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</p:sldMasterIdLst>
  <p:sldIdLst>
    <p:sldId id="260" r:id="rId3"/>
    <p:sldId id="258" r:id="rId4"/>
    <p:sldId id="290" r:id="rId5"/>
    <p:sldId id="286" r:id="rId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16" autoAdjust="0"/>
    <p:restoredTop sz="94660"/>
  </p:normalViewPr>
  <p:slideViewPr>
    <p:cSldViewPr snapToGrid="0">
      <p:cViewPr varScale="1">
        <p:scale>
          <a:sx n="76" d="100"/>
          <a:sy n="76" d="100"/>
        </p:scale>
        <p:origin x="126" y="10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10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FEDEE8-EFF6-48A4-89F1-180F16A1B2E7}" type="datetimeFigureOut">
              <a:rPr lang="en-GB" smtClean="0"/>
              <a:t>26/11/2024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3533DD-DDB3-42D4-9247-661C081BC73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36138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FEDEE8-EFF6-48A4-89F1-180F16A1B2E7}" type="datetimeFigureOut">
              <a:rPr lang="en-GB" smtClean="0"/>
              <a:t>26/11/2024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3533DD-DDB3-42D4-9247-661C081BC73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180229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FEDEE8-EFF6-48A4-89F1-180F16A1B2E7}" type="datetimeFigureOut">
              <a:rPr lang="en-GB" smtClean="0"/>
              <a:t>26/11/2024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3533DD-DDB3-42D4-9247-661C081BC73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9626684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: Shape 6">
            <a:extLst>
              <a:ext uri="{FF2B5EF4-FFF2-40B4-BE49-F238E27FC236}">
                <a16:creationId xmlns:a16="http://schemas.microsoft.com/office/drawing/2014/main" id="{96A35EAA-ED80-4FF1-942C-82B1D483AF60}"/>
              </a:ext>
            </a:extLst>
          </p:cNvPr>
          <p:cNvSpPr/>
          <p:nvPr/>
        </p:nvSpPr>
        <p:spPr>
          <a:xfrm rot="21133683" flipH="1">
            <a:off x="977627" y="481134"/>
            <a:ext cx="9378187" cy="5238589"/>
          </a:xfrm>
          <a:custGeom>
            <a:avLst/>
            <a:gdLst>
              <a:gd name="connsiteX0" fmla="*/ 628580 w 1248448"/>
              <a:gd name="connsiteY0" fmla="*/ 873029 h 873038"/>
              <a:gd name="connsiteX1" fmla="*/ 820985 w 1248448"/>
              <a:gd name="connsiteY1" fmla="*/ 803115 h 873038"/>
              <a:gd name="connsiteX2" fmla="*/ 1179791 w 1248448"/>
              <a:gd name="connsiteY2" fmla="*/ 630332 h 873038"/>
              <a:gd name="connsiteX3" fmla="*/ 1178744 w 1248448"/>
              <a:gd name="connsiteY3" fmla="*/ 192753 h 873038"/>
              <a:gd name="connsiteX4" fmla="*/ 459416 w 1248448"/>
              <a:gd name="connsiteY4" fmla="*/ 32447 h 873038"/>
              <a:gd name="connsiteX5" fmla="*/ 7264 w 1248448"/>
              <a:gd name="connsiteY5" fmla="*/ 595184 h 873038"/>
              <a:gd name="connsiteX6" fmla="*/ 545617 w 1248448"/>
              <a:gd name="connsiteY6" fmla="*/ 737202 h 873038"/>
              <a:gd name="connsiteX7" fmla="*/ 628580 w 1248448"/>
              <a:gd name="connsiteY7" fmla="*/ 873029 h 873038"/>
              <a:gd name="connsiteX0" fmla="*/ 628618 w 1248446"/>
              <a:gd name="connsiteY0" fmla="*/ 873038 h 873038"/>
              <a:gd name="connsiteX1" fmla="*/ 821023 w 1248446"/>
              <a:gd name="connsiteY1" fmla="*/ 803124 h 873038"/>
              <a:gd name="connsiteX2" fmla="*/ 1179829 w 1248446"/>
              <a:gd name="connsiteY2" fmla="*/ 630341 h 873038"/>
              <a:gd name="connsiteX3" fmla="*/ 1178782 w 1248446"/>
              <a:gd name="connsiteY3" fmla="*/ 192762 h 873038"/>
              <a:gd name="connsiteX4" fmla="*/ 459454 w 1248446"/>
              <a:gd name="connsiteY4" fmla="*/ 32456 h 873038"/>
              <a:gd name="connsiteX5" fmla="*/ 7302 w 1248446"/>
              <a:gd name="connsiteY5" fmla="*/ 595193 h 873038"/>
              <a:gd name="connsiteX6" fmla="*/ 547734 w 1248446"/>
              <a:gd name="connsiteY6" fmla="*/ 751246 h 873038"/>
              <a:gd name="connsiteX7" fmla="*/ 628618 w 1248446"/>
              <a:gd name="connsiteY7" fmla="*/ 873038 h 873038"/>
              <a:gd name="connsiteX0" fmla="*/ 635867 w 1255695"/>
              <a:gd name="connsiteY0" fmla="*/ 873038 h 873038"/>
              <a:gd name="connsiteX1" fmla="*/ 828272 w 1255695"/>
              <a:gd name="connsiteY1" fmla="*/ 803124 h 873038"/>
              <a:gd name="connsiteX2" fmla="*/ 1187078 w 1255695"/>
              <a:gd name="connsiteY2" fmla="*/ 630341 h 873038"/>
              <a:gd name="connsiteX3" fmla="*/ 1186031 w 1255695"/>
              <a:gd name="connsiteY3" fmla="*/ 192762 h 873038"/>
              <a:gd name="connsiteX4" fmla="*/ 466703 w 1255695"/>
              <a:gd name="connsiteY4" fmla="*/ 32456 h 873038"/>
              <a:gd name="connsiteX5" fmla="*/ 14551 w 1255695"/>
              <a:gd name="connsiteY5" fmla="*/ 595193 h 873038"/>
              <a:gd name="connsiteX6" fmla="*/ 554983 w 1255695"/>
              <a:gd name="connsiteY6" fmla="*/ 751246 h 873038"/>
              <a:gd name="connsiteX7" fmla="*/ 635867 w 1255695"/>
              <a:gd name="connsiteY7" fmla="*/ 873038 h 873038"/>
              <a:gd name="connsiteX0" fmla="*/ 635867 w 1255695"/>
              <a:gd name="connsiteY0" fmla="*/ 873038 h 873038"/>
              <a:gd name="connsiteX1" fmla="*/ 828272 w 1255695"/>
              <a:gd name="connsiteY1" fmla="*/ 803124 h 873038"/>
              <a:gd name="connsiteX2" fmla="*/ 1187078 w 1255695"/>
              <a:gd name="connsiteY2" fmla="*/ 630341 h 873038"/>
              <a:gd name="connsiteX3" fmla="*/ 1186031 w 1255695"/>
              <a:gd name="connsiteY3" fmla="*/ 192762 h 873038"/>
              <a:gd name="connsiteX4" fmla="*/ 466703 w 1255695"/>
              <a:gd name="connsiteY4" fmla="*/ 32456 h 873038"/>
              <a:gd name="connsiteX5" fmla="*/ 14551 w 1255695"/>
              <a:gd name="connsiteY5" fmla="*/ 595193 h 873038"/>
              <a:gd name="connsiteX6" fmla="*/ 554983 w 1255695"/>
              <a:gd name="connsiteY6" fmla="*/ 751246 h 873038"/>
              <a:gd name="connsiteX7" fmla="*/ 635867 w 1255695"/>
              <a:gd name="connsiteY7" fmla="*/ 873038 h 873038"/>
              <a:gd name="connsiteX0" fmla="*/ 635867 w 1249939"/>
              <a:gd name="connsiteY0" fmla="*/ 873038 h 873038"/>
              <a:gd name="connsiteX1" fmla="*/ 828272 w 1249939"/>
              <a:gd name="connsiteY1" fmla="*/ 793767 h 873038"/>
              <a:gd name="connsiteX2" fmla="*/ 1187078 w 1249939"/>
              <a:gd name="connsiteY2" fmla="*/ 630341 h 873038"/>
              <a:gd name="connsiteX3" fmla="*/ 1186031 w 1249939"/>
              <a:gd name="connsiteY3" fmla="*/ 192762 h 873038"/>
              <a:gd name="connsiteX4" fmla="*/ 466703 w 1249939"/>
              <a:gd name="connsiteY4" fmla="*/ 32456 h 873038"/>
              <a:gd name="connsiteX5" fmla="*/ 14551 w 1249939"/>
              <a:gd name="connsiteY5" fmla="*/ 595193 h 873038"/>
              <a:gd name="connsiteX6" fmla="*/ 554983 w 1249939"/>
              <a:gd name="connsiteY6" fmla="*/ 751246 h 873038"/>
              <a:gd name="connsiteX7" fmla="*/ 635867 w 1249939"/>
              <a:gd name="connsiteY7" fmla="*/ 873038 h 873038"/>
              <a:gd name="connsiteX0" fmla="*/ 615218 w 1229290"/>
              <a:gd name="connsiteY0" fmla="*/ 861281 h 861281"/>
              <a:gd name="connsiteX1" fmla="*/ 807623 w 1229290"/>
              <a:gd name="connsiteY1" fmla="*/ 782010 h 861281"/>
              <a:gd name="connsiteX2" fmla="*/ 1166429 w 1229290"/>
              <a:gd name="connsiteY2" fmla="*/ 618584 h 861281"/>
              <a:gd name="connsiteX3" fmla="*/ 1165382 w 1229290"/>
              <a:gd name="connsiteY3" fmla="*/ 181005 h 861281"/>
              <a:gd name="connsiteX4" fmla="*/ 446054 w 1229290"/>
              <a:gd name="connsiteY4" fmla="*/ 20699 h 861281"/>
              <a:gd name="connsiteX5" fmla="*/ 5663 w 1229290"/>
              <a:gd name="connsiteY5" fmla="*/ 576828 h 861281"/>
              <a:gd name="connsiteX6" fmla="*/ 534334 w 1229290"/>
              <a:gd name="connsiteY6" fmla="*/ 739489 h 861281"/>
              <a:gd name="connsiteX7" fmla="*/ 615218 w 1229290"/>
              <a:gd name="connsiteY7" fmla="*/ 861281 h 861281"/>
              <a:gd name="connsiteX0" fmla="*/ 619617 w 1233689"/>
              <a:gd name="connsiteY0" fmla="*/ 861281 h 861281"/>
              <a:gd name="connsiteX1" fmla="*/ 812022 w 1233689"/>
              <a:gd name="connsiteY1" fmla="*/ 782010 h 861281"/>
              <a:gd name="connsiteX2" fmla="*/ 1170828 w 1233689"/>
              <a:gd name="connsiteY2" fmla="*/ 618584 h 861281"/>
              <a:gd name="connsiteX3" fmla="*/ 1169781 w 1233689"/>
              <a:gd name="connsiteY3" fmla="*/ 181005 h 861281"/>
              <a:gd name="connsiteX4" fmla="*/ 450453 w 1233689"/>
              <a:gd name="connsiteY4" fmla="*/ 20699 h 861281"/>
              <a:gd name="connsiteX5" fmla="*/ 10062 w 1233689"/>
              <a:gd name="connsiteY5" fmla="*/ 576828 h 861281"/>
              <a:gd name="connsiteX6" fmla="*/ 538733 w 1233689"/>
              <a:gd name="connsiteY6" fmla="*/ 739489 h 861281"/>
              <a:gd name="connsiteX7" fmla="*/ 619617 w 1233689"/>
              <a:gd name="connsiteY7" fmla="*/ 861281 h 861281"/>
              <a:gd name="connsiteX0" fmla="*/ 619579 w 1239236"/>
              <a:gd name="connsiteY0" fmla="*/ 863398 h 863398"/>
              <a:gd name="connsiteX1" fmla="*/ 811984 w 1239236"/>
              <a:gd name="connsiteY1" fmla="*/ 784127 h 863398"/>
              <a:gd name="connsiteX2" fmla="*/ 1170790 w 1239236"/>
              <a:gd name="connsiteY2" fmla="*/ 620701 h 863398"/>
              <a:gd name="connsiteX3" fmla="*/ 1169743 w 1239236"/>
              <a:gd name="connsiteY3" fmla="*/ 183122 h 863398"/>
              <a:gd name="connsiteX4" fmla="*/ 451887 w 1239236"/>
              <a:gd name="connsiteY4" fmla="*/ 17855 h 863398"/>
              <a:gd name="connsiteX5" fmla="*/ 10024 w 1239236"/>
              <a:gd name="connsiteY5" fmla="*/ 578945 h 863398"/>
              <a:gd name="connsiteX6" fmla="*/ 538695 w 1239236"/>
              <a:gd name="connsiteY6" fmla="*/ 741606 h 863398"/>
              <a:gd name="connsiteX7" fmla="*/ 619579 w 1239236"/>
              <a:gd name="connsiteY7" fmla="*/ 863398 h 863398"/>
              <a:gd name="connsiteX0" fmla="*/ 623569 w 1243226"/>
              <a:gd name="connsiteY0" fmla="*/ 870437 h 870437"/>
              <a:gd name="connsiteX1" fmla="*/ 815974 w 1243226"/>
              <a:gd name="connsiteY1" fmla="*/ 791166 h 870437"/>
              <a:gd name="connsiteX2" fmla="*/ 1174780 w 1243226"/>
              <a:gd name="connsiteY2" fmla="*/ 627740 h 870437"/>
              <a:gd name="connsiteX3" fmla="*/ 1173733 w 1243226"/>
              <a:gd name="connsiteY3" fmla="*/ 190161 h 870437"/>
              <a:gd name="connsiteX4" fmla="*/ 455877 w 1243226"/>
              <a:gd name="connsiteY4" fmla="*/ 24894 h 870437"/>
              <a:gd name="connsiteX5" fmla="*/ 14014 w 1243226"/>
              <a:gd name="connsiteY5" fmla="*/ 585984 h 870437"/>
              <a:gd name="connsiteX6" fmla="*/ 542685 w 1243226"/>
              <a:gd name="connsiteY6" fmla="*/ 748645 h 870437"/>
              <a:gd name="connsiteX7" fmla="*/ 623569 w 1243226"/>
              <a:gd name="connsiteY7" fmla="*/ 870437 h 870437"/>
              <a:gd name="connsiteX0" fmla="*/ 624861 w 1244518"/>
              <a:gd name="connsiteY0" fmla="*/ 869274 h 869274"/>
              <a:gd name="connsiteX1" fmla="*/ 817266 w 1244518"/>
              <a:gd name="connsiteY1" fmla="*/ 790003 h 869274"/>
              <a:gd name="connsiteX2" fmla="*/ 1176072 w 1244518"/>
              <a:gd name="connsiteY2" fmla="*/ 626577 h 869274"/>
              <a:gd name="connsiteX3" fmla="*/ 1175025 w 1244518"/>
              <a:gd name="connsiteY3" fmla="*/ 188998 h 869274"/>
              <a:gd name="connsiteX4" fmla="*/ 457169 w 1244518"/>
              <a:gd name="connsiteY4" fmla="*/ 23731 h 869274"/>
              <a:gd name="connsiteX5" fmla="*/ 15306 w 1244518"/>
              <a:gd name="connsiteY5" fmla="*/ 584821 h 869274"/>
              <a:gd name="connsiteX6" fmla="*/ 543977 w 1244518"/>
              <a:gd name="connsiteY6" fmla="*/ 747482 h 869274"/>
              <a:gd name="connsiteX7" fmla="*/ 624861 w 1244518"/>
              <a:gd name="connsiteY7" fmla="*/ 869274 h 869274"/>
              <a:gd name="connsiteX0" fmla="*/ 619558 w 1235941"/>
              <a:gd name="connsiteY0" fmla="*/ 867295 h 867295"/>
              <a:gd name="connsiteX1" fmla="*/ 811963 w 1235941"/>
              <a:gd name="connsiteY1" fmla="*/ 788024 h 867295"/>
              <a:gd name="connsiteX2" fmla="*/ 1170769 w 1235941"/>
              <a:gd name="connsiteY2" fmla="*/ 624598 h 867295"/>
              <a:gd name="connsiteX3" fmla="*/ 1164738 w 1235941"/>
              <a:gd name="connsiteY3" fmla="*/ 164190 h 867295"/>
              <a:gd name="connsiteX4" fmla="*/ 451866 w 1235941"/>
              <a:gd name="connsiteY4" fmla="*/ 21752 h 867295"/>
              <a:gd name="connsiteX5" fmla="*/ 10003 w 1235941"/>
              <a:gd name="connsiteY5" fmla="*/ 582842 h 867295"/>
              <a:gd name="connsiteX6" fmla="*/ 538674 w 1235941"/>
              <a:gd name="connsiteY6" fmla="*/ 745503 h 867295"/>
              <a:gd name="connsiteX7" fmla="*/ 619558 w 1235941"/>
              <a:gd name="connsiteY7" fmla="*/ 867295 h 867295"/>
              <a:gd name="connsiteX0" fmla="*/ 622435 w 1238818"/>
              <a:gd name="connsiteY0" fmla="*/ 868328 h 868328"/>
              <a:gd name="connsiteX1" fmla="*/ 814840 w 1238818"/>
              <a:gd name="connsiteY1" fmla="*/ 789057 h 868328"/>
              <a:gd name="connsiteX2" fmla="*/ 1173646 w 1238818"/>
              <a:gd name="connsiteY2" fmla="*/ 625631 h 868328"/>
              <a:gd name="connsiteX3" fmla="*/ 1167615 w 1238818"/>
              <a:gd name="connsiteY3" fmla="*/ 165223 h 868328"/>
              <a:gd name="connsiteX4" fmla="*/ 454743 w 1238818"/>
              <a:gd name="connsiteY4" fmla="*/ 22785 h 868328"/>
              <a:gd name="connsiteX5" fmla="*/ 12880 w 1238818"/>
              <a:gd name="connsiteY5" fmla="*/ 583875 h 868328"/>
              <a:gd name="connsiteX6" fmla="*/ 541551 w 1238818"/>
              <a:gd name="connsiteY6" fmla="*/ 746536 h 868328"/>
              <a:gd name="connsiteX7" fmla="*/ 622435 w 1238818"/>
              <a:gd name="connsiteY7" fmla="*/ 868328 h 868328"/>
              <a:gd name="connsiteX0" fmla="*/ 618931 w 1201319"/>
              <a:gd name="connsiteY0" fmla="*/ 879992 h 879992"/>
              <a:gd name="connsiteX1" fmla="*/ 811336 w 1201319"/>
              <a:gd name="connsiteY1" fmla="*/ 800721 h 879992"/>
              <a:gd name="connsiteX2" fmla="*/ 1170142 w 1201319"/>
              <a:gd name="connsiteY2" fmla="*/ 637295 h 879992"/>
              <a:gd name="connsiteX3" fmla="*/ 1164111 w 1201319"/>
              <a:gd name="connsiteY3" fmla="*/ 176887 h 879992"/>
              <a:gd name="connsiteX4" fmla="*/ 1005959 w 1201319"/>
              <a:gd name="connsiteY4" fmla="*/ 73552 h 879992"/>
              <a:gd name="connsiteX5" fmla="*/ 451239 w 1201319"/>
              <a:gd name="connsiteY5" fmla="*/ 34449 h 879992"/>
              <a:gd name="connsiteX6" fmla="*/ 9376 w 1201319"/>
              <a:gd name="connsiteY6" fmla="*/ 595539 h 879992"/>
              <a:gd name="connsiteX7" fmla="*/ 538047 w 1201319"/>
              <a:gd name="connsiteY7" fmla="*/ 758200 h 879992"/>
              <a:gd name="connsiteX8" fmla="*/ 618931 w 1201319"/>
              <a:gd name="connsiteY8" fmla="*/ 879992 h 879992"/>
              <a:gd name="connsiteX0" fmla="*/ 618931 w 1214866"/>
              <a:gd name="connsiteY0" fmla="*/ 879992 h 879992"/>
              <a:gd name="connsiteX1" fmla="*/ 811336 w 1214866"/>
              <a:gd name="connsiteY1" fmla="*/ 800721 h 879992"/>
              <a:gd name="connsiteX2" fmla="*/ 1170142 w 1214866"/>
              <a:gd name="connsiteY2" fmla="*/ 637295 h 879992"/>
              <a:gd name="connsiteX3" fmla="*/ 1164111 w 1214866"/>
              <a:gd name="connsiteY3" fmla="*/ 176887 h 879992"/>
              <a:gd name="connsiteX4" fmla="*/ 1005959 w 1214866"/>
              <a:gd name="connsiteY4" fmla="*/ 73552 h 879992"/>
              <a:gd name="connsiteX5" fmla="*/ 451239 w 1214866"/>
              <a:gd name="connsiteY5" fmla="*/ 34449 h 879992"/>
              <a:gd name="connsiteX6" fmla="*/ 9376 w 1214866"/>
              <a:gd name="connsiteY6" fmla="*/ 595539 h 879992"/>
              <a:gd name="connsiteX7" fmla="*/ 538047 w 1214866"/>
              <a:gd name="connsiteY7" fmla="*/ 758200 h 879992"/>
              <a:gd name="connsiteX8" fmla="*/ 618931 w 1214866"/>
              <a:gd name="connsiteY8" fmla="*/ 879992 h 879992"/>
              <a:gd name="connsiteX0" fmla="*/ 618871 w 1202016"/>
              <a:gd name="connsiteY0" fmla="*/ 888796 h 888796"/>
              <a:gd name="connsiteX1" fmla="*/ 811276 w 1202016"/>
              <a:gd name="connsiteY1" fmla="*/ 809525 h 888796"/>
              <a:gd name="connsiteX2" fmla="*/ 1170082 w 1202016"/>
              <a:gd name="connsiteY2" fmla="*/ 646099 h 888796"/>
              <a:gd name="connsiteX3" fmla="*/ 1164051 w 1202016"/>
              <a:gd name="connsiteY3" fmla="*/ 185691 h 888796"/>
              <a:gd name="connsiteX4" fmla="*/ 989748 w 1202016"/>
              <a:gd name="connsiteY4" fmla="*/ 54225 h 888796"/>
              <a:gd name="connsiteX5" fmla="*/ 451179 w 1202016"/>
              <a:gd name="connsiteY5" fmla="*/ 43253 h 888796"/>
              <a:gd name="connsiteX6" fmla="*/ 9316 w 1202016"/>
              <a:gd name="connsiteY6" fmla="*/ 604343 h 888796"/>
              <a:gd name="connsiteX7" fmla="*/ 537987 w 1202016"/>
              <a:gd name="connsiteY7" fmla="*/ 767004 h 888796"/>
              <a:gd name="connsiteX8" fmla="*/ 618871 w 1202016"/>
              <a:gd name="connsiteY8" fmla="*/ 888796 h 888796"/>
              <a:gd name="connsiteX0" fmla="*/ 618871 w 1202016"/>
              <a:gd name="connsiteY0" fmla="*/ 888796 h 888796"/>
              <a:gd name="connsiteX1" fmla="*/ 811276 w 1202016"/>
              <a:gd name="connsiteY1" fmla="*/ 809525 h 888796"/>
              <a:gd name="connsiteX2" fmla="*/ 1170082 w 1202016"/>
              <a:gd name="connsiteY2" fmla="*/ 646099 h 888796"/>
              <a:gd name="connsiteX3" fmla="*/ 1164051 w 1202016"/>
              <a:gd name="connsiteY3" fmla="*/ 185691 h 888796"/>
              <a:gd name="connsiteX4" fmla="*/ 989748 w 1202016"/>
              <a:gd name="connsiteY4" fmla="*/ 54225 h 888796"/>
              <a:gd name="connsiteX5" fmla="*/ 451179 w 1202016"/>
              <a:gd name="connsiteY5" fmla="*/ 43253 h 888796"/>
              <a:gd name="connsiteX6" fmla="*/ 9316 w 1202016"/>
              <a:gd name="connsiteY6" fmla="*/ 604343 h 888796"/>
              <a:gd name="connsiteX7" fmla="*/ 537987 w 1202016"/>
              <a:gd name="connsiteY7" fmla="*/ 767004 h 888796"/>
              <a:gd name="connsiteX8" fmla="*/ 618871 w 1202016"/>
              <a:gd name="connsiteY8" fmla="*/ 888796 h 888796"/>
              <a:gd name="connsiteX0" fmla="*/ 620039 w 1203184"/>
              <a:gd name="connsiteY0" fmla="*/ 874240 h 874240"/>
              <a:gd name="connsiteX1" fmla="*/ 812444 w 1203184"/>
              <a:gd name="connsiteY1" fmla="*/ 794969 h 874240"/>
              <a:gd name="connsiteX2" fmla="*/ 1171250 w 1203184"/>
              <a:gd name="connsiteY2" fmla="*/ 631543 h 874240"/>
              <a:gd name="connsiteX3" fmla="*/ 1165219 w 1203184"/>
              <a:gd name="connsiteY3" fmla="*/ 171135 h 874240"/>
              <a:gd name="connsiteX4" fmla="*/ 990916 w 1203184"/>
              <a:gd name="connsiteY4" fmla="*/ 39669 h 874240"/>
              <a:gd name="connsiteX5" fmla="*/ 406775 w 1203184"/>
              <a:gd name="connsiteY5" fmla="*/ 50168 h 874240"/>
              <a:gd name="connsiteX6" fmla="*/ 10484 w 1203184"/>
              <a:gd name="connsiteY6" fmla="*/ 589787 h 874240"/>
              <a:gd name="connsiteX7" fmla="*/ 539155 w 1203184"/>
              <a:gd name="connsiteY7" fmla="*/ 752448 h 874240"/>
              <a:gd name="connsiteX8" fmla="*/ 620039 w 1203184"/>
              <a:gd name="connsiteY8" fmla="*/ 874240 h 874240"/>
              <a:gd name="connsiteX0" fmla="*/ 620213 w 1203358"/>
              <a:gd name="connsiteY0" fmla="*/ 867642 h 867642"/>
              <a:gd name="connsiteX1" fmla="*/ 812618 w 1203358"/>
              <a:gd name="connsiteY1" fmla="*/ 788371 h 867642"/>
              <a:gd name="connsiteX2" fmla="*/ 1171424 w 1203358"/>
              <a:gd name="connsiteY2" fmla="*/ 624945 h 867642"/>
              <a:gd name="connsiteX3" fmla="*/ 1165393 w 1203358"/>
              <a:gd name="connsiteY3" fmla="*/ 164537 h 867642"/>
              <a:gd name="connsiteX4" fmla="*/ 991090 w 1203358"/>
              <a:gd name="connsiteY4" fmla="*/ 33071 h 867642"/>
              <a:gd name="connsiteX5" fmla="*/ 406949 w 1203358"/>
              <a:gd name="connsiteY5" fmla="*/ 43570 h 867642"/>
              <a:gd name="connsiteX6" fmla="*/ 10658 w 1203358"/>
              <a:gd name="connsiteY6" fmla="*/ 583189 h 867642"/>
              <a:gd name="connsiteX7" fmla="*/ 539329 w 1203358"/>
              <a:gd name="connsiteY7" fmla="*/ 745850 h 867642"/>
              <a:gd name="connsiteX8" fmla="*/ 620213 w 1203358"/>
              <a:gd name="connsiteY8" fmla="*/ 867642 h 867642"/>
              <a:gd name="connsiteX0" fmla="*/ 621220 w 1204365"/>
              <a:gd name="connsiteY0" fmla="*/ 864871 h 864871"/>
              <a:gd name="connsiteX1" fmla="*/ 813625 w 1204365"/>
              <a:gd name="connsiteY1" fmla="*/ 785600 h 864871"/>
              <a:gd name="connsiteX2" fmla="*/ 1172431 w 1204365"/>
              <a:gd name="connsiteY2" fmla="*/ 622174 h 864871"/>
              <a:gd name="connsiteX3" fmla="*/ 1166400 w 1204365"/>
              <a:gd name="connsiteY3" fmla="*/ 161766 h 864871"/>
              <a:gd name="connsiteX4" fmla="*/ 992097 w 1204365"/>
              <a:gd name="connsiteY4" fmla="*/ 30300 h 864871"/>
              <a:gd name="connsiteX5" fmla="*/ 407956 w 1204365"/>
              <a:gd name="connsiteY5" fmla="*/ 40799 h 864871"/>
              <a:gd name="connsiteX6" fmla="*/ 11665 w 1204365"/>
              <a:gd name="connsiteY6" fmla="*/ 580418 h 864871"/>
              <a:gd name="connsiteX7" fmla="*/ 540336 w 1204365"/>
              <a:gd name="connsiteY7" fmla="*/ 743079 h 864871"/>
              <a:gd name="connsiteX8" fmla="*/ 621220 w 1204365"/>
              <a:gd name="connsiteY8" fmla="*/ 864871 h 864871"/>
              <a:gd name="connsiteX0" fmla="*/ 619935 w 1204190"/>
              <a:gd name="connsiteY0" fmla="*/ 873669 h 873669"/>
              <a:gd name="connsiteX1" fmla="*/ 812340 w 1204190"/>
              <a:gd name="connsiteY1" fmla="*/ 794398 h 873669"/>
              <a:gd name="connsiteX2" fmla="*/ 1171146 w 1204190"/>
              <a:gd name="connsiteY2" fmla="*/ 630972 h 873669"/>
              <a:gd name="connsiteX3" fmla="*/ 1165115 w 1204190"/>
              <a:gd name="connsiteY3" fmla="*/ 170564 h 873669"/>
              <a:gd name="connsiteX4" fmla="*/ 967884 w 1204190"/>
              <a:gd name="connsiteY4" fmla="*/ 40405 h 873669"/>
              <a:gd name="connsiteX5" fmla="*/ 406671 w 1204190"/>
              <a:gd name="connsiteY5" fmla="*/ 49597 h 873669"/>
              <a:gd name="connsiteX6" fmla="*/ 10380 w 1204190"/>
              <a:gd name="connsiteY6" fmla="*/ 589216 h 873669"/>
              <a:gd name="connsiteX7" fmla="*/ 539051 w 1204190"/>
              <a:gd name="connsiteY7" fmla="*/ 751877 h 873669"/>
              <a:gd name="connsiteX8" fmla="*/ 619935 w 1204190"/>
              <a:gd name="connsiteY8" fmla="*/ 873669 h 873669"/>
              <a:gd name="connsiteX0" fmla="*/ 628446 w 1212701"/>
              <a:gd name="connsiteY0" fmla="*/ 842371 h 842371"/>
              <a:gd name="connsiteX1" fmla="*/ 820851 w 1212701"/>
              <a:gd name="connsiteY1" fmla="*/ 763100 h 842371"/>
              <a:gd name="connsiteX2" fmla="*/ 1179657 w 1212701"/>
              <a:gd name="connsiteY2" fmla="*/ 599674 h 842371"/>
              <a:gd name="connsiteX3" fmla="*/ 1173626 w 1212701"/>
              <a:gd name="connsiteY3" fmla="*/ 139266 h 842371"/>
              <a:gd name="connsiteX4" fmla="*/ 976395 w 1212701"/>
              <a:gd name="connsiteY4" fmla="*/ 9107 h 842371"/>
              <a:gd name="connsiteX5" fmla="*/ 246714 w 1212701"/>
              <a:gd name="connsiteY5" fmla="*/ 97247 h 842371"/>
              <a:gd name="connsiteX6" fmla="*/ 18891 w 1212701"/>
              <a:gd name="connsiteY6" fmla="*/ 557918 h 842371"/>
              <a:gd name="connsiteX7" fmla="*/ 547562 w 1212701"/>
              <a:gd name="connsiteY7" fmla="*/ 720579 h 842371"/>
              <a:gd name="connsiteX8" fmla="*/ 628446 w 1212701"/>
              <a:gd name="connsiteY8" fmla="*/ 842371 h 842371"/>
              <a:gd name="connsiteX0" fmla="*/ 628446 w 1211895"/>
              <a:gd name="connsiteY0" fmla="*/ 842371 h 842371"/>
              <a:gd name="connsiteX1" fmla="*/ 820851 w 1211895"/>
              <a:gd name="connsiteY1" fmla="*/ 763100 h 842371"/>
              <a:gd name="connsiteX2" fmla="*/ 1178477 w 1211895"/>
              <a:gd name="connsiteY2" fmla="*/ 606951 h 842371"/>
              <a:gd name="connsiteX3" fmla="*/ 1173626 w 1211895"/>
              <a:gd name="connsiteY3" fmla="*/ 139266 h 842371"/>
              <a:gd name="connsiteX4" fmla="*/ 976395 w 1211895"/>
              <a:gd name="connsiteY4" fmla="*/ 9107 h 842371"/>
              <a:gd name="connsiteX5" fmla="*/ 246714 w 1211895"/>
              <a:gd name="connsiteY5" fmla="*/ 97247 h 842371"/>
              <a:gd name="connsiteX6" fmla="*/ 18891 w 1211895"/>
              <a:gd name="connsiteY6" fmla="*/ 557918 h 842371"/>
              <a:gd name="connsiteX7" fmla="*/ 547562 w 1211895"/>
              <a:gd name="connsiteY7" fmla="*/ 720579 h 842371"/>
              <a:gd name="connsiteX8" fmla="*/ 628446 w 1211895"/>
              <a:gd name="connsiteY8" fmla="*/ 842371 h 842371"/>
              <a:gd name="connsiteX0" fmla="*/ 628446 w 1218918"/>
              <a:gd name="connsiteY0" fmla="*/ 842371 h 842371"/>
              <a:gd name="connsiteX1" fmla="*/ 820851 w 1218918"/>
              <a:gd name="connsiteY1" fmla="*/ 763100 h 842371"/>
              <a:gd name="connsiteX2" fmla="*/ 1178477 w 1218918"/>
              <a:gd name="connsiteY2" fmla="*/ 606951 h 842371"/>
              <a:gd name="connsiteX3" fmla="*/ 1173626 w 1218918"/>
              <a:gd name="connsiteY3" fmla="*/ 139266 h 842371"/>
              <a:gd name="connsiteX4" fmla="*/ 976395 w 1218918"/>
              <a:gd name="connsiteY4" fmla="*/ 9107 h 842371"/>
              <a:gd name="connsiteX5" fmla="*/ 246714 w 1218918"/>
              <a:gd name="connsiteY5" fmla="*/ 97247 h 842371"/>
              <a:gd name="connsiteX6" fmla="*/ 18891 w 1218918"/>
              <a:gd name="connsiteY6" fmla="*/ 557918 h 842371"/>
              <a:gd name="connsiteX7" fmla="*/ 547562 w 1218918"/>
              <a:gd name="connsiteY7" fmla="*/ 720579 h 842371"/>
              <a:gd name="connsiteX8" fmla="*/ 628446 w 1218918"/>
              <a:gd name="connsiteY8" fmla="*/ 842371 h 842371"/>
              <a:gd name="connsiteX0" fmla="*/ 628446 w 1223727"/>
              <a:gd name="connsiteY0" fmla="*/ 842371 h 842371"/>
              <a:gd name="connsiteX1" fmla="*/ 820851 w 1223727"/>
              <a:gd name="connsiteY1" fmla="*/ 763100 h 842371"/>
              <a:gd name="connsiteX2" fmla="*/ 1178477 w 1223727"/>
              <a:gd name="connsiteY2" fmla="*/ 606951 h 842371"/>
              <a:gd name="connsiteX3" fmla="*/ 1173626 w 1223727"/>
              <a:gd name="connsiteY3" fmla="*/ 139266 h 842371"/>
              <a:gd name="connsiteX4" fmla="*/ 976395 w 1223727"/>
              <a:gd name="connsiteY4" fmla="*/ 9107 h 842371"/>
              <a:gd name="connsiteX5" fmla="*/ 246714 w 1223727"/>
              <a:gd name="connsiteY5" fmla="*/ 97247 h 842371"/>
              <a:gd name="connsiteX6" fmla="*/ 18891 w 1223727"/>
              <a:gd name="connsiteY6" fmla="*/ 557918 h 842371"/>
              <a:gd name="connsiteX7" fmla="*/ 547562 w 1223727"/>
              <a:gd name="connsiteY7" fmla="*/ 720579 h 842371"/>
              <a:gd name="connsiteX8" fmla="*/ 628446 w 1223727"/>
              <a:gd name="connsiteY8" fmla="*/ 842371 h 842371"/>
              <a:gd name="connsiteX0" fmla="*/ 628446 w 1232687"/>
              <a:gd name="connsiteY0" fmla="*/ 842371 h 842371"/>
              <a:gd name="connsiteX1" fmla="*/ 820851 w 1232687"/>
              <a:gd name="connsiteY1" fmla="*/ 763100 h 842371"/>
              <a:gd name="connsiteX2" fmla="*/ 1178477 w 1232687"/>
              <a:gd name="connsiteY2" fmla="*/ 606951 h 842371"/>
              <a:gd name="connsiteX3" fmla="*/ 1188606 w 1232687"/>
              <a:gd name="connsiteY3" fmla="*/ 158133 h 842371"/>
              <a:gd name="connsiteX4" fmla="*/ 976395 w 1232687"/>
              <a:gd name="connsiteY4" fmla="*/ 9107 h 842371"/>
              <a:gd name="connsiteX5" fmla="*/ 246714 w 1232687"/>
              <a:gd name="connsiteY5" fmla="*/ 97247 h 842371"/>
              <a:gd name="connsiteX6" fmla="*/ 18891 w 1232687"/>
              <a:gd name="connsiteY6" fmla="*/ 557918 h 842371"/>
              <a:gd name="connsiteX7" fmla="*/ 547562 w 1232687"/>
              <a:gd name="connsiteY7" fmla="*/ 720579 h 842371"/>
              <a:gd name="connsiteX8" fmla="*/ 628446 w 1232687"/>
              <a:gd name="connsiteY8" fmla="*/ 842371 h 842371"/>
              <a:gd name="connsiteX0" fmla="*/ 628446 w 1238631"/>
              <a:gd name="connsiteY0" fmla="*/ 842371 h 842371"/>
              <a:gd name="connsiteX1" fmla="*/ 820851 w 1238631"/>
              <a:gd name="connsiteY1" fmla="*/ 763100 h 842371"/>
              <a:gd name="connsiteX2" fmla="*/ 1178477 w 1238631"/>
              <a:gd name="connsiteY2" fmla="*/ 606951 h 842371"/>
              <a:gd name="connsiteX3" fmla="*/ 1197715 w 1238631"/>
              <a:gd name="connsiteY3" fmla="*/ 163763 h 842371"/>
              <a:gd name="connsiteX4" fmla="*/ 976395 w 1238631"/>
              <a:gd name="connsiteY4" fmla="*/ 9107 h 842371"/>
              <a:gd name="connsiteX5" fmla="*/ 246714 w 1238631"/>
              <a:gd name="connsiteY5" fmla="*/ 97247 h 842371"/>
              <a:gd name="connsiteX6" fmla="*/ 18891 w 1238631"/>
              <a:gd name="connsiteY6" fmla="*/ 557918 h 842371"/>
              <a:gd name="connsiteX7" fmla="*/ 547562 w 1238631"/>
              <a:gd name="connsiteY7" fmla="*/ 720579 h 842371"/>
              <a:gd name="connsiteX8" fmla="*/ 628446 w 1238631"/>
              <a:gd name="connsiteY8" fmla="*/ 842371 h 842371"/>
              <a:gd name="connsiteX0" fmla="*/ 632386 w 1242571"/>
              <a:gd name="connsiteY0" fmla="*/ 846766 h 846766"/>
              <a:gd name="connsiteX1" fmla="*/ 824791 w 1242571"/>
              <a:gd name="connsiteY1" fmla="*/ 767495 h 846766"/>
              <a:gd name="connsiteX2" fmla="*/ 1182417 w 1242571"/>
              <a:gd name="connsiteY2" fmla="*/ 611346 h 846766"/>
              <a:gd name="connsiteX3" fmla="*/ 1201655 w 1242571"/>
              <a:gd name="connsiteY3" fmla="*/ 168158 h 846766"/>
              <a:gd name="connsiteX4" fmla="*/ 980335 w 1242571"/>
              <a:gd name="connsiteY4" fmla="*/ 13502 h 846766"/>
              <a:gd name="connsiteX5" fmla="*/ 250654 w 1242571"/>
              <a:gd name="connsiteY5" fmla="*/ 101642 h 846766"/>
              <a:gd name="connsiteX6" fmla="*/ 22831 w 1242571"/>
              <a:gd name="connsiteY6" fmla="*/ 562313 h 846766"/>
              <a:gd name="connsiteX7" fmla="*/ 551502 w 1242571"/>
              <a:gd name="connsiteY7" fmla="*/ 724974 h 846766"/>
              <a:gd name="connsiteX8" fmla="*/ 632386 w 1242571"/>
              <a:gd name="connsiteY8" fmla="*/ 846766 h 846766"/>
              <a:gd name="connsiteX0" fmla="*/ 633056 w 1243241"/>
              <a:gd name="connsiteY0" fmla="*/ 846832 h 846832"/>
              <a:gd name="connsiteX1" fmla="*/ 825461 w 1243241"/>
              <a:gd name="connsiteY1" fmla="*/ 767561 h 846832"/>
              <a:gd name="connsiteX2" fmla="*/ 1183087 w 1243241"/>
              <a:gd name="connsiteY2" fmla="*/ 611412 h 846832"/>
              <a:gd name="connsiteX3" fmla="*/ 1202325 w 1243241"/>
              <a:gd name="connsiteY3" fmla="*/ 168224 h 846832"/>
              <a:gd name="connsiteX4" fmla="*/ 981005 w 1243241"/>
              <a:gd name="connsiteY4" fmla="*/ 13568 h 846832"/>
              <a:gd name="connsiteX5" fmla="*/ 245994 w 1243241"/>
              <a:gd name="connsiteY5" fmla="*/ 86692 h 846832"/>
              <a:gd name="connsiteX6" fmla="*/ 23501 w 1243241"/>
              <a:gd name="connsiteY6" fmla="*/ 562379 h 846832"/>
              <a:gd name="connsiteX7" fmla="*/ 552172 w 1243241"/>
              <a:gd name="connsiteY7" fmla="*/ 725040 h 846832"/>
              <a:gd name="connsiteX8" fmla="*/ 633056 w 1243241"/>
              <a:gd name="connsiteY8" fmla="*/ 846832 h 846832"/>
              <a:gd name="connsiteX0" fmla="*/ 633056 w 1243241"/>
              <a:gd name="connsiteY0" fmla="*/ 848503 h 848503"/>
              <a:gd name="connsiteX1" fmla="*/ 825461 w 1243241"/>
              <a:gd name="connsiteY1" fmla="*/ 769232 h 848503"/>
              <a:gd name="connsiteX2" fmla="*/ 1183087 w 1243241"/>
              <a:gd name="connsiteY2" fmla="*/ 613083 h 848503"/>
              <a:gd name="connsiteX3" fmla="*/ 1202325 w 1243241"/>
              <a:gd name="connsiteY3" fmla="*/ 169895 h 848503"/>
              <a:gd name="connsiteX4" fmla="*/ 981005 w 1243241"/>
              <a:gd name="connsiteY4" fmla="*/ 15239 h 848503"/>
              <a:gd name="connsiteX5" fmla="*/ 245994 w 1243241"/>
              <a:gd name="connsiteY5" fmla="*/ 88363 h 848503"/>
              <a:gd name="connsiteX6" fmla="*/ 23501 w 1243241"/>
              <a:gd name="connsiteY6" fmla="*/ 564050 h 848503"/>
              <a:gd name="connsiteX7" fmla="*/ 552172 w 1243241"/>
              <a:gd name="connsiteY7" fmla="*/ 726711 h 848503"/>
              <a:gd name="connsiteX8" fmla="*/ 633056 w 1243241"/>
              <a:gd name="connsiteY8" fmla="*/ 848503 h 848503"/>
              <a:gd name="connsiteX0" fmla="*/ 633056 w 1243241"/>
              <a:gd name="connsiteY0" fmla="*/ 852489 h 852489"/>
              <a:gd name="connsiteX1" fmla="*/ 825461 w 1243241"/>
              <a:gd name="connsiteY1" fmla="*/ 773218 h 852489"/>
              <a:gd name="connsiteX2" fmla="*/ 1183087 w 1243241"/>
              <a:gd name="connsiteY2" fmla="*/ 617069 h 852489"/>
              <a:gd name="connsiteX3" fmla="*/ 1202325 w 1243241"/>
              <a:gd name="connsiteY3" fmla="*/ 173881 h 852489"/>
              <a:gd name="connsiteX4" fmla="*/ 981005 w 1243241"/>
              <a:gd name="connsiteY4" fmla="*/ 19225 h 852489"/>
              <a:gd name="connsiteX5" fmla="*/ 245994 w 1243241"/>
              <a:gd name="connsiteY5" fmla="*/ 92349 h 852489"/>
              <a:gd name="connsiteX6" fmla="*/ 23501 w 1243241"/>
              <a:gd name="connsiteY6" fmla="*/ 568036 h 852489"/>
              <a:gd name="connsiteX7" fmla="*/ 552172 w 1243241"/>
              <a:gd name="connsiteY7" fmla="*/ 730697 h 852489"/>
              <a:gd name="connsiteX8" fmla="*/ 633056 w 1243241"/>
              <a:gd name="connsiteY8" fmla="*/ 852489 h 852489"/>
              <a:gd name="connsiteX0" fmla="*/ 633056 w 1238870"/>
              <a:gd name="connsiteY0" fmla="*/ 852489 h 852489"/>
              <a:gd name="connsiteX1" fmla="*/ 825461 w 1238870"/>
              <a:gd name="connsiteY1" fmla="*/ 773218 h 852489"/>
              <a:gd name="connsiteX2" fmla="*/ 1183087 w 1238870"/>
              <a:gd name="connsiteY2" fmla="*/ 617069 h 852489"/>
              <a:gd name="connsiteX3" fmla="*/ 1202325 w 1238870"/>
              <a:gd name="connsiteY3" fmla="*/ 173881 h 852489"/>
              <a:gd name="connsiteX4" fmla="*/ 981005 w 1238870"/>
              <a:gd name="connsiteY4" fmla="*/ 19225 h 852489"/>
              <a:gd name="connsiteX5" fmla="*/ 245994 w 1238870"/>
              <a:gd name="connsiteY5" fmla="*/ 92349 h 852489"/>
              <a:gd name="connsiteX6" fmla="*/ 23501 w 1238870"/>
              <a:gd name="connsiteY6" fmla="*/ 568036 h 852489"/>
              <a:gd name="connsiteX7" fmla="*/ 552172 w 1238870"/>
              <a:gd name="connsiteY7" fmla="*/ 730697 h 852489"/>
              <a:gd name="connsiteX8" fmla="*/ 633056 w 1238870"/>
              <a:gd name="connsiteY8" fmla="*/ 852489 h 852489"/>
              <a:gd name="connsiteX0" fmla="*/ 633056 w 1237972"/>
              <a:gd name="connsiteY0" fmla="*/ 852489 h 852489"/>
              <a:gd name="connsiteX1" fmla="*/ 825461 w 1237972"/>
              <a:gd name="connsiteY1" fmla="*/ 773218 h 852489"/>
              <a:gd name="connsiteX2" fmla="*/ 1183087 w 1237972"/>
              <a:gd name="connsiteY2" fmla="*/ 617069 h 852489"/>
              <a:gd name="connsiteX3" fmla="*/ 1202325 w 1237972"/>
              <a:gd name="connsiteY3" fmla="*/ 173881 h 852489"/>
              <a:gd name="connsiteX4" fmla="*/ 981005 w 1237972"/>
              <a:gd name="connsiteY4" fmla="*/ 19225 h 852489"/>
              <a:gd name="connsiteX5" fmla="*/ 245994 w 1237972"/>
              <a:gd name="connsiteY5" fmla="*/ 92349 h 852489"/>
              <a:gd name="connsiteX6" fmla="*/ 23501 w 1237972"/>
              <a:gd name="connsiteY6" fmla="*/ 568036 h 852489"/>
              <a:gd name="connsiteX7" fmla="*/ 552172 w 1237972"/>
              <a:gd name="connsiteY7" fmla="*/ 730697 h 852489"/>
              <a:gd name="connsiteX8" fmla="*/ 633056 w 1237972"/>
              <a:gd name="connsiteY8" fmla="*/ 852489 h 8524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237972" h="852489">
                <a:moveTo>
                  <a:pt x="633056" y="852489"/>
                </a:moveTo>
                <a:cubicBezTo>
                  <a:pt x="716495" y="841059"/>
                  <a:pt x="733789" y="812455"/>
                  <a:pt x="825461" y="773218"/>
                </a:cubicBezTo>
                <a:cubicBezTo>
                  <a:pt x="917133" y="733981"/>
                  <a:pt x="1120276" y="716959"/>
                  <a:pt x="1183087" y="617069"/>
                </a:cubicBezTo>
                <a:cubicBezTo>
                  <a:pt x="1245898" y="517180"/>
                  <a:pt x="1258148" y="283568"/>
                  <a:pt x="1202325" y="173881"/>
                </a:cubicBezTo>
                <a:cubicBezTo>
                  <a:pt x="1146502" y="64194"/>
                  <a:pt x="1083676" y="36572"/>
                  <a:pt x="981005" y="19225"/>
                </a:cubicBezTo>
                <a:cubicBezTo>
                  <a:pt x="823274" y="-7425"/>
                  <a:pt x="446352" y="-23746"/>
                  <a:pt x="245994" y="92349"/>
                </a:cubicBezTo>
                <a:cubicBezTo>
                  <a:pt x="45636" y="208444"/>
                  <a:pt x="-47145" y="246094"/>
                  <a:pt x="23501" y="568036"/>
                </a:cubicBezTo>
                <a:cubicBezTo>
                  <a:pt x="51046" y="756743"/>
                  <a:pt x="510357" y="722029"/>
                  <a:pt x="552172" y="730697"/>
                </a:cubicBezTo>
                <a:cubicBezTo>
                  <a:pt x="733623" y="767368"/>
                  <a:pt x="633056" y="852489"/>
                  <a:pt x="633056" y="852489"/>
                </a:cubicBezTo>
                <a:close/>
              </a:path>
            </a:pathLst>
          </a:custGeom>
          <a:solidFill>
            <a:schemeClr val="bg1"/>
          </a:solidFill>
          <a:ln w="19050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D415F49B-3CBC-46CF-AFB5-988852D0479E}"/>
              </a:ext>
            </a:extLst>
          </p:cNvPr>
          <p:cNvSpPr/>
          <p:nvPr/>
        </p:nvSpPr>
        <p:spPr>
          <a:xfrm rot="21133683" flipH="1">
            <a:off x="1010574" y="456230"/>
            <a:ext cx="9378187" cy="5238589"/>
          </a:xfrm>
          <a:custGeom>
            <a:avLst/>
            <a:gdLst>
              <a:gd name="connsiteX0" fmla="*/ 628580 w 1248448"/>
              <a:gd name="connsiteY0" fmla="*/ 873029 h 873038"/>
              <a:gd name="connsiteX1" fmla="*/ 820985 w 1248448"/>
              <a:gd name="connsiteY1" fmla="*/ 803115 h 873038"/>
              <a:gd name="connsiteX2" fmla="*/ 1179791 w 1248448"/>
              <a:gd name="connsiteY2" fmla="*/ 630332 h 873038"/>
              <a:gd name="connsiteX3" fmla="*/ 1178744 w 1248448"/>
              <a:gd name="connsiteY3" fmla="*/ 192753 h 873038"/>
              <a:gd name="connsiteX4" fmla="*/ 459416 w 1248448"/>
              <a:gd name="connsiteY4" fmla="*/ 32447 h 873038"/>
              <a:gd name="connsiteX5" fmla="*/ 7264 w 1248448"/>
              <a:gd name="connsiteY5" fmla="*/ 595184 h 873038"/>
              <a:gd name="connsiteX6" fmla="*/ 545617 w 1248448"/>
              <a:gd name="connsiteY6" fmla="*/ 737202 h 873038"/>
              <a:gd name="connsiteX7" fmla="*/ 628580 w 1248448"/>
              <a:gd name="connsiteY7" fmla="*/ 873029 h 873038"/>
              <a:gd name="connsiteX0" fmla="*/ 628618 w 1248446"/>
              <a:gd name="connsiteY0" fmla="*/ 873038 h 873038"/>
              <a:gd name="connsiteX1" fmla="*/ 821023 w 1248446"/>
              <a:gd name="connsiteY1" fmla="*/ 803124 h 873038"/>
              <a:gd name="connsiteX2" fmla="*/ 1179829 w 1248446"/>
              <a:gd name="connsiteY2" fmla="*/ 630341 h 873038"/>
              <a:gd name="connsiteX3" fmla="*/ 1178782 w 1248446"/>
              <a:gd name="connsiteY3" fmla="*/ 192762 h 873038"/>
              <a:gd name="connsiteX4" fmla="*/ 459454 w 1248446"/>
              <a:gd name="connsiteY4" fmla="*/ 32456 h 873038"/>
              <a:gd name="connsiteX5" fmla="*/ 7302 w 1248446"/>
              <a:gd name="connsiteY5" fmla="*/ 595193 h 873038"/>
              <a:gd name="connsiteX6" fmla="*/ 547734 w 1248446"/>
              <a:gd name="connsiteY6" fmla="*/ 751246 h 873038"/>
              <a:gd name="connsiteX7" fmla="*/ 628618 w 1248446"/>
              <a:gd name="connsiteY7" fmla="*/ 873038 h 873038"/>
              <a:gd name="connsiteX0" fmla="*/ 635867 w 1255695"/>
              <a:gd name="connsiteY0" fmla="*/ 873038 h 873038"/>
              <a:gd name="connsiteX1" fmla="*/ 828272 w 1255695"/>
              <a:gd name="connsiteY1" fmla="*/ 803124 h 873038"/>
              <a:gd name="connsiteX2" fmla="*/ 1187078 w 1255695"/>
              <a:gd name="connsiteY2" fmla="*/ 630341 h 873038"/>
              <a:gd name="connsiteX3" fmla="*/ 1186031 w 1255695"/>
              <a:gd name="connsiteY3" fmla="*/ 192762 h 873038"/>
              <a:gd name="connsiteX4" fmla="*/ 466703 w 1255695"/>
              <a:gd name="connsiteY4" fmla="*/ 32456 h 873038"/>
              <a:gd name="connsiteX5" fmla="*/ 14551 w 1255695"/>
              <a:gd name="connsiteY5" fmla="*/ 595193 h 873038"/>
              <a:gd name="connsiteX6" fmla="*/ 554983 w 1255695"/>
              <a:gd name="connsiteY6" fmla="*/ 751246 h 873038"/>
              <a:gd name="connsiteX7" fmla="*/ 635867 w 1255695"/>
              <a:gd name="connsiteY7" fmla="*/ 873038 h 873038"/>
              <a:gd name="connsiteX0" fmla="*/ 635867 w 1255695"/>
              <a:gd name="connsiteY0" fmla="*/ 873038 h 873038"/>
              <a:gd name="connsiteX1" fmla="*/ 828272 w 1255695"/>
              <a:gd name="connsiteY1" fmla="*/ 803124 h 873038"/>
              <a:gd name="connsiteX2" fmla="*/ 1187078 w 1255695"/>
              <a:gd name="connsiteY2" fmla="*/ 630341 h 873038"/>
              <a:gd name="connsiteX3" fmla="*/ 1186031 w 1255695"/>
              <a:gd name="connsiteY3" fmla="*/ 192762 h 873038"/>
              <a:gd name="connsiteX4" fmla="*/ 466703 w 1255695"/>
              <a:gd name="connsiteY4" fmla="*/ 32456 h 873038"/>
              <a:gd name="connsiteX5" fmla="*/ 14551 w 1255695"/>
              <a:gd name="connsiteY5" fmla="*/ 595193 h 873038"/>
              <a:gd name="connsiteX6" fmla="*/ 554983 w 1255695"/>
              <a:gd name="connsiteY6" fmla="*/ 751246 h 873038"/>
              <a:gd name="connsiteX7" fmla="*/ 635867 w 1255695"/>
              <a:gd name="connsiteY7" fmla="*/ 873038 h 873038"/>
              <a:gd name="connsiteX0" fmla="*/ 635867 w 1249939"/>
              <a:gd name="connsiteY0" fmla="*/ 873038 h 873038"/>
              <a:gd name="connsiteX1" fmla="*/ 828272 w 1249939"/>
              <a:gd name="connsiteY1" fmla="*/ 793767 h 873038"/>
              <a:gd name="connsiteX2" fmla="*/ 1187078 w 1249939"/>
              <a:gd name="connsiteY2" fmla="*/ 630341 h 873038"/>
              <a:gd name="connsiteX3" fmla="*/ 1186031 w 1249939"/>
              <a:gd name="connsiteY3" fmla="*/ 192762 h 873038"/>
              <a:gd name="connsiteX4" fmla="*/ 466703 w 1249939"/>
              <a:gd name="connsiteY4" fmla="*/ 32456 h 873038"/>
              <a:gd name="connsiteX5" fmla="*/ 14551 w 1249939"/>
              <a:gd name="connsiteY5" fmla="*/ 595193 h 873038"/>
              <a:gd name="connsiteX6" fmla="*/ 554983 w 1249939"/>
              <a:gd name="connsiteY6" fmla="*/ 751246 h 873038"/>
              <a:gd name="connsiteX7" fmla="*/ 635867 w 1249939"/>
              <a:gd name="connsiteY7" fmla="*/ 873038 h 873038"/>
              <a:gd name="connsiteX0" fmla="*/ 615218 w 1229290"/>
              <a:gd name="connsiteY0" fmla="*/ 861281 h 861281"/>
              <a:gd name="connsiteX1" fmla="*/ 807623 w 1229290"/>
              <a:gd name="connsiteY1" fmla="*/ 782010 h 861281"/>
              <a:gd name="connsiteX2" fmla="*/ 1166429 w 1229290"/>
              <a:gd name="connsiteY2" fmla="*/ 618584 h 861281"/>
              <a:gd name="connsiteX3" fmla="*/ 1165382 w 1229290"/>
              <a:gd name="connsiteY3" fmla="*/ 181005 h 861281"/>
              <a:gd name="connsiteX4" fmla="*/ 446054 w 1229290"/>
              <a:gd name="connsiteY4" fmla="*/ 20699 h 861281"/>
              <a:gd name="connsiteX5" fmla="*/ 5663 w 1229290"/>
              <a:gd name="connsiteY5" fmla="*/ 576828 h 861281"/>
              <a:gd name="connsiteX6" fmla="*/ 534334 w 1229290"/>
              <a:gd name="connsiteY6" fmla="*/ 739489 h 861281"/>
              <a:gd name="connsiteX7" fmla="*/ 615218 w 1229290"/>
              <a:gd name="connsiteY7" fmla="*/ 861281 h 861281"/>
              <a:gd name="connsiteX0" fmla="*/ 619617 w 1233689"/>
              <a:gd name="connsiteY0" fmla="*/ 861281 h 861281"/>
              <a:gd name="connsiteX1" fmla="*/ 812022 w 1233689"/>
              <a:gd name="connsiteY1" fmla="*/ 782010 h 861281"/>
              <a:gd name="connsiteX2" fmla="*/ 1170828 w 1233689"/>
              <a:gd name="connsiteY2" fmla="*/ 618584 h 861281"/>
              <a:gd name="connsiteX3" fmla="*/ 1169781 w 1233689"/>
              <a:gd name="connsiteY3" fmla="*/ 181005 h 861281"/>
              <a:gd name="connsiteX4" fmla="*/ 450453 w 1233689"/>
              <a:gd name="connsiteY4" fmla="*/ 20699 h 861281"/>
              <a:gd name="connsiteX5" fmla="*/ 10062 w 1233689"/>
              <a:gd name="connsiteY5" fmla="*/ 576828 h 861281"/>
              <a:gd name="connsiteX6" fmla="*/ 538733 w 1233689"/>
              <a:gd name="connsiteY6" fmla="*/ 739489 h 861281"/>
              <a:gd name="connsiteX7" fmla="*/ 619617 w 1233689"/>
              <a:gd name="connsiteY7" fmla="*/ 861281 h 861281"/>
              <a:gd name="connsiteX0" fmla="*/ 619579 w 1239236"/>
              <a:gd name="connsiteY0" fmla="*/ 863398 h 863398"/>
              <a:gd name="connsiteX1" fmla="*/ 811984 w 1239236"/>
              <a:gd name="connsiteY1" fmla="*/ 784127 h 863398"/>
              <a:gd name="connsiteX2" fmla="*/ 1170790 w 1239236"/>
              <a:gd name="connsiteY2" fmla="*/ 620701 h 863398"/>
              <a:gd name="connsiteX3" fmla="*/ 1169743 w 1239236"/>
              <a:gd name="connsiteY3" fmla="*/ 183122 h 863398"/>
              <a:gd name="connsiteX4" fmla="*/ 451887 w 1239236"/>
              <a:gd name="connsiteY4" fmla="*/ 17855 h 863398"/>
              <a:gd name="connsiteX5" fmla="*/ 10024 w 1239236"/>
              <a:gd name="connsiteY5" fmla="*/ 578945 h 863398"/>
              <a:gd name="connsiteX6" fmla="*/ 538695 w 1239236"/>
              <a:gd name="connsiteY6" fmla="*/ 741606 h 863398"/>
              <a:gd name="connsiteX7" fmla="*/ 619579 w 1239236"/>
              <a:gd name="connsiteY7" fmla="*/ 863398 h 863398"/>
              <a:gd name="connsiteX0" fmla="*/ 623569 w 1243226"/>
              <a:gd name="connsiteY0" fmla="*/ 870437 h 870437"/>
              <a:gd name="connsiteX1" fmla="*/ 815974 w 1243226"/>
              <a:gd name="connsiteY1" fmla="*/ 791166 h 870437"/>
              <a:gd name="connsiteX2" fmla="*/ 1174780 w 1243226"/>
              <a:gd name="connsiteY2" fmla="*/ 627740 h 870437"/>
              <a:gd name="connsiteX3" fmla="*/ 1173733 w 1243226"/>
              <a:gd name="connsiteY3" fmla="*/ 190161 h 870437"/>
              <a:gd name="connsiteX4" fmla="*/ 455877 w 1243226"/>
              <a:gd name="connsiteY4" fmla="*/ 24894 h 870437"/>
              <a:gd name="connsiteX5" fmla="*/ 14014 w 1243226"/>
              <a:gd name="connsiteY5" fmla="*/ 585984 h 870437"/>
              <a:gd name="connsiteX6" fmla="*/ 542685 w 1243226"/>
              <a:gd name="connsiteY6" fmla="*/ 748645 h 870437"/>
              <a:gd name="connsiteX7" fmla="*/ 623569 w 1243226"/>
              <a:gd name="connsiteY7" fmla="*/ 870437 h 870437"/>
              <a:gd name="connsiteX0" fmla="*/ 624861 w 1244518"/>
              <a:gd name="connsiteY0" fmla="*/ 869274 h 869274"/>
              <a:gd name="connsiteX1" fmla="*/ 817266 w 1244518"/>
              <a:gd name="connsiteY1" fmla="*/ 790003 h 869274"/>
              <a:gd name="connsiteX2" fmla="*/ 1176072 w 1244518"/>
              <a:gd name="connsiteY2" fmla="*/ 626577 h 869274"/>
              <a:gd name="connsiteX3" fmla="*/ 1175025 w 1244518"/>
              <a:gd name="connsiteY3" fmla="*/ 188998 h 869274"/>
              <a:gd name="connsiteX4" fmla="*/ 457169 w 1244518"/>
              <a:gd name="connsiteY4" fmla="*/ 23731 h 869274"/>
              <a:gd name="connsiteX5" fmla="*/ 15306 w 1244518"/>
              <a:gd name="connsiteY5" fmla="*/ 584821 h 869274"/>
              <a:gd name="connsiteX6" fmla="*/ 543977 w 1244518"/>
              <a:gd name="connsiteY6" fmla="*/ 747482 h 869274"/>
              <a:gd name="connsiteX7" fmla="*/ 624861 w 1244518"/>
              <a:gd name="connsiteY7" fmla="*/ 869274 h 869274"/>
              <a:gd name="connsiteX0" fmla="*/ 619558 w 1235941"/>
              <a:gd name="connsiteY0" fmla="*/ 867295 h 867295"/>
              <a:gd name="connsiteX1" fmla="*/ 811963 w 1235941"/>
              <a:gd name="connsiteY1" fmla="*/ 788024 h 867295"/>
              <a:gd name="connsiteX2" fmla="*/ 1170769 w 1235941"/>
              <a:gd name="connsiteY2" fmla="*/ 624598 h 867295"/>
              <a:gd name="connsiteX3" fmla="*/ 1164738 w 1235941"/>
              <a:gd name="connsiteY3" fmla="*/ 164190 h 867295"/>
              <a:gd name="connsiteX4" fmla="*/ 451866 w 1235941"/>
              <a:gd name="connsiteY4" fmla="*/ 21752 h 867295"/>
              <a:gd name="connsiteX5" fmla="*/ 10003 w 1235941"/>
              <a:gd name="connsiteY5" fmla="*/ 582842 h 867295"/>
              <a:gd name="connsiteX6" fmla="*/ 538674 w 1235941"/>
              <a:gd name="connsiteY6" fmla="*/ 745503 h 867295"/>
              <a:gd name="connsiteX7" fmla="*/ 619558 w 1235941"/>
              <a:gd name="connsiteY7" fmla="*/ 867295 h 867295"/>
              <a:gd name="connsiteX0" fmla="*/ 622435 w 1238818"/>
              <a:gd name="connsiteY0" fmla="*/ 868328 h 868328"/>
              <a:gd name="connsiteX1" fmla="*/ 814840 w 1238818"/>
              <a:gd name="connsiteY1" fmla="*/ 789057 h 868328"/>
              <a:gd name="connsiteX2" fmla="*/ 1173646 w 1238818"/>
              <a:gd name="connsiteY2" fmla="*/ 625631 h 868328"/>
              <a:gd name="connsiteX3" fmla="*/ 1167615 w 1238818"/>
              <a:gd name="connsiteY3" fmla="*/ 165223 h 868328"/>
              <a:gd name="connsiteX4" fmla="*/ 454743 w 1238818"/>
              <a:gd name="connsiteY4" fmla="*/ 22785 h 868328"/>
              <a:gd name="connsiteX5" fmla="*/ 12880 w 1238818"/>
              <a:gd name="connsiteY5" fmla="*/ 583875 h 868328"/>
              <a:gd name="connsiteX6" fmla="*/ 541551 w 1238818"/>
              <a:gd name="connsiteY6" fmla="*/ 746536 h 868328"/>
              <a:gd name="connsiteX7" fmla="*/ 622435 w 1238818"/>
              <a:gd name="connsiteY7" fmla="*/ 868328 h 868328"/>
              <a:gd name="connsiteX0" fmla="*/ 618931 w 1201319"/>
              <a:gd name="connsiteY0" fmla="*/ 879992 h 879992"/>
              <a:gd name="connsiteX1" fmla="*/ 811336 w 1201319"/>
              <a:gd name="connsiteY1" fmla="*/ 800721 h 879992"/>
              <a:gd name="connsiteX2" fmla="*/ 1170142 w 1201319"/>
              <a:gd name="connsiteY2" fmla="*/ 637295 h 879992"/>
              <a:gd name="connsiteX3" fmla="*/ 1164111 w 1201319"/>
              <a:gd name="connsiteY3" fmla="*/ 176887 h 879992"/>
              <a:gd name="connsiteX4" fmla="*/ 1005959 w 1201319"/>
              <a:gd name="connsiteY4" fmla="*/ 73552 h 879992"/>
              <a:gd name="connsiteX5" fmla="*/ 451239 w 1201319"/>
              <a:gd name="connsiteY5" fmla="*/ 34449 h 879992"/>
              <a:gd name="connsiteX6" fmla="*/ 9376 w 1201319"/>
              <a:gd name="connsiteY6" fmla="*/ 595539 h 879992"/>
              <a:gd name="connsiteX7" fmla="*/ 538047 w 1201319"/>
              <a:gd name="connsiteY7" fmla="*/ 758200 h 879992"/>
              <a:gd name="connsiteX8" fmla="*/ 618931 w 1201319"/>
              <a:gd name="connsiteY8" fmla="*/ 879992 h 879992"/>
              <a:gd name="connsiteX0" fmla="*/ 618931 w 1214866"/>
              <a:gd name="connsiteY0" fmla="*/ 879992 h 879992"/>
              <a:gd name="connsiteX1" fmla="*/ 811336 w 1214866"/>
              <a:gd name="connsiteY1" fmla="*/ 800721 h 879992"/>
              <a:gd name="connsiteX2" fmla="*/ 1170142 w 1214866"/>
              <a:gd name="connsiteY2" fmla="*/ 637295 h 879992"/>
              <a:gd name="connsiteX3" fmla="*/ 1164111 w 1214866"/>
              <a:gd name="connsiteY3" fmla="*/ 176887 h 879992"/>
              <a:gd name="connsiteX4" fmla="*/ 1005959 w 1214866"/>
              <a:gd name="connsiteY4" fmla="*/ 73552 h 879992"/>
              <a:gd name="connsiteX5" fmla="*/ 451239 w 1214866"/>
              <a:gd name="connsiteY5" fmla="*/ 34449 h 879992"/>
              <a:gd name="connsiteX6" fmla="*/ 9376 w 1214866"/>
              <a:gd name="connsiteY6" fmla="*/ 595539 h 879992"/>
              <a:gd name="connsiteX7" fmla="*/ 538047 w 1214866"/>
              <a:gd name="connsiteY7" fmla="*/ 758200 h 879992"/>
              <a:gd name="connsiteX8" fmla="*/ 618931 w 1214866"/>
              <a:gd name="connsiteY8" fmla="*/ 879992 h 879992"/>
              <a:gd name="connsiteX0" fmla="*/ 618871 w 1202016"/>
              <a:gd name="connsiteY0" fmla="*/ 888796 h 888796"/>
              <a:gd name="connsiteX1" fmla="*/ 811276 w 1202016"/>
              <a:gd name="connsiteY1" fmla="*/ 809525 h 888796"/>
              <a:gd name="connsiteX2" fmla="*/ 1170082 w 1202016"/>
              <a:gd name="connsiteY2" fmla="*/ 646099 h 888796"/>
              <a:gd name="connsiteX3" fmla="*/ 1164051 w 1202016"/>
              <a:gd name="connsiteY3" fmla="*/ 185691 h 888796"/>
              <a:gd name="connsiteX4" fmla="*/ 989748 w 1202016"/>
              <a:gd name="connsiteY4" fmla="*/ 54225 h 888796"/>
              <a:gd name="connsiteX5" fmla="*/ 451179 w 1202016"/>
              <a:gd name="connsiteY5" fmla="*/ 43253 h 888796"/>
              <a:gd name="connsiteX6" fmla="*/ 9316 w 1202016"/>
              <a:gd name="connsiteY6" fmla="*/ 604343 h 888796"/>
              <a:gd name="connsiteX7" fmla="*/ 537987 w 1202016"/>
              <a:gd name="connsiteY7" fmla="*/ 767004 h 888796"/>
              <a:gd name="connsiteX8" fmla="*/ 618871 w 1202016"/>
              <a:gd name="connsiteY8" fmla="*/ 888796 h 888796"/>
              <a:gd name="connsiteX0" fmla="*/ 618871 w 1202016"/>
              <a:gd name="connsiteY0" fmla="*/ 888796 h 888796"/>
              <a:gd name="connsiteX1" fmla="*/ 811276 w 1202016"/>
              <a:gd name="connsiteY1" fmla="*/ 809525 h 888796"/>
              <a:gd name="connsiteX2" fmla="*/ 1170082 w 1202016"/>
              <a:gd name="connsiteY2" fmla="*/ 646099 h 888796"/>
              <a:gd name="connsiteX3" fmla="*/ 1164051 w 1202016"/>
              <a:gd name="connsiteY3" fmla="*/ 185691 h 888796"/>
              <a:gd name="connsiteX4" fmla="*/ 989748 w 1202016"/>
              <a:gd name="connsiteY4" fmla="*/ 54225 h 888796"/>
              <a:gd name="connsiteX5" fmla="*/ 451179 w 1202016"/>
              <a:gd name="connsiteY5" fmla="*/ 43253 h 888796"/>
              <a:gd name="connsiteX6" fmla="*/ 9316 w 1202016"/>
              <a:gd name="connsiteY6" fmla="*/ 604343 h 888796"/>
              <a:gd name="connsiteX7" fmla="*/ 537987 w 1202016"/>
              <a:gd name="connsiteY7" fmla="*/ 767004 h 888796"/>
              <a:gd name="connsiteX8" fmla="*/ 618871 w 1202016"/>
              <a:gd name="connsiteY8" fmla="*/ 888796 h 888796"/>
              <a:gd name="connsiteX0" fmla="*/ 620039 w 1203184"/>
              <a:gd name="connsiteY0" fmla="*/ 874240 h 874240"/>
              <a:gd name="connsiteX1" fmla="*/ 812444 w 1203184"/>
              <a:gd name="connsiteY1" fmla="*/ 794969 h 874240"/>
              <a:gd name="connsiteX2" fmla="*/ 1171250 w 1203184"/>
              <a:gd name="connsiteY2" fmla="*/ 631543 h 874240"/>
              <a:gd name="connsiteX3" fmla="*/ 1165219 w 1203184"/>
              <a:gd name="connsiteY3" fmla="*/ 171135 h 874240"/>
              <a:gd name="connsiteX4" fmla="*/ 990916 w 1203184"/>
              <a:gd name="connsiteY4" fmla="*/ 39669 h 874240"/>
              <a:gd name="connsiteX5" fmla="*/ 406775 w 1203184"/>
              <a:gd name="connsiteY5" fmla="*/ 50168 h 874240"/>
              <a:gd name="connsiteX6" fmla="*/ 10484 w 1203184"/>
              <a:gd name="connsiteY6" fmla="*/ 589787 h 874240"/>
              <a:gd name="connsiteX7" fmla="*/ 539155 w 1203184"/>
              <a:gd name="connsiteY7" fmla="*/ 752448 h 874240"/>
              <a:gd name="connsiteX8" fmla="*/ 620039 w 1203184"/>
              <a:gd name="connsiteY8" fmla="*/ 874240 h 874240"/>
              <a:gd name="connsiteX0" fmla="*/ 620213 w 1203358"/>
              <a:gd name="connsiteY0" fmla="*/ 867642 h 867642"/>
              <a:gd name="connsiteX1" fmla="*/ 812618 w 1203358"/>
              <a:gd name="connsiteY1" fmla="*/ 788371 h 867642"/>
              <a:gd name="connsiteX2" fmla="*/ 1171424 w 1203358"/>
              <a:gd name="connsiteY2" fmla="*/ 624945 h 867642"/>
              <a:gd name="connsiteX3" fmla="*/ 1165393 w 1203358"/>
              <a:gd name="connsiteY3" fmla="*/ 164537 h 867642"/>
              <a:gd name="connsiteX4" fmla="*/ 991090 w 1203358"/>
              <a:gd name="connsiteY4" fmla="*/ 33071 h 867642"/>
              <a:gd name="connsiteX5" fmla="*/ 406949 w 1203358"/>
              <a:gd name="connsiteY5" fmla="*/ 43570 h 867642"/>
              <a:gd name="connsiteX6" fmla="*/ 10658 w 1203358"/>
              <a:gd name="connsiteY6" fmla="*/ 583189 h 867642"/>
              <a:gd name="connsiteX7" fmla="*/ 539329 w 1203358"/>
              <a:gd name="connsiteY7" fmla="*/ 745850 h 867642"/>
              <a:gd name="connsiteX8" fmla="*/ 620213 w 1203358"/>
              <a:gd name="connsiteY8" fmla="*/ 867642 h 867642"/>
              <a:gd name="connsiteX0" fmla="*/ 621220 w 1204365"/>
              <a:gd name="connsiteY0" fmla="*/ 864871 h 864871"/>
              <a:gd name="connsiteX1" fmla="*/ 813625 w 1204365"/>
              <a:gd name="connsiteY1" fmla="*/ 785600 h 864871"/>
              <a:gd name="connsiteX2" fmla="*/ 1172431 w 1204365"/>
              <a:gd name="connsiteY2" fmla="*/ 622174 h 864871"/>
              <a:gd name="connsiteX3" fmla="*/ 1166400 w 1204365"/>
              <a:gd name="connsiteY3" fmla="*/ 161766 h 864871"/>
              <a:gd name="connsiteX4" fmla="*/ 992097 w 1204365"/>
              <a:gd name="connsiteY4" fmla="*/ 30300 h 864871"/>
              <a:gd name="connsiteX5" fmla="*/ 407956 w 1204365"/>
              <a:gd name="connsiteY5" fmla="*/ 40799 h 864871"/>
              <a:gd name="connsiteX6" fmla="*/ 11665 w 1204365"/>
              <a:gd name="connsiteY6" fmla="*/ 580418 h 864871"/>
              <a:gd name="connsiteX7" fmla="*/ 540336 w 1204365"/>
              <a:gd name="connsiteY7" fmla="*/ 743079 h 864871"/>
              <a:gd name="connsiteX8" fmla="*/ 621220 w 1204365"/>
              <a:gd name="connsiteY8" fmla="*/ 864871 h 864871"/>
              <a:gd name="connsiteX0" fmla="*/ 619935 w 1204190"/>
              <a:gd name="connsiteY0" fmla="*/ 873669 h 873669"/>
              <a:gd name="connsiteX1" fmla="*/ 812340 w 1204190"/>
              <a:gd name="connsiteY1" fmla="*/ 794398 h 873669"/>
              <a:gd name="connsiteX2" fmla="*/ 1171146 w 1204190"/>
              <a:gd name="connsiteY2" fmla="*/ 630972 h 873669"/>
              <a:gd name="connsiteX3" fmla="*/ 1165115 w 1204190"/>
              <a:gd name="connsiteY3" fmla="*/ 170564 h 873669"/>
              <a:gd name="connsiteX4" fmla="*/ 967884 w 1204190"/>
              <a:gd name="connsiteY4" fmla="*/ 40405 h 873669"/>
              <a:gd name="connsiteX5" fmla="*/ 406671 w 1204190"/>
              <a:gd name="connsiteY5" fmla="*/ 49597 h 873669"/>
              <a:gd name="connsiteX6" fmla="*/ 10380 w 1204190"/>
              <a:gd name="connsiteY6" fmla="*/ 589216 h 873669"/>
              <a:gd name="connsiteX7" fmla="*/ 539051 w 1204190"/>
              <a:gd name="connsiteY7" fmla="*/ 751877 h 873669"/>
              <a:gd name="connsiteX8" fmla="*/ 619935 w 1204190"/>
              <a:gd name="connsiteY8" fmla="*/ 873669 h 873669"/>
              <a:gd name="connsiteX0" fmla="*/ 628446 w 1212701"/>
              <a:gd name="connsiteY0" fmla="*/ 842371 h 842371"/>
              <a:gd name="connsiteX1" fmla="*/ 820851 w 1212701"/>
              <a:gd name="connsiteY1" fmla="*/ 763100 h 842371"/>
              <a:gd name="connsiteX2" fmla="*/ 1179657 w 1212701"/>
              <a:gd name="connsiteY2" fmla="*/ 599674 h 842371"/>
              <a:gd name="connsiteX3" fmla="*/ 1173626 w 1212701"/>
              <a:gd name="connsiteY3" fmla="*/ 139266 h 842371"/>
              <a:gd name="connsiteX4" fmla="*/ 976395 w 1212701"/>
              <a:gd name="connsiteY4" fmla="*/ 9107 h 842371"/>
              <a:gd name="connsiteX5" fmla="*/ 246714 w 1212701"/>
              <a:gd name="connsiteY5" fmla="*/ 97247 h 842371"/>
              <a:gd name="connsiteX6" fmla="*/ 18891 w 1212701"/>
              <a:gd name="connsiteY6" fmla="*/ 557918 h 842371"/>
              <a:gd name="connsiteX7" fmla="*/ 547562 w 1212701"/>
              <a:gd name="connsiteY7" fmla="*/ 720579 h 842371"/>
              <a:gd name="connsiteX8" fmla="*/ 628446 w 1212701"/>
              <a:gd name="connsiteY8" fmla="*/ 842371 h 842371"/>
              <a:gd name="connsiteX0" fmla="*/ 628446 w 1211895"/>
              <a:gd name="connsiteY0" fmla="*/ 842371 h 842371"/>
              <a:gd name="connsiteX1" fmla="*/ 820851 w 1211895"/>
              <a:gd name="connsiteY1" fmla="*/ 763100 h 842371"/>
              <a:gd name="connsiteX2" fmla="*/ 1178477 w 1211895"/>
              <a:gd name="connsiteY2" fmla="*/ 606951 h 842371"/>
              <a:gd name="connsiteX3" fmla="*/ 1173626 w 1211895"/>
              <a:gd name="connsiteY3" fmla="*/ 139266 h 842371"/>
              <a:gd name="connsiteX4" fmla="*/ 976395 w 1211895"/>
              <a:gd name="connsiteY4" fmla="*/ 9107 h 842371"/>
              <a:gd name="connsiteX5" fmla="*/ 246714 w 1211895"/>
              <a:gd name="connsiteY5" fmla="*/ 97247 h 842371"/>
              <a:gd name="connsiteX6" fmla="*/ 18891 w 1211895"/>
              <a:gd name="connsiteY6" fmla="*/ 557918 h 842371"/>
              <a:gd name="connsiteX7" fmla="*/ 547562 w 1211895"/>
              <a:gd name="connsiteY7" fmla="*/ 720579 h 842371"/>
              <a:gd name="connsiteX8" fmla="*/ 628446 w 1211895"/>
              <a:gd name="connsiteY8" fmla="*/ 842371 h 842371"/>
              <a:gd name="connsiteX0" fmla="*/ 628446 w 1218918"/>
              <a:gd name="connsiteY0" fmla="*/ 842371 h 842371"/>
              <a:gd name="connsiteX1" fmla="*/ 820851 w 1218918"/>
              <a:gd name="connsiteY1" fmla="*/ 763100 h 842371"/>
              <a:gd name="connsiteX2" fmla="*/ 1178477 w 1218918"/>
              <a:gd name="connsiteY2" fmla="*/ 606951 h 842371"/>
              <a:gd name="connsiteX3" fmla="*/ 1173626 w 1218918"/>
              <a:gd name="connsiteY3" fmla="*/ 139266 h 842371"/>
              <a:gd name="connsiteX4" fmla="*/ 976395 w 1218918"/>
              <a:gd name="connsiteY4" fmla="*/ 9107 h 842371"/>
              <a:gd name="connsiteX5" fmla="*/ 246714 w 1218918"/>
              <a:gd name="connsiteY5" fmla="*/ 97247 h 842371"/>
              <a:gd name="connsiteX6" fmla="*/ 18891 w 1218918"/>
              <a:gd name="connsiteY6" fmla="*/ 557918 h 842371"/>
              <a:gd name="connsiteX7" fmla="*/ 547562 w 1218918"/>
              <a:gd name="connsiteY7" fmla="*/ 720579 h 842371"/>
              <a:gd name="connsiteX8" fmla="*/ 628446 w 1218918"/>
              <a:gd name="connsiteY8" fmla="*/ 842371 h 842371"/>
              <a:gd name="connsiteX0" fmla="*/ 628446 w 1223727"/>
              <a:gd name="connsiteY0" fmla="*/ 842371 h 842371"/>
              <a:gd name="connsiteX1" fmla="*/ 820851 w 1223727"/>
              <a:gd name="connsiteY1" fmla="*/ 763100 h 842371"/>
              <a:gd name="connsiteX2" fmla="*/ 1178477 w 1223727"/>
              <a:gd name="connsiteY2" fmla="*/ 606951 h 842371"/>
              <a:gd name="connsiteX3" fmla="*/ 1173626 w 1223727"/>
              <a:gd name="connsiteY3" fmla="*/ 139266 h 842371"/>
              <a:gd name="connsiteX4" fmla="*/ 976395 w 1223727"/>
              <a:gd name="connsiteY4" fmla="*/ 9107 h 842371"/>
              <a:gd name="connsiteX5" fmla="*/ 246714 w 1223727"/>
              <a:gd name="connsiteY5" fmla="*/ 97247 h 842371"/>
              <a:gd name="connsiteX6" fmla="*/ 18891 w 1223727"/>
              <a:gd name="connsiteY6" fmla="*/ 557918 h 842371"/>
              <a:gd name="connsiteX7" fmla="*/ 547562 w 1223727"/>
              <a:gd name="connsiteY7" fmla="*/ 720579 h 842371"/>
              <a:gd name="connsiteX8" fmla="*/ 628446 w 1223727"/>
              <a:gd name="connsiteY8" fmla="*/ 842371 h 842371"/>
              <a:gd name="connsiteX0" fmla="*/ 628446 w 1232687"/>
              <a:gd name="connsiteY0" fmla="*/ 842371 h 842371"/>
              <a:gd name="connsiteX1" fmla="*/ 820851 w 1232687"/>
              <a:gd name="connsiteY1" fmla="*/ 763100 h 842371"/>
              <a:gd name="connsiteX2" fmla="*/ 1178477 w 1232687"/>
              <a:gd name="connsiteY2" fmla="*/ 606951 h 842371"/>
              <a:gd name="connsiteX3" fmla="*/ 1188606 w 1232687"/>
              <a:gd name="connsiteY3" fmla="*/ 158133 h 842371"/>
              <a:gd name="connsiteX4" fmla="*/ 976395 w 1232687"/>
              <a:gd name="connsiteY4" fmla="*/ 9107 h 842371"/>
              <a:gd name="connsiteX5" fmla="*/ 246714 w 1232687"/>
              <a:gd name="connsiteY5" fmla="*/ 97247 h 842371"/>
              <a:gd name="connsiteX6" fmla="*/ 18891 w 1232687"/>
              <a:gd name="connsiteY6" fmla="*/ 557918 h 842371"/>
              <a:gd name="connsiteX7" fmla="*/ 547562 w 1232687"/>
              <a:gd name="connsiteY7" fmla="*/ 720579 h 842371"/>
              <a:gd name="connsiteX8" fmla="*/ 628446 w 1232687"/>
              <a:gd name="connsiteY8" fmla="*/ 842371 h 842371"/>
              <a:gd name="connsiteX0" fmla="*/ 628446 w 1238631"/>
              <a:gd name="connsiteY0" fmla="*/ 842371 h 842371"/>
              <a:gd name="connsiteX1" fmla="*/ 820851 w 1238631"/>
              <a:gd name="connsiteY1" fmla="*/ 763100 h 842371"/>
              <a:gd name="connsiteX2" fmla="*/ 1178477 w 1238631"/>
              <a:gd name="connsiteY2" fmla="*/ 606951 h 842371"/>
              <a:gd name="connsiteX3" fmla="*/ 1197715 w 1238631"/>
              <a:gd name="connsiteY3" fmla="*/ 163763 h 842371"/>
              <a:gd name="connsiteX4" fmla="*/ 976395 w 1238631"/>
              <a:gd name="connsiteY4" fmla="*/ 9107 h 842371"/>
              <a:gd name="connsiteX5" fmla="*/ 246714 w 1238631"/>
              <a:gd name="connsiteY5" fmla="*/ 97247 h 842371"/>
              <a:gd name="connsiteX6" fmla="*/ 18891 w 1238631"/>
              <a:gd name="connsiteY6" fmla="*/ 557918 h 842371"/>
              <a:gd name="connsiteX7" fmla="*/ 547562 w 1238631"/>
              <a:gd name="connsiteY7" fmla="*/ 720579 h 842371"/>
              <a:gd name="connsiteX8" fmla="*/ 628446 w 1238631"/>
              <a:gd name="connsiteY8" fmla="*/ 842371 h 842371"/>
              <a:gd name="connsiteX0" fmla="*/ 632386 w 1242571"/>
              <a:gd name="connsiteY0" fmla="*/ 846766 h 846766"/>
              <a:gd name="connsiteX1" fmla="*/ 824791 w 1242571"/>
              <a:gd name="connsiteY1" fmla="*/ 767495 h 846766"/>
              <a:gd name="connsiteX2" fmla="*/ 1182417 w 1242571"/>
              <a:gd name="connsiteY2" fmla="*/ 611346 h 846766"/>
              <a:gd name="connsiteX3" fmla="*/ 1201655 w 1242571"/>
              <a:gd name="connsiteY3" fmla="*/ 168158 h 846766"/>
              <a:gd name="connsiteX4" fmla="*/ 980335 w 1242571"/>
              <a:gd name="connsiteY4" fmla="*/ 13502 h 846766"/>
              <a:gd name="connsiteX5" fmla="*/ 250654 w 1242571"/>
              <a:gd name="connsiteY5" fmla="*/ 101642 h 846766"/>
              <a:gd name="connsiteX6" fmla="*/ 22831 w 1242571"/>
              <a:gd name="connsiteY6" fmla="*/ 562313 h 846766"/>
              <a:gd name="connsiteX7" fmla="*/ 551502 w 1242571"/>
              <a:gd name="connsiteY7" fmla="*/ 724974 h 846766"/>
              <a:gd name="connsiteX8" fmla="*/ 632386 w 1242571"/>
              <a:gd name="connsiteY8" fmla="*/ 846766 h 846766"/>
              <a:gd name="connsiteX0" fmla="*/ 633056 w 1243241"/>
              <a:gd name="connsiteY0" fmla="*/ 846832 h 846832"/>
              <a:gd name="connsiteX1" fmla="*/ 825461 w 1243241"/>
              <a:gd name="connsiteY1" fmla="*/ 767561 h 846832"/>
              <a:gd name="connsiteX2" fmla="*/ 1183087 w 1243241"/>
              <a:gd name="connsiteY2" fmla="*/ 611412 h 846832"/>
              <a:gd name="connsiteX3" fmla="*/ 1202325 w 1243241"/>
              <a:gd name="connsiteY3" fmla="*/ 168224 h 846832"/>
              <a:gd name="connsiteX4" fmla="*/ 981005 w 1243241"/>
              <a:gd name="connsiteY4" fmla="*/ 13568 h 846832"/>
              <a:gd name="connsiteX5" fmla="*/ 245994 w 1243241"/>
              <a:gd name="connsiteY5" fmla="*/ 86692 h 846832"/>
              <a:gd name="connsiteX6" fmla="*/ 23501 w 1243241"/>
              <a:gd name="connsiteY6" fmla="*/ 562379 h 846832"/>
              <a:gd name="connsiteX7" fmla="*/ 552172 w 1243241"/>
              <a:gd name="connsiteY7" fmla="*/ 725040 h 846832"/>
              <a:gd name="connsiteX8" fmla="*/ 633056 w 1243241"/>
              <a:gd name="connsiteY8" fmla="*/ 846832 h 846832"/>
              <a:gd name="connsiteX0" fmla="*/ 633056 w 1243241"/>
              <a:gd name="connsiteY0" fmla="*/ 848503 h 848503"/>
              <a:gd name="connsiteX1" fmla="*/ 825461 w 1243241"/>
              <a:gd name="connsiteY1" fmla="*/ 769232 h 848503"/>
              <a:gd name="connsiteX2" fmla="*/ 1183087 w 1243241"/>
              <a:gd name="connsiteY2" fmla="*/ 613083 h 848503"/>
              <a:gd name="connsiteX3" fmla="*/ 1202325 w 1243241"/>
              <a:gd name="connsiteY3" fmla="*/ 169895 h 848503"/>
              <a:gd name="connsiteX4" fmla="*/ 981005 w 1243241"/>
              <a:gd name="connsiteY4" fmla="*/ 15239 h 848503"/>
              <a:gd name="connsiteX5" fmla="*/ 245994 w 1243241"/>
              <a:gd name="connsiteY5" fmla="*/ 88363 h 848503"/>
              <a:gd name="connsiteX6" fmla="*/ 23501 w 1243241"/>
              <a:gd name="connsiteY6" fmla="*/ 564050 h 848503"/>
              <a:gd name="connsiteX7" fmla="*/ 552172 w 1243241"/>
              <a:gd name="connsiteY7" fmla="*/ 726711 h 848503"/>
              <a:gd name="connsiteX8" fmla="*/ 633056 w 1243241"/>
              <a:gd name="connsiteY8" fmla="*/ 848503 h 848503"/>
              <a:gd name="connsiteX0" fmla="*/ 633056 w 1243241"/>
              <a:gd name="connsiteY0" fmla="*/ 852489 h 852489"/>
              <a:gd name="connsiteX1" fmla="*/ 825461 w 1243241"/>
              <a:gd name="connsiteY1" fmla="*/ 773218 h 852489"/>
              <a:gd name="connsiteX2" fmla="*/ 1183087 w 1243241"/>
              <a:gd name="connsiteY2" fmla="*/ 617069 h 852489"/>
              <a:gd name="connsiteX3" fmla="*/ 1202325 w 1243241"/>
              <a:gd name="connsiteY3" fmla="*/ 173881 h 852489"/>
              <a:gd name="connsiteX4" fmla="*/ 981005 w 1243241"/>
              <a:gd name="connsiteY4" fmla="*/ 19225 h 852489"/>
              <a:gd name="connsiteX5" fmla="*/ 245994 w 1243241"/>
              <a:gd name="connsiteY5" fmla="*/ 92349 h 852489"/>
              <a:gd name="connsiteX6" fmla="*/ 23501 w 1243241"/>
              <a:gd name="connsiteY6" fmla="*/ 568036 h 852489"/>
              <a:gd name="connsiteX7" fmla="*/ 552172 w 1243241"/>
              <a:gd name="connsiteY7" fmla="*/ 730697 h 852489"/>
              <a:gd name="connsiteX8" fmla="*/ 633056 w 1243241"/>
              <a:gd name="connsiteY8" fmla="*/ 852489 h 852489"/>
              <a:gd name="connsiteX0" fmla="*/ 633056 w 1238870"/>
              <a:gd name="connsiteY0" fmla="*/ 852489 h 852489"/>
              <a:gd name="connsiteX1" fmla="*/ 825461 w 1238870"/>
              <a:gd name="connsiteY1" fmla="*/ 773218 h 852489"/>
              <a:gd name="connsiteX2" fmla="*/ 1183087 w 1238870"/>
              <a:gd name="connsiteY2" fmla="*/ 617069 h 852489"/>
              <a:gd name="connsiteX3" fmla="*/ 1202325 w 1238870"/>
              <a:gd name="connsiteY3" fmla="*/ 173881 h 852489"/>
              <a:gd name="connsiteX4" fmla="*/ 981005 w 1238870"/>
              <a:gd name="connsiteY4" fmla="*/ 19225 h 852489"/>
              <a:gd name="connsiteX5" fmla="*/ 245994 w 1238870"/>
              <a:gd name="connsiteY5" fmla="*/ 92349 h 852489"/>
              <a:gd name="connsiteX6" fmla="*/ 23501 w 1238870"/>
              <a:gd name="connsiteY6" fmla="*/ 568036 h 852489"/>
              <a:gd name="connsiteX7" fmla="*/ 552172 w 1238870"/>
              <a:gd name="connsiteY7" fmla="*/ 730697 h 852489"/>
              <a:gd name="connsiteX8" fmla="*/ 633056 w 1238870"/>
              <a:gd name="connsiteY8" fmla="*/ 852489 h 852489"/>
              <a:gd name="connsiteX0" fmla="*/ 633056 w 1237972"/>
              <a:gd name="connsiteY0" fmla="*/ 852489 h 852489"/>
              <a:gd name="connsiteX1" fmla="*/ 825461 w 1237972"/>
              <a:gd name="connsiteY1" fmla="*/ 773218 h 852489"/>
              <a:gd name="connsiteX2" fmla="*/ 1183087 w 1237972"/>
              <a:gd name="connsiteY2" fmla="*/ 617069 h 852489"/>
              <a:gd name="connsiteX3" fmla="*/ 1202325 w 1237972"/>
              <a:gd name="connsiteY3" fmla="*/ 173881 h 852489"/>
              <a:gd name="connsiteX4" fmla="*/ 981005 w 1237972"/>
              <a:gd name="connsiteY4" fmla="*/ 19225 h 852489"/>
              <a:gd name="connsiteX5" fmla="*/ 245994 w 1237972"/>
              <a:gd name="connsiteY5" fmla="*/ 92349 h 852489"/>
              <a:gd name="connsiteX6" fmla="*/ 23501 w 1237972"/>
              <a:gd name="connsiteY6" fmla="*/ 568036 h 852489"/>
              <a:gd name="connsiteX7" fmla="*/ 552172 w 1237972"/>
              <a:gd name="connsiteY7" fmla="*/ 730697 h 852489"/>
              <a:gd name="connsiteX8" fmla="*/ 633056 w 1237972"/>
              <a:gd name="connsiteY8" fmla="*/ 852489 h 8524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237972" h="852489">
                <a:moveTo>
                  <a:pt x="633056" y="852489"/>
                </a:moveTo>
                <a:cubicBezTo>
                  <a:pt x="716495" y="841059"/>
                  <a:pt x="733789" y="812455"/>
                  <a:pt x="825461" y="773218"/>
                </a:cubicBezTo>
                <a:cubicBezTo>
                  <a:pt x="917133" y="733981"/>
                  <a:pt x="1120276" y="716959"/>
                  <a:pt x="1183087" y="617069"/>
                </a:cubicBezTo>
                <a:cubicBezTo>
                  <a:pt x="1245898" y="517180"/>
                  <a:pt x="1258148" y="283568"/>
                  <a:pt x="1202325" y="173881"/>
                </a:cubicBezTo>
                <a:cubicBezTo>
                  <a:pt x="1146502" y="64194"/>
                  <a:pt x="1083676" y="36572"/>
                  <a:pt x="981005" y="19225"/>
                </a:cubicBezTo>
                <a:cubicBezTo>
                  <a:pt x="823274" y="-7425"/>
                  <a:pt x="446352" y="-23746"/>
                  <a:pt x="245994" y="92349"/>
                </a:cubicBezTo>
                <a:cubicBezTo>
                  <a:pt x="45636" y="208444"/>
                  <a:pt x="-47145" y="246094"/>
                  <a:pt x="23501" y="568036"/>
                </a:cubicBezTo>
                <a:cubicBezTo>
                  <a:pt x="51046" y="756743"/>
                  <a:pt x="510357" y="722029"/>
                  <a:pt x="552172" y="730697"/>
                </a:cubicBezTo>
                <a:cubicBezTo>
                  <a:pt x="733623" y="767368"/>
                  <a:pt x="633056" y="852489"/>
                  <a:pt x="633056" y="852489"/>
                </a:cubicBezTo>
                <a:close/>
              </a:path>
            </a:pathLst>
          </a:custGeom>
          <a:noFill/>
          <a:ln w="19050" cap="flat">
            <a:solidFill>
              <a:schemeClr val="tx1"/>
            </a:solidFill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80FF0C0-FC1A-4C5B-9FE5-09BA33FF7EE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956392" y="1398181"/>
            <a:ext cx="7134446" cy="2870791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E989092-15F8-4341-8D94-9E799301C51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270835" y="5135527"/>
            <a:ext cx="4397164" cy="1057938"/>
          </a:xfrm>
        </p:spPr>
        <p:txBody>
          <a:bodyPr anchor="ctr">
            <a:normAutofit/>
          </a:bodyPr>
          <a:lstStyle>
            <a:lvl1pPr marL="0" indent="0" algn="l">
              <a:lnSpc>
                <a:spcPct val="100000"/>
              </a:lnSpc>
              <a:buNone/>
              <a:defRPr sz="32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F97328B-E858-4921-99C2-3B0BE1724C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691109-F4F8-4597-962C-A4F4B7960636}" type="datetimeFigureOut">
              <a:rPr lang="en-US" smtClean="0"/>
              <a:t>11/26/2024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D381296-9B7B-4EF3-89B3-8B33E6070F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EC2FE59-6CD1-4D0F-8A06-10CA2D3836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7FAD9F-AEE9-406E-B720-57D2B9DB28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722867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CAC77D-9BA0-4A3B-B823-2059DC3C3D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5B811DB-C16F-4CED-97C6-73ABD71F330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FE14D3C-7343-4DD7-B816-0D4D66BD61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691109-F4F8-4597-962C-A4F4B7960636}" type="datetimeFigureOut">
              <a:rPr lang="en-US" smtClean="0"/>
              <a:t>11/26/2024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E2409C8-4D7C-40EE-A12E-59CB555C72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D1222D5-7193-4F59-83B4-3C19E8B149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7FAD9F-AEE9-406E-B720-57D2B9DB28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680565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9BEFA1-A4AB-4CF4-B02E-57AAED5719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21971" y="1709738"/>
            <a:ext cx="9165772" cy="2963271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0AB406C-F19A-4393-9AD1-A300A7E452E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621971" y="4875028"/>
            <a:ext cx="9165772" cy="1052623"/>
          </a:xfrm>
        </p:spPr>
        <p:txBody>
          <a:bodyPr>
            <a:normAutofit/>
          </a:bodyPr>
          <a:lstStyle>
            <a:lvl1pPr marL="0" indent="0" algn="ctr">
              <a:buNone/>
              <a:defRPr sz="28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B7D7AE7-47F6-4023-8D44-8BA1DAB05F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691109-F4F8-4597-962C-A4F4B7960636}" type="datetimeFigureOut">
              <a:rPr lang="en-US" smtClean="0"/>
              <a:t>11/26/2024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7AB32FC-A974-44FC-9804-F871EE51DF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E59ADE9-F40E-4E3B-AB8D-68CB1F4854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7FAD9F-AEE9-406E-B720-57D2B9DB28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510895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84D816-3E01-4EFD-AD9C-783D674DA6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EF53D69-34A7-451D-A902-5F6CD13343F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020722" y="2095500"/>
            <a:ext cx="4999077" cy="397328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6E1E0E2-7D34-48E0-8795-546D2F00E2C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81056" y="2095500"/>
            <a:ext cx="5072743" cy="397328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E005476-6B6D-4BA3-919B-5335D64298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691109-F4F8-4597-962C-A4F4B7960636}" type="datetimeFigureOut">
              <a:rPr lang="en-US" smtClean="0"/>
              <a:t>11/26/2024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5DB6D41-07E2-4F6D-BB39-217957FE76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3E0CA9C-BFED-484F-B765-EA8CE4B4B7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7FAD9F-AEE9-406E-B720-57D2B9DB28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934735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474AD2-5208-4201-90A7-F961876195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8700" y="702129"/>
            <a:ext cx="10326688" cy="1125675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3A3FF53-BE24-42E9-BA12-BC5863CBFF1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28700" y="1827804"/>
            <a:ext cx="4968875" cy="81438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7A84776-6678-4D27-9BE9-5D83FC9E884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028700" y="2642191"/>
            <a:ext cx="4968875" cy="340241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8BCA2E2-5B30-43B4-8FCD-23015451F22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281054" y="1827804"/>
            <a:ext cx="5087034" cy="81438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DA7B7A1-E670-4E7E-AEBA-340893DE8EE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281054" y="2642191"/>
            <a:ext cx="5087034" cy="340241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244D3AE-982A-4CC3-8456-4D4B0E35D9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691109-F4F8-4597-962C-A4F4B7960636}" type="datetimeFigureOut">
              <a:rPr lang="en-US" smtClean="0"/>
              <a:t>11/26/2024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6FE3087-09F9-4436-8236-8693EA4984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C8413CB-0E24-4F96-AF8C-EE269ACCE7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7FAD9F-AEE9-406E-B720-57D2B9DB28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226929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55CAD1C-D319-4A48-8DF9-50699231C9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691109-F4F8-4597-962C-A4F4B7960636}" type="datetimeFigureOut">
              <a:rPr lang="en-US" smtClean="0"/>
              <a:t>11/26/2024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E3D0181-83E0-4AB1-B372-24D6C075B0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750352C-6317-4DD0-84C4-AE7DDAC55F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7FAD9F-AEE9-406E-B720-57D2B9DB2816}" type="slidenum">
              <a:rPr lang="en-US" smtClean="0"/>
              <a:t>‹#›</a:t>
            </a:fld>
            <a:endParaRPr lang="en-US"/>
          </a:p>
        </p:txBody>
      </p:sp>
      <p:sp>
        <p:nvSpPr>
          <p:cNvPr id="6" name="Freeform: Shape 5">
            <a:extLst>
              <a:ext uri="{FF2B5EF4-FFF2-40B4-BE49-F238E27FC236}">
                <a16:creationId xmlns:a16="http://schemas.microsoft.com/office/drawing/2014/main" id="{48F340C5-9EBB-43D9-91F5-F767DBD59BB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492880">
            <a:off x="2401240" y="1130240"/>
            <a:ext cx="8982171" cy="5009917"/>
          </a:xfrm>
          <a:custGeom>
            <a:avLst/>
            <a:gdLst>
              <a:gd name="connsiteX0" fmla="*/ 284628 w 960507"/>
              <a:gd name="connsiteY0" fmla="*/ 725426 h 725435"/>
              <a:gd name="connsiteX1" fmla="*/ 429979 w 960507"/>
              <a:gd name="connsiteY1" fmla="*/ 636749 h 725435"/>
              <a:gd name="connsiteX2" fmla="*/ 805646 w 960507"/>
              <a:gd name="connsiteY2" fmla="*/ 523401 h 725435"/>
              <a:gd name="connsiteX3" fmla="*/ 954521 w 960507"/>
              <a:gd name="connsiteY3" fmla="*/ 257273 h 725435"/>
              <a:gd name="connsiteX4" fmla="*/ 674486 w 960507"/>
              <a:gd name="connsiteY4" fmla="*/ 5622 h 725435"/>
              <a:gd name="connsiteX5" fmla="*/ 15261 w 960507"/>
              <a:gd name="connsiteY5" fmla="*/ 246605 h 725435"/>
              <a:gd name="connsiteX6" fmla="*/ 217286 w 960507"/>
              <a:gd name="connsiteY6" fmla="*/ 650655 h 725435"/>
              <a:gd name="connsiteX7" fmla="*/ 284628 w 960507"/>
              <a:gd name="connsiteY7" fmla="*/ 725426 h 725435"/>
              <a:gd name="connsiteX0" fmla="*/ 284667 w 961601"/>
              <a:gd name="connsiteY0" fmla="*/ 725435 h 725435"/>
              <a:gd name="connsiteX1" fmla="*/ 430018 w 961601"/>
              <a:gd name="connsiteY1" fmla="*/ 636758 h 725435"/>
              <a:gd name="connsiteX2" fmla="*/ 820834 w 961601"/>
              <a:gd name="connsiteY2" fmla="*/ 548364 h 725435"/>
              <a:gd name="connsiteX3" fmla="*/ 954560 w 961601"/>
              <a:gd name="connsiteY3" fmla="*/ 257282 h 725435"/>
              <a:gd name="connsiteX4" fmla="*/ 674525 w 961601"/>
              <a:gd name="connsiteY4" fmla="*/ 5631 h 725435"/>
              <a:gd name="connsiteX5" fmla="*/ 15300 w 961601"/>
              <a:gd name="connsiteY5" fmla="*/ 246614 h 725435"/>
              <a:gd name="connsiteX6" fmla="*/ 217325 w 961601"/>
              <a:gd name="connsiteY6" fmla="*/ 650664 h 725435"/>
              <a:gd name="connsiteX7" fmla="*/ 284667 w 961601"/>
              <a:gd name="connsiteY7" fmla="*/ 725435 h 725435"/>
              <a:gd name="connsiteX0" fmla="*/ 284667 w 961601"/>
              <a:gd name="connsiteY0" fmla="*/ 725962 h 725962"/>
              <a:gd name="connsiteX1" fmla="*/ 430018 w 961601"/>
              <a:gd name="connsiteY1" fmla="*/ 637285 h 725962"/>
              <a:gd name="connsiteX2" fmla="*/ 820834 w 961601"/>
              <a:gd name="connsiteY2" fmla="*/ 548891 h 725962"/>
              <a:gd name="connsiteX3" fmla="*/ 954560 w 961601"/>
              <a:gd name="connsiteY3" fmla="*/ 257809 h 725962"/>
              <a:gd name="connsiteX4" fmla="*/ 674525 w 961601"/>
              <a:gd name="connsiteY4" fmla="*/ 6158 h 725962"/>
              <a:gd name="connsiteX5" fmla="*/ 15300 w 961601"/>
              <a:gd name="connsiteY5" fmla="*/ 247141 h 725962"/>
              <a:gd name="connsiteX6" fmla="*/ 217325 w 961601"/>
              <a:gd name="connsiteY6" fmla="*/ 651191 h 725962"/>
              <a:gd name="connsiteX7" fmla="*/ 284667 w 961601"/>
              <a:gd name="connsiteY7" fmla="*/ 725962 h 725962"/>
              <a:gd name="connsiteX0" fmla="*/ 410902 w 1087836"/>
              <a:gd name="connsiteY0" fmla="*/ 719810 h 719810"/>
              <a:gd name="connsiteX1" fmla="*/ 556253 w 1087836"/>
              <a:gd name="connsiteY1" fmla="*/ 631133 h 719810"/>
              <a:gd name="connsiteX2" fmla="*/ 947069 w 1087836"/>
              <a:gd name="connsiteY2" fmla="*/ 542739 h 719810"/>
              <a:gd name="connsiteX3" fmla="*/ 1080795 w 1087836"/>
              <a:gd name="connsiteY3" fmla="*/ 251657 h 719810"/>
              <a:gd name="connsiteX4" fmla="*/ 800760 w 1087836"/>
              <a:gd name="connsiteY4" fmla="*/ 6 h 719810"/>
              <a:gd name="connsiteX5" fmla="*/ 5261 w 1087836"/>
              <a:gd name="connsiteY5" fmla="*/ 248982 h 719810"/>
              <a:gd name="connsiteX6" fmla="*/ 343560 w 1087836"/>
              <a:gd name="connsiteY6" fmla="*/ 645039 h 719810"/>
              <a:gd name="connsiteX7" fmla="*/ 410902 w 1087836"/>
              <a:gd name="connsiteY7" fmla="*/ 719810 h 719810"/>
              <a:gd name="connsiteX0" fmla="*/ 412791 w 1089725"/>
              <a:gd name="connsiteY0" fmla="*/ 726835 h 726835"/>
              <a:gd name="connsiteX1" fmla="*/ 558142 w 1089725"/>
              <a:gd name="connsiteY1" fmla="*/ 638158 h 726835"/>
              <a:gd name="connsiteX2" fmla="*/ 948958 w 1089725"/>
              <a:gd name="connsiteY2" fmla="*/ 549764 h 726835"/>
              <a:gd name="connsiteX3" fmla="*/ 1082684 w 1089725"/>
              <a:gd name="connsiteY3" fmla="*/ 258682 h 726835"/>
              <a:gd name="connsiteX4" fmla="*/ 802649 w 1089725"/>
              <a:gd name="connsiteY4" fmla="*/ 7031 h 726835"/>
              <a:gd name="connsiteX5" fmla="*/ 171027 w 1089725"/>
              <a:gd name="connsiteY5" fmla="*/ 85967 h 726835"/>
              <a:gd name="connsiteX6" fmla="*/ 7150 w 1089725"/>
              <a:gd name="connsiteY6" fmla="*/ 256007 h 726835"/>
              <a:gd name="connsiteX7" fmla="*/ 345449 w 1089725"/>
              <a:gd name="connsiteY7" fmla="*/ 652064 h 726835"/>
              <a:gd name="connsiteX8" fmla="*/ 412791 w 1089725"/>
              <a:gd name="connsiteY8" fmla="*/ 726835 h 726835"/>
              <a:gd name="connsiteX0" fmla="*/ 409002 w 1085936"/>
              <a:gd name="connsiteY0" fmla="*/ 726835 h 726835"/>
              <a:gd name="connsiteX1" fmla="*/ 554353 w 1085936"/>
              <a:gd name="connsiteY1" fmla="*/ 638158 h 726835"/>
              <a:gd name="connsiteX2" fmla="*/ 945169 w 1085936"/>
              <a:gd name="connsiteY2" fmla="*/ 549764 h 726835"/>
              <a:gd name="connsiteX3" fmla="*/ 1078895 w 1085936"/>
              <a:gd name="connsiteY3" fmla="*/ 258682 h 726835"/>
              <a:gd name="connsiteX4" fmla="*/ 798860 w 1085936"/>
              <a:gd name="connsiteY4" fmla="*/ 7031 h 726835"/>
              <a:gd name="connsiteX5" fmla="*/ 167238 w 1085936"/>
              <a:gd name="connsiteY5" fmla="*/ 85967 h 726835"/>
              <a:gd name="connsiteX6" fmla="*/ 7460 w 1085936"/>
              <a:gd name="connsiteY6" fmla="*/ 285590 h 726835"/>
              <a:gd name="connsiteX7" fmla="*/ 341660 w 1085936"/>
              <a:gd name="connsiteY7" fmla="*/ 652064 h 726835"/>
              <a:gd name="connsiteX8" fmla="*/ 409002 w 1085936"/>
              <a:gd name="connsiteY8" fmla="*/ 726835 h 726835"/>
              <a:gd name="connsiteX0" fmla="*/ 409002 w 1085936"/>
              <a:gd name="connsiteY0" fmla="*/ 726835 h 726835"/>
              <a:gd name="connsiteX1" fmla="*/ 554353 w 1085936"/>
              <a:gd name="connsiteY1" fmla="*/ 638158 h 726835"/>
              <a:gd name="connsiteX2" fmla="*/ 945169 w 1085936"/>
              <a:gd name="connsiteY2" fmla="*/ 549764 h 726835"/>
              <a:gd name="connsiteX3" fmla="*/ 1078895 w 1085936"/>
              <a:gd name="connsiteY3" fmla="*/ 258682 h 726835"/>
              <a:gd name="connsiteX4" fmla="*/ 798860 w 1085936"/>
              <a:gd name="connsiteY4" fmla="*/ 7031 h 726835"/>
              <a:gd name="connsiteX5" fmla="*/ 167238 w 1085936"/>
              <a:gd name="connsiteY5" fmla="*/ 85967 h 726835"/>
              <a:gd name="connsiteX6" fmla="*/ 7460 w 1085936"/>
              <a:gd name="connsiteY6" fmla="*/ 285590 h 726835"/>
              <a:gd name="connsiteX7" fmla="*/ 341660 w 1085936"/>
              <a:gd name="connsiteY7" fmla="*/ 652064 h 726835"/>
              <a:gd name="connsiteX8" fmla="*/ 409002 w 1085936"/>
              <a:gd name="connsiteY8" fmla="*/ 726835 h 726835"/>
              <a:gd name="connsiteX0" fmla="*/ 407340 w 1084274"/>
              <a:gd name="connsiteY0" fmla="*/ 726835 h 726835"/>
              <a:gd name="connsiteX1" fmla="*/ 552691 w 1084274"/>
              <a:gd name="connsiteY1" fmla="*/ 638158 h 726835"/>
              <a:gd name="connsiteX2" fmla="*/ 943507 w 1084274"/>
              <a:gd name="connsiteY2" fmla="*/ 549764 h 726835"/>
              <a:gd name="connsiteX3" fmla="*/ 1077233 w 1084274"/>
              <a:gd name="connsiteY3" fmla="*/ 258682 h 726835"/>
              <a:gd name="connsiteX4" fmla="*/ 797198 w 1084274"/>
              <a:gd name="connsiteY4" fmla="*/ 7031 h 726835"/>
              <a:gd name="connsiteX5" fmla="*/ 165576 w 1084274"/>
              <a:gd name="connsiteY5" fmla="*/ 85967 h 726835"/>
              <a:gd name="connsiteX6" fmla="*/ 5798 w 1084274"/>
              <a:gd name="connsiteY6" fmla="*/ 285590 h 726835"/>
              <a:gd name="connsiteX7" fmla="*/ 339998 w 1084274"/>
              <a:gd name="connsiteY7" fmla="*/ 652064 h 726835"/>
              <a:gd name="connsiteX8" fmla="*/ 407340 w 1084274"/>
              <a:gd name="connsiteY8" fmla="*/ 726835 h 726835"/>
              <a:gd name="connsiteX0" fmla="*/ 405193 w 1082127"/>
              <a:gd name="connsiteY0" fmla="*/ 726835 h 726835"/>
              <a:gd name="connsiteX1" fmla="*/ 550544 w 1082127"/>
              <a:gd name="connsiteY1" fmla="*/ 638158 h 726835"/>
              <a:gd name="connsiteX2" fmla="*/ 941360 w 1082127"/>
              <a:gd name="connsiteY2" fmla="*/ 549764 h 726835"/>
              <a:gd name="connsiteX3" fmla="*/ 1075086 w 1082127"/>
              <a:gd name="connsiteY3" fmla="*/ 258682 h 726835"/>
              <a:gd name="connsiteX4" fmla="*/ 795051 w 1082127"/>
              <a:gd name="connsiteY4" fmla="*/ 7031 h 726835"/>
              <a:gd name="connsiteX5" fmla="*/ 163429 w 1082127"/>
              <a:gd name="connsiteY5" fmla="*/ 85967 h 726835"/>
              <a:gd name="connsiteX6" fmla="*/ 5959 w 1082127"/>
              <a:gd name="connsiteY6" fmla="*/ 336874 h 726835"/>
              <a:gd name="connsiteX7" fmla="*/ 337851 w 1082127"/>
              <a:gd name="connsiteY7" fmla="*/ 652064 h 726835"/>
              <a:gd name="connsiteX8" fmla="*/ 405193 w 1082127"/>
              <a:gd name="connsiteY8" fmla="*/ 726835 h 726835"/>
              <a:gd name="connsiteX0" fmla="*/ 405097 w 1082031"/>
              <a:gd name="connsiteY0" fmla="*/ 727553 h 727553"/>
              <a:gd name="connsiteX1" fmla="*/ 550448 w 1082031"/>
              <a:gd name="connsiteY1" fmla="*/ 638876 h 727553"/>
              <a:gd name="connsiteX2" fmla="*/ 941264 w 1082031"/>
              <a:gd name="connsiteY2" fmla="*/ 550482 h 727553"/>
              <a:gd name="connsiteX3" fmla="*/ 1074990 w 1082031"/>
              <a:gd name="connsiteY3" fmla="*/ 259400 h 727553"/>
              <a:gd name="connsiteX4" fmla="*/ 794955 w 1082031"/>
              <a:gd name="connsiteY4" fmla="*/ 7749 h 727553"/>
              <a:gd name="connsiteX5" fmla="*/ 164686 w 1082031"/>
              <a:gd name="connsiteY5" fmla="*/ 81610 h 727553"/>
              <a:gd name="connsiteX6" fmla="*/ 5863 w 1082031"/>
              <a:gd name="connsiteY6" fmla="*/ 337592 h 727553"/>
              <a:gd name="connsiteX7" fmla="*/ 337755 w 1082031"/>
              <a:gd name="connsiteY7" fmla="*/ 652782 h 727553"/>
              <a:gd name="connsiteX8" fmla="*/ 405097 w 1082031"/>
              <a:gd name="connsiteY8" fmla="*/ 727553 h 727553"/>
              <a:gd name="connsiteX0" fmla="*/ 427815 w 1104749"/>
              <a:gd name="connsiteY0" fmla="*/ 727553 h 727553"/>
              <a:gd name="connsiteX1" fmla="*/ 573166 w 1104749"/>
              <a:gd name="connsiteY1" fmla="*/ 638876 h 727553"/>
              <a:gd name="connsiteX2" fmla="*/ 963982 w 1104749"/>
              <a:gd name="connsiteY2" fmla="*/ 550482 h 727553"/>
              <a:gd name="connsiteX3" fmla="*/ 1097708 w 1104749"/>
              <a:gd name="connsiteY3" fmla="*/ 259400 h 727553"/>
              <a:gd name="connsiteX4" fmla="*/ 817673 w 1104749"/>
              <a:gd name="connsiteY4" fmla="*/ 7749 h 727553"/>
              <a:gd name="connsiteX5" fmla="*/ 187404 w 1104749"/>
              <a:gd name="connsiteY5" fmla="*/ 81610 h 727553"/>
              <a:gd name="connsiteX6" fmla="*/ 4537 w 1104749"/>
              <a:gd name="connsiteY6" fmla="*/ 344274 h 727553"/>
              <a:gd name="connsiteX7" fmla="*/ 360473 w 1104749"/>
              <a:gd name="connsiteY7" fmla="*/ 652782 h 727553"/>
              <a:gd name="connsiteX8" fmla="*/ 427815 w 1104749"/>
              <a:gd name="connsiteY8" fmla="*/ 727553 h 727553"/>
              <a:gd name="connsiteX0" fmla="*/ 423278 w 1100212"/>
              <a:gd name="connsiteY0" fmla="*/ 727553 h 727553"/>
              <a:gd name="connsiteX1" fmla="*/ 568629 w 1100212"/>
              <a:gd name="connsiteY1" fmla="*/ 638876 h 727553"/>
              <a:gd name="connsiteX2" fmla="*/ 959445 w 1100212"/>
              <a:gd name="connsiteY2" fmla="*/ 550482 h 727553"/>
              <a:gd name="connsiteX3" fmla="*/ 1093171 w 1100212"/>
              <a:gd name="connsiteY3" fmla="*/ 259400 h 727553"/>
              <a:gd name="connsiteX4" fmla="*/ 813136 w 1100212"/>
              <a:gd name="connsiteY4" fmla="*/ 7749 h 727553"/>
              <a:gd name="connsiteX5" fmla="*/ 182867 w 1100212"/>
              <a:gd name="connsiteY5" fmla="*/ 81610 h 727553"/>
              <a:gd name="connsiteX6" fmla="*/ 0 w 1100212"/>
              <a:gd name="connsiteY6" fmla="*/ 344274 h 727553"/>
              <a:gd name="connsiteX7" fmla="*/ 355936 w 1100212"/>
              <a:gd name="connsiteY7" fmla="*/ 652782 h 727553"/>
              <a:gd name="connsiteX8" fmla="*/ 423278 w 1100212"/>
              <a:gd name="connsiteY8" fmla="*/ 727553 h 727553"/>
              <a:gd name="connsiteX0" fmla="*/ 423278 w 1100212"/>
              <a:gd name="connsiteY0" fmla="*/ 727553 h 727553"/>
              <a:gd name="connsiteX1" fmla="*/ 568629 w 1100212"/>
              <a:gd name="connsiteY1" fmla="*/ 638876 h 727553"/>
              <a:gd name="connsiteX2" fmla="*/ 959445 w 1100212"/>
              <a:gd name="connsiteY2" fmla="*/ 550482 h 727553"/>
              <a:gd name="connsiteX3" fmla="*/ 1093171 w 1100212"/>
              <a:gd name="connsiteY3" fmla="*/ 259400 h 727553"/>
              <a:gd name="connsiteX4" fmla="*/ 813136 w 1100212"/>
              <a:gd name="connsiteY4" fmla="*/ 7749 h 727553"/>
              <a:gd name="connsiteX5" fmla="*/ 182867 w 1100212"/>
              <a:gd name="connsiteY5" fmla="*/ 81610 h 727553"/>
              <a:gd name="connsiteX6" fmla="*/ 0 w 1100212"/>
              <a:gd name="connsiteY6" fmla="*/ 344274 h 727553"/>
              <a:gd name="connsiteX7" fmla="*/ 355936 w 1100212"/>
              <a:gd name="connsiteY7" fmla="*/ 652782 h 727553"/>
              <a:gd name="connsiteX8" fmla="*/ 423278 w 1100212"/>
              <a:gd name="connsiteY8" fmla="*/ 727553 h 727553"/>
              <a:gd name="connsiteX0" fmla="*/ 437503 w 1114437"/>
              <a:gd name="connsiteY0" fmla="*/ 727553 h 727553"/>
              <a:gd name="connsiteX1" fmla="*/ 582854 w 1114437"/>
              <a:gd name="connsiteY1" fmla="*/ 638876 h 727553"/>
              <a:gd name="connsiteX2" fmla="*/ 973670 w 1114437"/>
              <a:gd name="connsiteY2" fmla="*/ 550482 h 727553"/>
              <a:gd name="connsiteX3" fmla="*/ 1107396 w 1114437"/>
              <a:gd name="connsiteY3" fmla="*/ 259400 h 727553"/>
              <a:gd name="connsiteX4" fmla="*/ 827361 w 1114437"/>
              <a:gd name="connsiteY4" fmla="*/ 7749 h 727553"/>
              <a:gd name="connsiteX5" fmla="*/ 197092 w 1114437"/>
              <a:gd name="connsiteY5" fmla="*/ 81610 h 727553"/>
              <a:gd name="connsiteX6" fmla="*/ 0 w 1114437"/>
              <a:gd name="connsiteY6" fmla="*/ 341962 h 727553"/>
              <a:gd name="connsiteX7" fmla="*/ 370161 w 1114437"/>
              <a:gd name="connsiteY7" fmla="*/ 652782 h 727553"/>
              <a:gd name="connsiteX8" fmla="*/ 437503 w 1114437"/>
              <a:gd name="connsiteY8" fmla="*/ 727553 h 727553"/>
              <a:gd name="connsiteX0" fmla="*/ 463684 w 1140618"/>
              <a:gd name="connsiteY0" fmla="*/ 727553 h 727553"/>
              <a:gd name="connsiteX1" fmla="*/ 609035 w 1140618"/>
              <a:gd name="connsiteY1" fmla="*/ 638876 h 727553"/>
              <a:gd name="connsiteX2" fmla="*/ 999851 w 1140618"/>
              <a:gd name="connsiteY2" fmla="*/ 550482 h 727553"/>
              <a:gd name="connsiteX3" fmla="*/ 1133577 w 1140618"/>
              <a:gd name="connsiteY3" fmla="*/ 259400 h 727553"/>
              <a:gd name="connsiteX4" fmla="*/ 853542 w 1140618"/>
              <a:gd name="connsiteY4" fmla="*/ 7749 h 727553"/>
              <a:gd name="connsiteX5" fmla="*/ 223273 w 1140618"/>
              <a:gd name="connsiteY5" fmla="*/ 81610 h 727553"/>
              <a:gd name="connsiteX6" fmla="*/ 0 w 1140618"/>
              <a:gd name="connsiteY6" fmla="*/ 343816 h 727553"/>
              <a:gd name="connsiteX7" fmla="*/ 396342 w 1140618"/>
              <a:gd name="connsiteY7" fmla="*/ 652782 h 727553"/>
              <a:gd name="connsiteX8" fmla="*/ 463684 w 1140618"/>
              <a:gd name="connsiteY8" fmla="*/ 727553 h 727553"/>
              <a:gd name="connsiteX0" fmla="*/ 463684 w 1140714"/>
              <a:gd name="connsiteY0" fmla="*/ 719277 h 719277"/>
              <a:gd name="connsiteX1" fmla="*/ 609035 w 1140714"/>
              <a:gd name="connsiteY1" fmla="*/ 630600 h 719277"/>
              <a:gd name="connsiteX2" fmla="*/ 999851 w 1140714"/>
              <a:gd name="connsiteY2" fmla="*/ 542206 h 719277"/>
              <a:gd name="connsiteX3" fmla="*/ 1133577 w 1140714"/>
              <a:gd name="connsiteY3" fmla="*/ 251124 h 719277"/>
              <a:gd name="connsiteX4" fmla="*/ 852002 w 1140714"/>
              <a:gd name="connsiteY4" fmla="*/ 8636 h 719277"/>
              <a:gd name="connsiteX5" fmla="*/ 223273 w 1140714"/>
              <a:gd name="connsiteY5" fmla="*/ 73334 h 719277"/>
              <a:gd name="connsiteX6" fmla="*/ 0 w 1140714"/>
              <a:gd name="connsiteY6" fmla="*/ 335540 h 719277"/>
              <a:gd name="connsiteX7" fmla="*/ 396342 w 1140714"/>
              <a:gd name="connsiteY7" fmla="*/ 644506 h 719277"/>
              <a:gd name="connsiteX8" fmla="*/ 463684 w 1140714"/>
              <a:gd name="connsiteY8" fmla="*/ 719277 h 719277"/>
              <a:gd name="connsiteX0" fmla="*/ 463684 w 1140714"/>
              <a:gd name="connsiteY0" fmla="*/ 721380 h 721380"/>
              <a:gd name="connsiteX1" fmla="*/ 609035 w 1140714"/>
              <a:gd name="connsiteY1" fmla="*/ 632703 h 721380"/>
              <a:gd name="connsiteX2" fmla="*/ 999851 w 1140714"/>
              <a:gd name="connsiteY2" fmla="*/ 544309 h 721380"/>
              <a:gd name="connsiteX3" fmla="*/ 1133577 w 1140714"/>
              <a:gd name="connsiteY3" fmla="*/ 253227 h 721380"/>
              <a:gd name="connsiteX4" fmla="*/ 852002 w 1140714"/>
              <a:gd name="connsiteY4" fmla="*/ 10739 h 721380"/>
              <a:gd name="connsiteX5" fmla="*/ 223273 w 1140714"/>
              <a:gd name="connsiteY5" fmla="*/ 64441 h 721380"/>
              <a:gd name="connsiteX6" fmla="*/ 0 w 1140714"/>
              <a:gd name="connsiteY6" fmla="*/ 337643 h 721380"/>
              <a:gd name="connsiteX7" fmla="*/ 396342 w 1140714"/>
              <a:gd name="connsiteY7" fmla="*/ 646609 h 721380"/>
              <a:gd name="connsiteX8" fmla="*/ 463684 w 1140714"/>
              <a:gd name="connsiteY8" fmla="*/ 721380 h 721380"/>
              <a:gd name="connsiteX0" fmla="*/ 463684 w 1140714"/>
              <a:gd name="connsiteY0" fmla="*/ 721380 h 721380"/>
              <a:gd name="connsiteX1" fmla="*/ 609035 w 1140714"/>
              <a:gd name="connsiteY1" fmla="*/ 632703 h 721380"/>
              <a:gd name="connsiteX2" fmla="*/ 999851 w 1140714"/>
              <a:gd name="connsiteY2" fmla="*/ 544309 h 721380"/>
              <a:gd name="connsiteX3" fmla="*/ 1133577 w 1140714"/>
              <a:gd name="connsiteY3" fmla="*/ 253227 h 721380"/>
              <a:gd name="connsiteX4" fmla="*/ 852002 w 1140714"/>
              <a:gd name="connsiteY4" fmla="*/ 10739 h 721380"/>
              <a:gd name="connsiteX5" fmla="*/ 223273 w 1140714"/>
              <a:gd name="connsiteY5" fmla="*/ 64441 h 721380"/>
              <a:gd name="connsiteX6" fmla="*/ 0 w 1140714"/>
              <a:gd name="connsiteY6" fmla="*/ 337643 h 721380"/>
              <a:gd name="connsiteX7" fmla="*/ 396342 w 1140714"/>
              <a:gd name="connsiteY7" fmla="*/ 646609 h 721380"/>
              <a:gd name="connsiteX8" fmla="*/ 463684 w 1140714"/>
              <a:gd name="connsiteY8" fmla="*/ 721380 h 721380"/>
              <a:gd name="connsiteX0" fmla="*/ 463684 w 1138513"/>
              <a:gd name="connsiteY0" fmla="*/ 721380 h 721380"/>
              <a:gd name="connsiteX1" fmla="*/ 610575 w 1138513"/>
              <a:gd name="connsiteY1" fmla="*/ 643699 h 721380"/>
              <a:gd name="connsiteX2" fmla="*/ 999851 w 1138513"/>
              <a:gd name="connsiteY2" fmla="*/ 544309 h 721380"/>
              <a:gd name="connsiteX3" fmla="*/ 1133577 w 1138513"/>
              <a:gd name="connsiteY3" fmla="*/ 253227 h 721380"/>
              <a:gd name="connsiteX4" fmla="*/ 852002 w 1138513"/>
              <a:gd name="connsiteY4" fmla="*/ 10739 h 721380"/>
              <a:gd name="connsiteX5" fmla="*/ 223273 w 1138513"/>
              <a:gd name="connsiteY5" fmla="*/ 64441 h 721380"/>
              <a:gd name="connsiteX6" fmla="*/ 0 w 1138513"/>
              <a:gd name="connsiteY6" fmla="*/ 337643 h 721380"/>
              <a:gd name="connsiteX7" fmla="*/ 396342 w 1138513"/>
              <a:gd name="connsiteY7" fmla="*/ 646609 h 721380"/>
              <a:gd name="connsiteX8" fmla="*/ 463684 w 1138513"/>
              <a:gd name="connsiteY8" fmla="*/ 721380 h 721380"/>
              <a:gd name="connsiteX0" fmla="*/ 463684 w 1138513"/>
              <a:gd name="connsiteY0" fmla="*/ 721380 h 721380"/>
              <a:gd name="connsiteX1" fmla="*/ 610575 w 1138513"/>
              <a:gd name="connsiteY1" fmla="*/ 643699 h 721380"/>
              <a:gd name="connsiteX2" fmla="*/ 999851 w 1138513"/>
              <a:gd name="connsiteY2" fmla="*/ 544309 h 721380"/>
              <a:gd name="connsiteX3" fmla="*/ 1133577 w 1138513"/>
              <a:gd name="connsiteY3" fmla="*/ 253227 h 721380"/>
              <a:gd name="connsiteX4" fmla="*/ 852002 w 1138513"/>
              <a:gd name="connsiteY4" fmla="*/ 10739 h 721380"/>
              <a:gd name="connsiteX5" fmla="*/ 223273 w 1138513"/>
              <a:gd name="connsiteY5" fmla="*/ 64441 h 721380"/>
              <a:gd name="connsiteX6" fmla="*/ 0 w 1138513"/>
              <a:gd name="connsiteY6" fmla="*/ 337643 h 721380"/>
              <a:gd name="connsiteX7" fmla="*/ 396342 w 1138513"/>
              <a:gd name="connsiteY7" fmla="*/ 646609 h 721380"/>
              <a:gd name="connsiteX8" fmla="*/ 463684 w 1138513"/>
              <a:gd name="connsiteY8" fmla="*/ 721380 h 721380"/>
              <a:gd name="connsiteX0" fmla="*/ 463684 w 1136732"/>
              <a:gd name="connsiteY0" fmla="*/ 721380 h 721380"/>
              <a:gd name="connsiteX1" fmla="*/ 610575 w 1136732"/>
              <a:gd name="connsiteY1" fmla="*/ 643699 h 721380"/>
              <a:gd name="connsiteX2" fmla="*/ 999851 w 1136732"/>
              <a:gd name="connsiteY2" fmla="*/ 544309 h 721380"/>
              <a:gd name="connsiteX3" fmla="*/ 1133577 w 1136732"/>
              <a:gd name="connsiteY3" fmla="*/ 253227 h 721380"/>
              <a:gd name="connsiteX4" fmla="*/ 852002 w 1136732"/>
              <a:gd name="connsiteY4" fmla="*/ 10739 h 721380"/>
              <a:gd name="connsiteX5" fmla="*/ 223273 w 1136732"/>
              <a:gd name="connsiteY5" fmla="*/ 64441 h 721380"/>
              <a:gd name="connsiteX6" fmla="*/ 0 w 1136732"/>
              <a:gd name="connsiteY6" fmla="*/ 337643 h 721380"/>
              <a:gd name="connsiteX7" fmla="*/ 396342 w 1136732"/>
              <a:gd name="connsiteY7" fmla="*/ 646609 h 721380"/>
              <a:gd name="connsiteX8" fmla="*/ 463684 w 1136732"/>
              <a:gd name="connsiteY8" fmla="*/ 721380 h 721380"/>
              <a:gd name="connsiteX0" fmla="*/ 463684 w 1121891"/>
              <a:gd name="connsiteY0" fmla="*/ 721255 h 721255"/>
              <a:gd name="connsiteX1" fmla="*/ 610575 w 1121891"/>
              <a:gd name="connsiteY1" fmla="*/ 643574 h 721255"/>
              <a:gd name="connsiteX2" fmla="*/ 999851 w 1121891"/>
              <a:gd name="connsiteY2" fmla="*/ 544184 h 721255"/>
              <a:gd name="connsiteX3" fmla="*/ 1118177 w 1121891"/>
              <a:gd name="connsiteY3" fmla="*/ 251269 h 721255"/>
              <a:gd name="connsiteX4" fmla="*/ 852002 w 1121891"/>
              <a:gd name="connsiteY4" fmla="*/ 10614 h 721255"/>
              <a:gd name="connsiteX5" fmla="*/ 223273 w 1121891"/>
              <a:gd name="connsiteY5" fmla="*/ 64316 h 721255"/>
              <a:gd name="connsiteX6" fmla="*/ 0 w 1121891"/>
              <a:gd name="connsiteY6" fmla="*/ 337518 h 721255"/>
              <a:gd name="connsiteX7" fmla="*/ 396342 w 1121891"/>
              <a:gd name="connsiteY7" fmla="*/ 646484 h 721255"/>
              <a:gd name="connsiteX8" fmla="*/ 463684 w 1121891"/>
              <a:gd name="connsiteY8" fmla="*/ 721255 h 721255"/>
              <a:gd name="connsiteX0" fmla="*/ 463684 w 1123864"/>
              <a:gd name="connsiteY0" fmla="*/ 721255 h 721255"/>
              <a:gd name="connsiteX1" fmla="*/ 610575 w 1123864"/>
              <a:gd name="connsiteY1" fmla="*/ 643574 h 721255"/>
              <a:gd name="connsiteX2" fmla="*/ 999851 w 1123864"/>
              <a:gd name="connsiteY2" fmla="*/ 549682 h 721255"/>
              <a:gd name="connsiteX3" fmla="*/ 1118177 w 1123864"/>
              <a:gd name="connsiteY3" fmla="*/ 251269 h 721255"/>
              <a:gd name="connsiteX4" fmla="*/ 852002 w 1123864"/>
              <a:gd name="connsiteY4" fmla="*/ 10614 h 721255"/>
              <a:gd name="connsiteX5" fmla="*/ 223273 w 1123864"/>
              <a:gd name="connsiteY5" fmla="*/ 64316 h 721255"/>
              <a:gd name="connsiteX6" fmla="*/ 0 w 1123864"/>
              <a:gd name="connsiteY6" fmla="*/ 337518 h 721255"/>
              <a:gd name="connsiteX7" fmla="*/ 396342 w 1123864"/>
              <a:gd name="connsiteY7" fmla="*/ 646484 h 721255"/>
              <a:gd name="connsiteX8" fmla="*/ 463684 w 1123864"/>
              <a:gd name="connsiteY8" fmla="*/ 721255 h 721255"/>
              <a:gd name="connsiteX0" fmla="*/ 463684 w 1123864"/>
              <a:gd name="connsiteY0" fmla="*/ 721255 h 721255"/>
              <a:gd name="connsiteX1" fmla="*/ 610575 w 1123864"/>
              <a:gd name="connsiteY1" fmla="*/ 643574 h 721255"/>
              <a:gd name="connsiteX2" fmla="*/ 999851 w 1123864"/>
              <a:gd name="connsiteY2" fmla="*/ 549682 h 721255"/>
              <a:gd name="connsiteX3" fmla="*/ 1118177 w 1123864"/>
              <a:gd name="connsiteY3" fmla="*/ 251269 h 721255"/>
              <a:gd name="connsiteX4" fmla="*/ 852002 w 1123864"/>
              <a:gd name="connsiteY4" fmla="*/ 10614 h 721255"/>
              <a:gd name="connsiteX5" fmla="*/ 223273 w 1123864"/>
              <a:gd name="connsiteY5" fmla="*/ 64316 h 721255"/>
              <a:gd name="connsiteX6" fmla="*/ 0 w 1123864"/>
              <a:gd name="connsiteY6" fmla="*/ 337518 h 721255"/>
              <a:gd name="connsiteX7" fmla="*/ 396342 w 1123864"/>
              <a:gd name="connsiteY7" fmla="*/ 646484 h 721255"/>
              <a:gd name="connsiteX8" fmla="*/ 463684 w 1123864"/>
              <a:gd name="connsiteY8" fmla="*/ 721255 h 721255"/>
              <a:gd name="connsiteX0" fmla="*/ 463684 w 1123354"/>
              <a:gd name="connsiteY0" fmla="*/ 721255 h 721255"/>
              <a:gd name="connsiteX1" fmla="*/ 610575 w 1123354"/>
              <a:gd name="connsiteY1" fmla="*/ 643574 h 721255"/>
              <a:gd name="connsiteX2" fmla="*/ 999851 w 1123354"/>
              <a:gd name="connsiteY2" fmla="*/ 549682 h 721255"/>
              <a:gd name="connsiteX3" fmla="*/ 1118177 w 1123354"/>
              <a:gd name="connsiteY3" fmla="*/ 251269 h 721255"/>
              <a:gd name="connsiteX4" fmla="*/ 852002 w 1123354"/>
              <a:gd name="connsiteY4" fmla="*/ 10614 h 721255"/>
              <a:gd name="connsiteX5" fmla="*/ 223273 w 1123354"/>
              <a:gd name="connsiteY5" fmla="*/ 64316 h 721255"/>
              <a:gd name="connsiteX6" fmla="*/ 0 w 1123354"/>
              <a:gd name="connsiteY6" fmla="*/ 337518 h 721255"/>
              <a:gd name="connsiteX7" fmla="*/ 396342 w 1123354"/>
              <a:gd name="connsiteY7" fmla="*/ 646484 h 721255"/>
              <a:gd name="connsiteX8" fmla="*/ 463684 w 1123354"/>
              <a:gd name="connsiteY8" fmla="*/ 721255 h 721255"/>
              <a:gd name="connsiteX0" fmla="*/ 411324 w 1070994"/>
              <a:gd name="connsiteY0" fmla="*/ 721255 h 721255"/>
              <a:gd name="connsiteX1" fmla="*/ 558215 w 1070994"/>
              <a:gd name="connsiteY1" fmla="*/ 643574 h 721255"/>
              <a:gd name="connsiteX2" fmla="*/ 947491 w 1070994"/>
              <a:gd name="connsiteY2" fmla="*/ 549682 h 721255"/>
              <a:gd name="connsiteX3" fmla="*/ 1065817 w 1070994"/>
              <a:gd name="connsiteY3" fmla="*/ 251269 h 721255"/>
              <a:gd name="connsiteX4" fmla="*/ 799642 w 1070994"/>
              <a:gd name="connsiteY4" fmla="*/ 10614 h 721255"/>
              <a:gd name="connsiteX5" fmla="*/ 170913 w 1070994"/>
              <a:gd name="connsiteY5" fmla="*/ 64316 h 721255"/>
              <a:gd name="connsiteX6" fmla="*/ 0 w 1070994"/>
              <a:gd name="connsiteY6" fmla="*/ 339351 h 721255"/>
              <a:gd name="connsiteX7" fmla="*/ 343982 w 1070994"/>
              <a:gd name="connsiteY7" fmla="*/ 646484 h 721255"/>
              <a:gd name="connsiteX8" fmla="*/ 411324 w 1070994"/>
              <a:gd name="connsiteY8" fmla="*/ 721255 h 721255"/>
              <a:gd name="connsiteX0" fmla="*/ 391304 w 1050974"/>
              <a:gd name="connsiteY0" fmla="*/ 721255 h 721255"/>
              <a:gd name="connsiteX1" fmla="*/ 538195 w 1050974"/>
              <a:gd name="connsiteY1" fmla="*/ 643574 h 721255"/>
              <a:gd name="connsiteX2" fmla="*/ 927471 w 1050974"/>
              <a:gd name="connsiteY2" fmla="*/ 549682 h 721255"/>
              <a:gd name="connsiteX3" fmla="*/ 1045797 w 1050974"/>
              <a:gd name="connsiteY3" fmla="*/ 251269 h 721255"/>
              <a:gd name="connsiteX4" fmla="*/ 779622 w 1050974"/>
              <a:gd name="connsiteY4" fmla="*/ 10614 h 721255"/>
              <a:gd name="connsiteX5" fmla="*/ 150893 w 1050974"/>
              <a:gd name="connsiteY5" fmla="*/ 64316 h 721255"/>
              <a:gd name="connsiteX6" fmla="*/ 0 w 1050974"/>
              <a:gd name="connsiteY6" fmla="*/ 339351 h 721255"/>
              <a:gd name="connsiteX7" fmla="*/ 323962 w 1050974"/>
              <a:gd name="connsiteY7" fmla="*/ 646484 h 721255"/>
              <a:gd name="connsiteX8" fmla="*/ 391304 w 1050974"/>
              <a:gd name="connsiteY8" fmla="*/ 721255 h 721255"/>
              <a:gd name="connsiteX0" fmla="*/ 391304 w 1050974"/>
              <a:gd name="connsiteY0" fmla="*/ 721255 h 721255"/>
              <a:gd name="connsiteX1" fmla="*/ 538195 w 1050974"/>
              <a:gd name="connsiteY1" fmla="*/ 643574 h 721255"/>
              <a:gd name="connsiteX2" fmla="*/ 927471 w 1050974"/>
              <a:gd name="connsiteY2" fmla="*/ 549682 h 721255"/>
              <a:gd name="connsiteX3" fmla="*/ 1045797 w 1050974"/>
              <a:gd name="connsiteY3" fmla="*/ 251269 h 721255"/>
              <a:gd name="connsiteX4" fmla="*/ 779622 w 1050974"/>
              <a:gd name="connsiteY4" fmla="*/ 10614 h 721255"/>
              <a:gd name="connsiteX5" fmla="*/ 150893 w 1050974"/>
              <a:gd name="connsiteY5" fmla="*/ 64316 h 721255"/>
              <a:gd name="connsiteX6" fmla="*/ 0 w 1050974"/>
              <a:gd name="connsiteY6" fmla="*/ 339351 h 721255"/>
              <a:gd name="connsiteX7" fmla="*/ 323962 w 1050974"/>
              <a:gd name="connsiteY7" fmla="*/ 646484 h 721255"/>
              <a:gd name="connsiteX8" fmla="*/ 391304 w 1050974"/>
              <a:gd name="connsiteY8" fmla="*/ 721255 h 721255"/>
              <a:gd name="connsiteX0" fmla="*/ 391304 w 1050974"/>
              <a:gd name="connsiteY0" fmla="*/ 723864 h 723864"/>
              <a:gd name="connsiteX1" fmla="*/ 538195 w 1050974"/>
              <a:gd name="connsiteY1" fmla="*/ 646183 h 723864"/>
              <a:gd name="connsiteX2" fmla="*/ 927471 w 1050974"/>
              <a:gd name="connsiteY2" fmla="*/ 552291 h 723864"/>
              <a:gd name="connsiteX3" fmla="*/ 1045797 w 1050974"/>
              <a:gd name="connsiteY3" fmla="*/ 253878 h 723864"/>
              <a:gd name="connsiteX4" fmla="*/ 779622 w 1050974"/>
              <a:gd name="connsiteY4" fmla="*/ 13223 h 723864"/>
              <a:gd name="connsiteX5" fmla="*/ 201713 w 1050974"/>
              <a:gd name="connsiteY5" fmla="*/ 55929 h 723864"/>
              <a:gd name="connsiteX6" fmla="*/ 0 w 1050974"/>
              <a:gd name="connsiteY6" fmla="*/ 341960 h 723864"/>
              <a:gd name="connsiteX7" fmla="*/ 323962 w 1050974"/>
              <a:gd name="connsiteY7" fmla="*/ 649093 h 723864"/>
              <a:gd name="connsiteX8" fmla="*/ 391304 w 1050974"/>
              <a:gd name="connsiteY8" fmla="*/ 723864 h 723864"/>
              <a:gd name="connsiteX0" fmla="*/ 391304 w 1050974"/>
              <a:gd name="connsiteY0" fmla="*/ 722931 h 722931"/>
              <a:gd name="connsiteX1" fmla="*/ 538195 w 1050974"/>
              <a:gd name="connsiteY1" fmla="*/ 645250 h 722931"/>
              <a:gd name="connsiteX2" fmla="*/ 927471 w 1050974"/>
              <a:gd name="connsiteY2" fmla="*/ 551358 h 722931"/>
              <a:gd name="connsiteX3" fmla="*/ 1045797 w 1050974"/>
              <a:gd name="connsiteY3" fmla="*/ 252945 h 722931"/>
              <a:gd name="connsiteX4" fmla="*/ 779622 w 1050974"/>
              <a:gd name="connsiteY4" fmla="*/ 12290 h 722931"/>
              <a:gd name="connsiteX5" fmla="*/ 215573 w 1050974"/>
              <a:gd name="connsiteY5" fmla="*/ 58661 h 722931"/>
              <a:gd name="connsiteX6" fmla="*/ 0 w 1050974"/>
              <a:gd name="connsiteY6" fmla="*/ 341027 h 722931"/>
              <a:gd name="connsiteX7" fmla="*/ 323962 w 1050974"/>
              <a:gd name="connsiteY7" fmla="*/ 648160 h 722931"/>
              <a:gd name="connsiteX8" fmla="*/ 391304 w 1050974"/>
              <a:gd name="connsiteY8" fmla="*/ 722931 h 722931"/>
              <a:gd name="connsiteX0" fmla="*/ 382064 w 1041734"/>
              <a:gd name="connsiteY0" fmla="*/ 722931 h 722931"/>
              <a:gd name="connsiteX1" fmla="*/ 528955 w 1041734"/>
              <a:gd name="connsiteY1" fmla="*/ 645250 h 722931"/>
              <a:gd name="connsiteX2" fmla="*/ 918231 w 1041734"/>
              <a:gd name="connsiteY2" fmla="*/ 551358 h 722931"/>
              <a:gd name="connsiteX3" fmla="*/ 1036557 w 1041734"/>
              <a:gd name="connsiteY3" fmla="*/ 252945 h 722931"/>
              <a:gd name="connsiteX4" fmla="*/ 770382 w 1041734"/>
              <a:gd name="connsiteY4" fmla="*/ 12290 h 722931"/>
              <a:gd name="connsiteX5" fmla="*/ 206333 w 1041734"/>
              <a:gd name="connsiteY5" fmla="*/ 58661 h 722931"/>
              <a:gd name="connsiteX6" fmla="*/ 0 w 1041734"/>
              <a:gd name="connsiteY6" fmla="*/ 342860 h 722931"/>
              <a:gd name="connsiteX7" fmla="*/ 314722 w 1041734"/>
              <a:gd name="connsiteY7" fmla="*/ 648160 h 722931"/>
              <a:gd name="connsiteX8" fmla="*/ 382064 w 1041734"/>
              <a:gd name="connsiteY8" fmla="*/ 722931 h 7229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41734" h="722931">
                <a:moveTo>
                  <a:pt x="382064" y="722931"/>
                </a:moveTo>
                <a:cubicBezTo>
                  <a:pt x="406019" y="660055"/>
                  <a:pt x="439594" y="666515"/>
                  <a:pt x="528955" y="645250"/>
                </a:cubicBezTo>
                <a:cubicBezTo>
                  <a:pt x="618316" y="623985"/>
                  <a:pt x="833631" y="616742"/>
                  <a:pt x="918231" y="551358"/>
                </a:cubicBezTo>
                <a:cubicBezTo>
                  <a:pt x="1002831" y="485974"/>
                  <a:pt x="1059658" y="370279"/>
                  <a:pt x="1036557" y="252945"/>
                </a:cubicBezTo>
                <a:cubicBezTo>
                  <a:pt x="1013456" y="135611"/>
                  <a:pt x="908753" y="44671"/>
                  <a:pt x="770382" y="12290"/>
                </a:cubicBezTo>
                <a:cubicBezTo>
                  <a:pt x="632011" y="-20091"/>
                  <a:pt x="338916" y="17165"/>
                  <a:pt x="206333" y="58661"/>
                </a:cubicBezTo>
                <a:cubicBezTo>
                  <a:pt x="73750" y="100157"/>
                  <a:pt x="1822" y="199023"/>
                  <a:pt x="0" y="342860"/>
                </a:cubicBezTo>
                <a:cubicBezTo>
                  <a:pt x="27105" y="498943"/>
                  <a:pt x="87932" y="573770"/>
                  <a:pt x="314722" y="648160"/>
                </a:cubicBezTo>
                <a:cubicBezTo>
                  <a:pt x="367872" y="666162"/>
                  <a:pt x="382064" y="722931"/>
                  <a:pt x="382064" y="722931"/>
                </a:cubicBezTo>
                <a:close/>
              </a:path>
            </a:pathLst>
          </a:custGeom>
          <a:solidFill>
            <a:schemeClr val="bg1"/>
          </a:solidFill>
          <a:ln w="19050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9ECC812-F2A9-46D4-9B78-6659C68ED4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12671" y="1932214"/>
            <a:ext cx="6966858" cy="3091544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Freeform: Shape 6">
            <a:extLst>
              <a:ext uri="{FF2B5EF4-FFF2-40B4-BE49-F238E27FC236}">
                <a16:creationId xmlns:a16="http://schemas.microsoft.com/office/drawing/2014/main" id="{B7A37F60-69E7-41AC-BC9A-9DBC3B57726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492880">
            <a:off x="2455668" y="1103025"/>
            <a:ext cx="8982171" cy="5009917"/>
          </a:xfrm>
          <a:custGeom>
            <a:avLst/>
            <a:gdLst>
              <a:gd name="connsiteX0" fmla="*/ 284628 w 960507"/>
              <a:gd name="connsiteY0" fmla="*/ 725426 h 725435"/>
              <a:gd name="connsiteX1" fmla="*/ 429979 w 960507"/>
              <a:gd name="connsiteY1" fmla="*/ 636749 h 725435"/>
              <a:gd name="connsiteX2" fmla="*/ 805646 w 960507"/>
              <a:gd name="connsiteY2" fmla="*/ 523401 h 725435"/>
              <a:gd name="connsiteX3" fmla="*/ 954521 w 960507"/>
              <a:gd name="connsiteY3" fmla="*/ 257273 h 725435"/>
              <a:gd name="connsiteX4" fmla="*/ 674486 w 960507"/>
              <a:gd name="connsiteY4" fmla="*/ 5622 h 725435"/>
              <a:gd name="connsiteX5" fmla="*/ 15261 w 960507"/>
              <a:gd name="connsiteY5" fmla="*/ 246605 h 725435"/>
              <a:gd name="connsiteX6" fmla="*/ 217286 w 960507"/>
              <a:gd name="connsiteY6" fmla="*/ 650655 h 725435"/>
              <a:gd name="connsiteX7" fmla="*/ 284628 w 960507"/>
              <a:gd name="connsiteY7" fmla="*/ 725426 h 725435"/>
              <a:gd name="connsiteX0" fmla="*/ 284667 w 961601"/>
              <a:gd name="connsiteY0" fmla="*/ 725435 h 725435"/>
              <a:gd name="connsiteX1" fmla="*/ 430018 w 961601"/>
              <a:gd name="connsiteY1" fmla="*/ 636758 h 725435"/>
              <a:gd name="connsiteX2" fmla="*/ 820834 w 961601"/>
              <a:gd name="connsiteY2" fmla="*/ 548364 h 725435"/>
              <a:gd name="connsiteX3" fmla="*/ 954560 w 961601"/>
              <a:gd name="connsiteY3" fmla="*/ 257282 h 725435"/>
              <a:gd name="connsiteX4" fmla="*/ 674525 w 961601"/>
              <a:gd name="connsiteY4" fmla="*/ 5631 h 725435"/>
              <a:gd name="connsiteX5" fmla="*/ 15300 w 961601"/>
              <a:gd name="connsiteY5" fmla="*/ 246614 h 725435"/>
              <a:gd name="connsiteX6" fmla="*/ 217325 w 961601"/>
              <a:gd name="connsiteY6" fmla="*/ 650664 h 725435"/>
              <a:gd name="connsiteX7" fmla="*/ 284667 w 961601"/>
              <a:gd name="connsiteY7" fmla="*/ 725435 h 725435"/>
              <a:gd name="connsiteX0" fmla="*/ 284667 w 961601"/>
              <a:gd name="connsiteY0" fmla="*/ 725962 h 725962"/>
              <a:gd name="connsiteX1" fmla="*/ 430018 w 961601"/>
              <a:gd name="connsiteY1" fmla="*/ 637285 h 725962"/>
              <a:gd name="connsiteX2" fmla="*/ 820834 w 961601"/>
              <a:gd name="connsiteY2" fmla="*/ 548891 h 725962"/>
              <a:gd name="connsiteX3" fmla="*/ 954560 w 961601"/>
              <a:gd name="connsiteY3" fmla="*/ 257809 h 725962"/>
              <a:gd name="connsiteX4" fmla="*/ 674525 w 961601"/>
              <a:gd name="connsiteY4" fmla="*/ 6158 h 725962"/>
              <a:gd name="connsiteX5" fmla="*/ 15300 w 961601"/>
              <a:gd name="connsiteY5" fmla="*/ 247141 h 725962"/>
              <a:gd name="connsiteX6" fmla="*/ 217325 w 961601"/>
              <a:gd name="connsiteY6" fmla="*/ 651191 h 725962"/>
              <a:gd name="connsiteX7" fmla="*/ 284667 w 961601"/>
              <a:gd name="connsiteY7" fmla="*/ 725962 h 725962"/>
              <a:gd name="connsiteX0" fmla="*/ 410902 w 1087836"/>
              <a:gd name="connsiteY0" fmla="*/ 719810 h 719810"/>
              <a:gd name="connsiteX1" fmla="*/ 556253 w 1087836"/>
              <a:gd name="connsiteY1" fmla="*/ 631133 h 719810"/>
              <a:gd name="connsiteX2" fmla="*/ 947069 w 1087836"/>
              <a:gd name="connsiteY2" fmla="*/ 542739 h 719810"/>
              <a:gd name="connsiteX3" fmla="*/ 1080795 w 1087836"/>
              <a:gd name="connsiteY3" fmla="*/ 251657 h 719810"/>
              <a:gd name="connsiteX4" fmla="*/ 800760 w 1087836"/>
              <a:gd name="connsiteY4" fmla="*/ 6 h 719810"/>
              <a:gd name="connsiteX5" fmla="*/ 5261 w 1087836"/>
              <a:gd name="connsiteY5" fmla="*/ 248982 h 719810"/>
              <a:gd name="connsiteX6" fmla="*/ 343560 w 1087836"/>
              <a:gd name="connsiteY6" fmla="*/ 645039 h 719810"/>
              <a:gd name="connsiteX7" fmla="*/ 410902 w 1087836"/>
              <a:gd name="connsiteY7" fmla="*/ 719810 h 719810"/>
              <a:gd name="connsiteX0" fmla="*/ 412791 w 1089725"/>
              <a:gd name="connsiteY0" fmla="*/ 726835 h 726835"/>
              <a:gd name="connsiteX1" fmla="*/ 558142 w 1089725"/>
              <a:gd name="connsiteY1" fmla="*/ 638158 h 726835"/>
              <a:gd name="connsiteX2" fmla="*/ 948958 w 1089725"/>
              <a:gd name="connsiteY2" fmla="*/ 549764 h 726835"/>
              <a:gd name="connsiteX3" fmla="*/ 1082684 w 1089725"/>
              <a:gd name="connsiteY3" fmla="*/ 258682 h 726835"/>
              <a:gd name="connsiteX4" fmla="*/ 802649 w 1089725"/>
              <a:gd name="connsiteY4" fmla="*/ 7031 h 726835"/>
              <a:gd name="connsiteX5" fmla="*/ 171027 w 1089725"/>
              <a:gd name="connsiteY5" fmla="*/ 85967 h 726835"/>
              <a:gd name="connsiteX6" fmla="*/ 7150 w 1089725"/>
              <a:gd name="connsiteY6" fmla="*/ 256007 h 726835"/>
              <a:gd name="connsiteX7" fmla="*/ 345449 w 1089725"/>
              <a:gd name="connsiteY7" fmla="*/ 652064 h 726835"/>
              <a:gd name="connsiteX8" fmla="*/ 412791 w 1089725"/>
              <a:gd name="connsiteY8" fmla="*/ 726835 h 726835"/>
              <a:gd name="connsiteX0" fmla="*/ 409002 w 1085936"/>
              <a:gd name="connsiteY0" fmla="*/ 726835 h 726835"/>
              <a:gd name="connsiteX1" fmla="*/ 554353 w 1085936"/>
              <a:gd name="connsiteY1" fmla="*/ 638158 h 726835"/>
              <a:gd name="connsiteX2" fmla="*/ 945169 w 1085936"/>
              <a:gd name="connsiteY2" fmla="*/ 549764 h 726835"/>
              <a:gd name="connsiteX3" fmla="*/ 1078895 w 1085936"/>
              <a:gd name="connsiteY3" fmla="*/ 258682 h 726835"/>
              <a:gd name="connsiteX4" fmla="*/ 798860 w 1085936"/>
              <a:gd name="connsiteY4" fmla="*/ 7031 h 726835"/>
              <a:gd name="connsiteX5" fmla="*/ 167238 w 1085936"/>
              <a:gd name="connsiteY5" fmla="*/ 85967 h 726835"/>
              <a:gd name="connsiteX6" fmla="*/ 7460 w 1085936"/>
              <a:gd name="connsiteY6" fmla="*/ 285590 h 726835"/>
              <a:gd name="connsiteX7" fmla="*/ 341660 w 1085936"/>
              <a:gd name="connsiteY7" fmla="*/ 652064 h 726835"/>
              <a:gd name="connsiteX8" fmla="*/ 409002 w 1085936"/>
              <a:gd name="connsiteY8" fmla="*/ 726835 h 726835"/>
              <a:gd name="connsiteX0" fmla="*/ 409002 w 1085936"/>
              <a:gd name="connsiteY0" fmla="*/ 726835 h 726835"/>
              <a:gd name="connsiteX1" fmla="*/ 554353 w 1085936"/>
              <a:gd name="connsiteY1" fmla="*/ 638158 h 726835"/>
              <a:gd name="connsiteX2" fmla="*/ 945169 w 1085936"/>
              <a:gd name="connsiteY2" fmla="*/ 549764 h 726835"/>
              <a:gd name="connsiteX3" fmla="*/ 1078895 w 1085936"/>
              <a:gd name="connsiteY3" fmla="*/ 258682 h 726835"/>
              <a:gd name="connsiteX4" fmla="*/ 798860 w 1085936"/>
              <a:gd name="connsiteY4" fmla="*/ 7031 h 726835"/>
              <a:gd name="connsiteX5" fmla="*/ 167238 w 1085936"/>
              <a:gd name="connsiteY5" fmla="*/ 85967 h 726835"/>
              <a:gd name="connsiteX6" fmla="*/ 7460 w 1085936"/>
              <a:gd name="connsiteY6" fmla="*/ 285590 h 726835"/>
              <a:gd name="connsiteX7" fmla="*/ 341660 w 1085936"/>
              <a:gd name="connsiteY7" fmla="*/ 652064 h 726835"/>
              <a:gd name="connsiteX8" fmla="*/ 409002 w 1085936"/>
              <a:gd name="connsiteY8" fmla="*/ 726835 h 726835"/>
              <a:gd name="connsiteX0" fmla="*/ 407340 w 1084274"/>
              <a:gd name="connsiteY0" fmla="*/ 726835 h 726835"/>
              <a:gd name="connsiteX1" fmla="*/ 552691 w 1084274"/>
              <a:gd name="connsiteY1" fmla="*/ 638158 h 726835"/>
              <a:gd name="connsiteX2" fmla="*/ 943507 w 1084274"/>
              <a:gd name="connsiteY2" fmla="*/ 549764 h 726835"/>
              <a:gd name="connsiteX3" fmla="*/ 1077233 w 1084274"/>
              <a:gd name="connsiteY3" fmla="*/ 258682 h 726835"/>
              <a:gd name="connsiteX4" fmla="*/ 797198 w 1084274"/>
              <a:gd name="connsiteY4" fmla="*/ 7031 h 726835"/>
              <a:gd name="connsiteX5" fmla="*/ 165576 w 1084274"/>
              <a:gd name="connsiteY5" fmla="*/ 85967 h 726835"/>
              <a:gd name="connsiteX6" fmla="*/ 5798 w 1084274"/>
              <a:gd name="connsiteY6" fmla="*/ 285590 h 726835"/>
              <a:gd name="connsiteX7" fmla="*/ 339998 w 1084274"/>
              <a:gd name="connsiteY7" fmla="*/ 652064 h 726835"/>
              <a:gd name="connsiteX8" fmla="*/ 407340 w 1084274"/>
              <a:gd name="connsiteY8" fmla="*/ 726835 h 726835"/>
              <a:gd name="connsiteX0" fmla="*/ 405193 w 1082127"/>
              <a:gd name="connsiteY0" fmla="*/ 726835 h 726835"/>
              <a:gd name="connsiteX1" fmla="*/ 550544 w 1082127"/>
              <a:gd name="connsiteY1" fmla="*/ 638158 h 726835"/>
              <a:gd name="connsiteX2" fmla="*/ 941360 w 1082127"/>
              <a:gd name="connsiteY2" fmla="*/ 549764 h 726835"/>
              <a:gd name="connsiteX3" fmla="*/ 1075086 w 1082127"/>
              <a:gd name="connsiteY3" fmla="*/ 258682 h 726835"/>
              <a:gd name="connsiteX4" fmla="*/ 795051 w 1082127"/>
              <a:gd name="connsiteY4" fmla="*/ 7031 h 726835"/>
              <a:gd name="connsiteX5" fmla="*/ 163429 w 1082127"/>
              <a:gd name="connsiteY5" fmla="*/ 85967 h 726835"/>
              <a:gd name="connsiteX6" fmla="*/ 5959 w 1082127"/>
              <a:gd name="connsiteY6" fmla="*/ 336874 h 726835"/>
              <a:gd name="connsiteX7" fmla="*/ 337851 w 1082127"/>
              <a:gd name="connsiteY7" fmla="*/ 652064 h 726835"/>
              <a:gd name="connsiteX8" fmla="*/ 405193 w 1082127"/>
              <a:gd name="connsiteY8" fmla="*/ 726835 h 726835"/>
              <a:gd name="connsiteX0" fmla="*/ 405097 w 1082031"/>
              <a:gd name="connsiteY0" fmla="*/ 727553 h 727553"/>
              <a:gd name="connsiteX1" fmla="*/ 550448 w 1082031"/>
              <a:gd name="connsiteY1" fmla="*/ 638876 h 727553"/>
              <a:gd name="connsiteX2" fmla="*/ 941264 w 1082031"/>
              <a:gd name="connsiteY2" fmla="*/ 550482 h 727553"/>
              <a:gd name="connsiteX3" fmla="*/ 1074990 w 1082031"/>
              <a:gd name="connsiteY3" fmla="*/ 259400 h 727553"/>
              <a:gd name="connsiteX4" fmla="*/ 794955 w 1082031"/>
              <a:gd name="connsiteY4" fmla="*/ 7749 h 727553"/>
              <a:gd name="connsiteX5" fmla="*/ 164686 w 1082031"/>
              <a:gd name="connsiteY5" fmla="*/ 81610 h 727553"/>
              <a:gd name="connsiteX6" fmla="*/ 5863 w 1082031"/>
              <a:gd name="connsiteY6" fmla="*/ 337592 h 727553"/>
              <a:gd name="connsiteX7" fmla="*/ 337755 w 1082031"/>
              <a:gd name="connsiteY7" fmla="*/ 652782 h 727553"/>
              <a:gd name="connsiteX8" fmla="*/ 405097 w 1082031"/>
              <a:gd name="connsiteY8" fmla="*/ 727553 h 727553"/>
              <a:gd name="connsiteX0" fmla="*/ 427815 w 1104749"/>
              <a:gd name="connsiteY0" fmla="*/ 727553 h 727553"/>
              <a:gd name="connsiteX1" fmla="*/ 573166 w 1104749"/>
              <a:gd name="connsiteY1" fmla="*/ 638876 h 727553"/>
              <a:gd name="connsiteX2" fmla="*/ 963982 w 1104749"/>
              <a:gd name="connsiteY2" fmla="*/ 550482 h 727553"/>
              <a:gd name="connsiteX3" fmla="*/ 1097708 w 1104749"/>
              <a:gd name="connsiteY3" fmla="*/ 259400 h 727553"/>
              <a:gd name="connsiteX4" fmla="*/ 817673 w 1104749"/>
              <a:gd name="connsiteY4" fmla="*/ 7749 h 727553"/>
              <a:gd name="connsiteX5" fmla="*/ 187404 w 1104749"/>
              <a:gd name="connsiteY5" fmla="*/ 81610 h 727553"/>
              <a:gd name="connsiteX6" fmla="*/ 4537 w 1104749"/>
              <a:gd name="connsiteY6" fmla="*/ 344274 h 727553"/>
              <a:gd name="connsiteX7" fmla="*/ 360473 w 1104749"/>
              <a:gd name="connsiteY7" fmla="*/ 652782 h 727553"/>
              <a:gd name="connsiteX8" fmla="*/ 427815 w 1104749"/>
              <a:gd name="connsiteY8" fmla="*/ 727553 h 727553"/>
              <a:gd name="connsiteX0" fmla="*/ 423278 w 1100212"/>
              <a:gd name="connsiteY0" fmla="*/ 727553 h 727553"/>
              <a:gd name="connsiteX1" fmla="*/ 568629 w 1100212"/>
              <a:gd name="connsiteY1" fmla="*/ 638876 h 727553"/>
              <a:gd name="connsiteX2" fmla="*/ 959445 w 1100212"/>
              <a:gd name="connsiteY2" fmla="*/ 550482 h 727553"/>
              <a:gd name="connsiteX3" fmla="*/ 1093171 w 1100212"/>
              <a:gd name="connsiteY3" fmla="*/ 259400 h 727553"/>
              <a:gd name="connsiteX4" fmla="*/ 813136 w 1100212"/>
              <a:gd name="connsiteY4" fmla="*/ 7749 h 727553"/>
              <a:gd name="connsiteX5" fmla="*/ 182867 w 1100212"/>
              <a:gd name="connsiteY5" fmla="*/ 81610 h 727553"/>
              <a:gd name="connsiteX6" fmla="*/ 0 w 1100212"/>
              <a:gd name="connsiteY6" fmla="*/ 344274 h 727553"/>
              <a:gd name="connsiteX7" fmla="*/ 355936 w 1100212"/>
              <a:gd name="connsiteY7" fmla="*/ 652782 h 727553"/>
              <a:gd name="connsiteX8" fmla="*/ 423278 w 1100212"/>
              <a:gd name="connsiteY8" fmla="*/ 727553 h 727553"/>
              <a:gd name="connsiteX0" fmla="*/ 423278 w 1100212"/>
              <a:gd name="connsiteY0" fmla="*/ 727553 h 727553"/>
              <a:gd name="connsiteX1" fmla="*/ 568629 w 1100212"/>
              <a:gd name="connsiteY1" fmla="*/ 638876 h 727553"/>
              <a:gd name="connsiteX2" fmla="*/ 959445 w 1100212"/>
              <a:gd name="connsiteY2" fmla="*/ 550482 h 727553"/>
              <a:gd name="connsiteX3" fmla="*/ 1093171 w 1100212"/>
              <a:gd name="connsiteY3" fmla="*/ 259400 h 727553"/>
              <a:gd name="connsiteX4" fmla="*/ 813136 w 1100212"/>
              <a:gd name="connsiteY4" fmla="*/ 7749 h 727553"/>
              <a:gd name="connsiteX5" fmla="*/ 182867 w 1100212"/>
              <a:gd name="connsiteY5" fmla="*/ 81610 h 727553"/>
              <a:gd name="connsiteX6" fmla="*/ 0 w 1100212"/>
              <a:gd name="connsiteY6" fmla="*/ 344274 h 727553"/>
              <a:gd name="connsiteX7" fmla="*/ 355936 w 1100212"/>
              <a:gd name="connsiteY7" fmla="*/ 652782 h 727553"/>
              <a:gd name="connsiteX8" fmla="*/ 423278 w 1100212"/>
              <a:gd name="connsiteY8" fmla="*/ 727553 h 727553"/>
              <a:gd name="connsiteX0" fmla="*/ 437503 w 1114437"/>
              <a:gd name="connsiteY0" fmla="*/ 727553 h 727553"/>
              <a:gd name="connsiteX1" fmla="*/ 582854 w 1114437"/>
              <a:gd name="connsiteY1" fmla="*/ 638876 h 727553"/>
              <a:gd name="connsiteX2" fmla="*/ 973670 w 1114437"/>
              <a:gd name="connsiteY2" fmla="*/ 550482 h 727553"/>
              <a:gd name="connsiteX3" fmla="*/ 1107396 w 1114437"/>
              <a:gd name="connsiteY3" fmla="*/ 259400 h 727553"/>
              <a:gd name="connsiteX4" fmla="*/ 827361 w 1114437"/>
              <a:gd name="connsiteY4" fmla="*/ 7749 h 727553"/>
              <a:gd name="connsiteX5" fmla="*/ 197092 w 1114437"/>
              <a:gd name="connsiteY5" fmla="*/ 81610 h 727553"/>
              <a:gd name="connsiteX6" fmla="*/ 0 w 1114437"/>
              <a:gd name="connsiteY6" fmla="*/ 341962 h 727553"/>
              <a:gd name="connsiteX7" fmla="*/ 370161 w 1114437"/>
              <a:gd name="connsiteY7" fmla="*/ 652782 h 727553"/>
              <a:gd name="connsiteX8" fmla="*/ 437503 w 1114437"/>
              <a:gd name="connsiteY8" fmla="*/ 727553 h 727553"/>
              <a:gd name="connsiteX0" fmla="*/ 463684 w 1140618"/>
              <a:gd name="connsiteY0" fmla="*/ 727553 h 727553"/>
              <a:gd name="connsiteX1" fmla="*/ 609035 w 1140618"/>
              <a:gd name="connsiteY1" fmla="*/ 638876 h 727553"/>
              <a:gd name="connsiteX2" fmla="*/ 999851 w 1140618"/>
              <a:gd name="connsiteY2" fmla="*/ 550482 h 727553"/>
              <a:gd name="connsiteX3" fmla="*/ 1133577 w 1140618"/>
              <a:gd name="connsiteY3" fmla="*/ 259400 h 727553"/>
              <a:gd name="connsiteX4" fmla="*/ 853542 w 1140618"/>
              <a:gd name="connsiteY4" fmla="*/ 7749 h 727553"/>
              <a:gd name="connsiteX5" fmla="*/ 223273 w 1140618"/>
              <a:gd name="connsiteY5" fmla="*/ 81610 h 727553"/>
              <a:gd name="connsiteX6" fmla="*/ 0 w 1140618"/>
              <a:gd name="connsiteY6" fmla="*/ 343816 h 727553"/>
              <a:gd name="connsiteX7" fmla="*/ 396342 w 1140618"/>
              <a:gd name="connsiteY7" fmla="*/ 652782 h 727553"/>
              <a:gd name="connsiteX8" fmla="*/ 463684 w 1140618"/>
              <a:gd name="connsiteY8" fmla="*/ 727553 h 727553"/>
              <a:gd name="connsiteX0" fmla="*/ 463684 w 1140714"/>
              <a:gd name="connsiteY0" fmla="*/ 719277 h 719277"/>
              <a:gd name="connsiteX1" fmla="*/ 609035 w 1140714"/>
              <a:gd name="connsiteY1" fmla="*/ 630600 h 719277"/>
              <a:gd name="connsiteX2" fmla="*/ 999851 w 1140714"/>
              <a:gd name="connsiteY2" fmla="*/ 542206 h 719277"/>
              <a:gd name="connsiteX3" fmla="*/ 1133577 w 1140714"/>
              <a:gd name="connsiteY3" fmla="*/ 251124 h 719277"/>
              <a:gd name="connsiteX4" fmla="*/ 852002 w 1140714"/>
              <a:gd name="connsiteY4" fmla="*/ 8636 h 719277"/>
              <a:gd name="connsiteX5" fmla="*/ 223273 w 1140714"/>
              <a:gd name="connsiteY5" fmla="*/ 73334 h 719277"/>
              <a:gd name="connsiteX6" fmla="*/ 0 w 1140714"/>
              <a:gd name="connsiteY6" fmla="*/ 335540 h 719277"/>
              <a:gd name="connsiteX7" fmla="*/ 396342 w 1140714"/>
              <a:gd name="connsiteY7" fmla="*/ 644506 h 719277"/>
              <a:gd name="connsiteX8" fmla="*/ 463684 w 1140714"/>
              <a:gd name="connsiteY8" fmla="*/ 719277 h 719277"/>
              <a:gd name="connsiteX0" fmla="*/ 463684 w 1140714"/>
              <a:gd name="connsiteY0" fmla="*/ 721380 h 721380"/>
              <a:gd name="connsiteX1" fmla="*/ 609035 w 1140714"/>
              <a:gd name="connsiteY1" fmla="*/ 632703 h 721380"/>
              <a:gd name="connsiteX2" fmla="*/ 999851 w 1140714"/>
              <a:gd name="connsiteY2" fmla="*/ 544309 h 721380"/>
              <a:gd name="connsiteX3" fmla="*/ 1133577 w 1140714"/>
              <a:gd name="connsiteY3" fmla="*/ 253227 h 721380"/>
              <a:gd name="connsiteX4" fmla="*/ 852002 w 1140714"/>
              <a:gd name="connsiteY4" fmla="*/ 10739 h 721380"/>
              <a:gd name="connsiteX5" fmla="*/ 223273 w 1140714"/>
              <a:gd name="connsiteY5" fmla="*/ 64441 h 721380"/>
              <a:gd name="connsiteX6" fmla="*/ 0 w 1140714"/>
              <a:gd name="connsiteY6" fmla="*/ 337643 h 721380"/>
              <a:gd name="connsiteX7" fmla="*/ 396342 w 1140714"/>
              <a:gd name="connsiteY7" fmla="*/ 646609 h 721380"/>
              <a:gd name="connsiteX8" fmla="*/ 463684 w 1140714"/>
              <a:gd name="connsiteY8" fmla="*/ 721380 h 721380"/>
              <a:gd name="connsiteX0" fmla="*/ 463684 w 1140714"/>
              <a:gd name="connsiteY0" fmla="*/ 721380 h 721380"/>
              <a:gd name="connsiteX1" fmla="*/ 609035 w 1140714"/>
              <a:gd name="connsiteY1" fmla="*/ 632703 h 721380"/>
              <a:gd name="connsiteX2" fmla="*/ 999851 w 1140714"/>
              <a:gd name="connsiteY2" fmla="*/ 544309 h 721380"/>
              <a:gd name="connsiteX3" fmla="*/ 1133577 w 1140714"/>
              <a:gd name="connsiteY3" fmla="*/ 253227 h 721380"/>
              <a:gd name="connsiteX4" fmla="*/ 852002 w 1140714"/>
              <a:gd name="connsiteY4" fmla="*/ 10739 h 721380"/>
              <a:gd name="connsiteX5" fmla="*/ 223273 w 1140714"/>
              <a:gd name="connsiteY5" fmla="*/ 64441 h 721380"/>
              <a:gd name="connsiteX6" fmla="*/ 0 w 1140714"/>
              <a:gd name="connsiteY6" fmla="*/ 337643 h 721380"/>
              <a:gd name="connsiteX7" fmla="*/ 396342 w 1140714"/>
              <a:gd name="connsiteY7" fmla="*/ 646609 h 721380"/>
              <a:gd name="connsiteX8" fmla="*/ 463684 w 1140714"/>
              <a:gd name="connsiteY8" fmla="*/ 721380 h 721380"/>
              <a:gd name="connsiteX0" fmla="*/ 463684 w 1138513"/>
              <a:gd name="connsiteY0" fmla="*/ 721380 h 721380"/>
              <a:gd name="connsiteX1" fmla="*/ 610575 w 1138513"/>
              <a:gd name="connsiteY1" fmla="*/ 643699 h 721380"/>
              <a:gd name="connsiteX2" fmla="*/ 999851 w 1138513"/>
              <a:gd name="connsiteY2" fmla="*/ 544309 h 721380"/>
              <a:gd name="connsiteX3" fmla="*/ 1133577 w 1138513"/>
              <a:gd name="connsiteY3" fmla="*/ 253227 h 721380"/>
              <a:gd name="connsiteX4" fmla="*/ 852002 w 1138513"/>
              <a:gd name="connsiteY4" fmla="*/ 10739 h 721380"/>
              <a:gd name="connsiteX5" fmla="*/ 223273 w 1138513"/>
              <a:gd name="connsiteY5" fmla="*/ 64441 h 721380"/>
              <a:gd name="connsiteX6" fmla="*/ 0 w 1138513"/>
              <a:gd name="connsiteY6" fmla="*/ 337643 h 721380"/>
              <a:gd name="connsiteX7" fmla="*/ 396342 w 1138513"/>
              <a:gd name="connsiteY7" fmla="*/ 646609 h 721380"/>
              <a:gd name="connsiteX8" fmla="*/ 463684 w 1138513"/>
              <a:gd name="connsiteY8" fmla="*/ 721380 h 721380"/>
              <a:gd name="connsiteX0" fmla="*/ 463684 w 1138513"/>
              <a:gd name="connsiteY0" fmla="*/ 721380 h 721380"/>
              <a:gd name="connsiteX1" fmla="*/ 610575 w 1138513"/>
              <a:gd name="connsiteY1" fmla="*/ 643699 h 721380"/>
              <a:gd name="connsiteX2" fmla="*/ 999851 w 1138513"/>
              <a:gd name="connsiteY2" fmla="*/ 544309 h 721380"/>
              <a:gd name="connsiteX3" fmla="*/ 1133577 w 1138513"/>
              <a:gd name="connsiteY3" fmla="*/ 253227 h 721380"/>
              <a:gd name="connsiteX4" fmla="*/ 852002 w 1138513"/>
              <a:gd name="connsiteY4" fmla="*/ 10739 h 721380"/>
              <a:gd name="connsiteX5" fmla="*/ 223273 w 1138513"/>
              <a:gd name="connsiteY5" fmla="*/ 64441 h 721380"/>
              <a:gd name="connsiteX6" fmla="*/ 0 w 1138513"/>
              <a:gd name="connsiteY6" fmla="*/ 337643 h 721380"/>
              <a:gd name="connsiteX7" fmla="*/ 396342 w 1138513"/>
              <a:gd name="connsiteY7" fmla="*/ 646609 h 721380"/>
              <a:gd name="connsiteX8" fmla="*/ 463684 w 1138513"/>
              <a:gd name="connsiteY8" fmla="*/ 721380 h 721380"/>
              <a:gd name="connsiteX0" fmla="*/ 463684 w 1136732"/>
              <a:gd name="connsiteY0" fmla="*/ 721380 h 721380"/>
              <a:gd name="connsiteX1" fmla="*/ 610575 w 1136732"/>
              <a:gd name="connsiteY1" fmla="*/ 643699 h 721380"/>
              <a:gd name="connsiteX2" fmla="*/ 999851 w 1136732"/>
              <a:gd name="connsiteY2" fmla="*/ 544309 h 721380"/>
              <a:gd name="connsiteX3" fmla="*/ 1133577 w 1136732"/>
              <a:gd name="connsiteY3" fmla="*/ 253227 h 721380"/>
              <a:gd name="connsiteX4" fmla="*/ 852002 w 1136732"/>
              <a:gd name="connsiteY4" fmla="*/ 10739 h 721380"/>
              <a:gd name="connsiteX5" fmla="*/ 223273 w 1136732"/>
              <a:gd name="connsiteY5" fmla="*/ 64441 h 721380"/>
              <a:gd name="connsiteX6" fmla="*/ 0 w 1136732"/>
              <a:gd name="connsiteY6" fmla="*/ 337643 h 721380"/>
              <a:gd name="connsiteX7" fmla="*/ 396342 w 1136732"/>
              <a:gd name="connsiteY7" fmla="*/ 646609 h 721380"/>
              <a:gd name="connsiteX8" fmla="*/ 463684 w 1136732"/>
              <a:gd name="connsiteY8" fmla="*/ 721380 h 721380"/>
              <a:gd name="connsiteX0" fmla="*/ 463684 w 1121891"/>
              <a:gd name="connsiteY0" fmla="*/ 721255 h 721255"/>
              <a:gd name="connsiteX1" fmla="*/ 610575 w 1121891"/>
              <a:gd name="connsiteY1" fmla="*/ 643574 h 721255"/>
              <a:gd name="connsiteX2" fmla="*/ 999851 w 1121891"/>
              <a:gd name="connsiteY2" fmla="*/ 544184 h 721255"/>
              <a:gd name="connsiteX3" fmla="*/ 1118177 w 1121891"/>
              <a:gd name="connsiteY3" fmla="*/ 251269 h 721255"/>
              <a:gd name="connsiteX4" fmla="*/ 852002 w 1121891"/>
              <a:gd name="connsiteY4" fmla="*/ 10614 h 721255"/>
              <a:gd name="connsiteX5" fmla="*/ 223273 w 1121891"/>
              <a:gd name="connsiteY5" fmla="*/ 64316 h 721255"/>
              <a:gd name="connsiteX6" fmla="*/ 0 w 1121891"/>
              <a:gd name="connsiteY6" fmla="*/ 337518 h 721255"/>
              <a:gd name="connsiteX7" fmla="*/ 396342 w 1121891"/>
              <a:gd name="connsiteY7" fmla="*/ 646484 h 721255"/>
              <a:gd name="connsiteX8" fmla="*/ 463684 w 1121891"/>
              <a:gd name="connsiteY8" fmla="*/ 721255 h 721255"/>
              <a:gd name="connsiteX0" fmla="*/ 463684 w 1123864"/>
              <a:gd name="connsiteY0" fmla="*/ 721255 h 721255"/>
              <a:gd name="connsiteX1" fmla="*/ 610575 w 1123864"/>
              <a:gd name="connsiteY1" fmla="*/ 643574 h 721255"/>
              <a:gd name="connsiteX2" fmla="*/ 999851 w 1123864"/>
              <a:gd name="connsiteY2" fmla="*/ 549682 h 721255"/>
              <a:gd name="connsiteX3" fmla="*/ 1118177 w 1123864"/>
              <a:gd name="connsiteY3" fmla="*/ 251269 h 721255"/>
              <a:gd name="connsiteX4" fmla="*/ 852002 w 1123864"/>
              <a:gd name="connsiteY4" fmla="*/ 10614 h 721255"/>
              <a:gd name="connsiteX5" fmla="*/ 223273 w 1123864"/>
              <a:gd name="connsiteY5" fmla="*/ 64316 h 721255"/>
              <a:gd name="connsiteX6" fmla="*/ 0 w 1123864"/>
              <a:gd name="connsiteY6" fmla="*/ 337518 h 721255"/>
              <a:gd name="connsiteX7" fmla="*/ 396342 w 1123864"/>
              <a:gd name="connsiteY7" fmla="*/ 646484 h 721255"/>
              <a:gd name="connsiteX8" fmla="*/ 463684 w 1123864"/>
              <a:gd name="connsiteY8" fmla="*/ 721255 h 721255"/>
              <a:gd name="connsiteX0" fmla="*/ 463684 w 1123864"/>
              <a:gd name="connsiteY0" fmla="*/ 721255 h 721255"/>
              <a:gd name="connsiteX1" fmla="*/ 610575 w 1123864"/>
              <a:gd name="connsiteY1" fmla="*/ 643574 h 721255"/>
              <a:gd name="connsiteX2" fmla="*/ 999851 w 1123864"/>
              <a:gd name="connsiteY2" fmla="*/ 549682 h 721255"/>
              <a:gd name="connsiteX3" fmla="*/ 1118177 w 1123864"/>
              <a:gd name="connsiteY3" fmla="*/ 251269 h 721255"/>
              <a:gd name="connsiteX4" fmla="*/ 852002 w 1123864"/>
              <a:gd name="connsiteY4" fmla="*/ 10614 h 721255"/>
              <a:gd name="connsiteX5" fmla="*/ 223273 w 1123864"/>
              <a:gd name="connsiteY5" fmla="*/ 64316 h 721255"/>
              <a:gd name="connsiteX6" fmla="*/ 0 w 1123864"/>
              <a:gd name="connsiteY6" fmla="*/ 337518 h 721255"/>
              <a:gd name="connsiteX7" fmla="*/ 396342 w 1123864"/>
              <a:gd name="connsiteY7" fmla="*/ 646484 h 721255"/>
              <a:gd name="connsiteX8" fmla="*/ 463684 w 1123864"/>
              <a:gd name="connsiteY8" fmla="*/ 721255 h 721255"/>
              <a:gd name="connsiteX0" fmla="*/ 463684 w 1123354"/>
              <a:gd name="connsiteY0" fmla="*/ 721255 h 721255"/>
              <a:gd name="connsiteX1" fmla="*/ 610575 w 1123354"/>
              <a:gd name="connsiteY1" fmla="*/ 643574 h 721255"/>
              <a:gd name="connsiteX2" fmla="*/ 999851 w 1123354"/>
              <a:gd name="connsiteY2" fmla="*/ 549682 h 721255"/>
              <a:gd name="connsiteX3" fmla="*/ 1118177 w 1123354"/>
              <a:gd name="connsiteY3" fmla="*/ 251269 h 721255"/>
              <a:gd name="connsiteX4" fmla="*/ 852002 w 1123354"/>
              <a:gd name="connsiteY4" fmla="*/ 10614 h 721255"/>
              <a:gd name="connsiteX5" fmla="*/ 223273 w 1123354"/>
              <a:gd name="connsiteY5" fmla="*/ 64316 h 721255"/>
              <a:gd name="connsiteX6" fmla="*/ 0 w 1123354"/>
              <a:gd name="connsiteY6" fmla="*/ 337518 h 721255"/>
              <a:gd name="connsiteX7" fmla="*/ 396342 w 1123354"/>
              <a:gd name="connsiteY7" fmla="*/ 646484 h 721255"/>
              <a:gd name="connsiteX8" fmla="*/ 463684 w 1123354"/>
              <a:gd name="connsiteY8" fmla="*/ 721255 h 721255"/>
              <a:gd name="connsiteX0" fmla="*/ 411324 w 1070994"/>
              <a:gd name="connsiteY0" fmla="*/ 721255 h 721255"/>
              <a:gd name="connsiteX1" fmla="*/ 558215 w 1070994"/>
              <a:gd name="connsiteY1" fmla="*/ 643574 h 721255"/>
              <a:gd name="connsiteX2" fmla="*/ 947491 w 1070994"/>
              <a:gd name="connsiteY2" fmla="*/ 549682 h 721255"/>
              <a:gd name="connsiteX3" fmla="*/ 1065817 w 1070994"/>
              <a:gd name="connsiteY3" fmla="*/ 251269 h 721255"/>
              <a:gd name="connsiteX4" fmla="*/ 799642 w 1070994"/>
              <a:gd name="connsiteY4" fmla="*/ 10614 h 721255"/>
              <a:gd name="connsiteX5" fmla="*/ 170913 w 1070994"/>
              <a:gd name="connsiteY5" fmla="*/ 64316 h 721255"/>
              <a:gd name="connsiteX6" fmla="*/ 0 w 1070994"/>
              <a:gd name="connsiteY6" fmla="*/ 339351 h 721255"/>
              <a:gd name="connsiteX7" fmla="*/ 343982 w 1070994"/>
              <a:gd name="connsiteY7" fmla="*/ 646484 h 721255"/>
              <a:gd name="connsiteX8" fmla="*/ 411324 w 1070994"/>
              <a:gd name="connsiteY8" fmla="*/ 721255 h 721255"/>
              <a:gd name="connsiteX0" fmla="*/ 391304 w 1050974"/>
              <a:gd name="connsiteY0" fmla="*/ 721255 h 721255"/>
              <a:gd name="connsiteX1" fmla="*/ 538195 w 1050974"/>
              <a:gd name="connsiteY1" fmla="*/ 643574 h 721255"/>
              <a:gd name="connsiteX2" fmla="*/ 927471 w 1050974"/>
              <a:gd name="connsiteY2" fmla="*/ 549682 h 721255"/>
              <a:gd name="connsiteX3" fmla="*/ 1045797 w 1050974"/>
              <a:gd name="connsiteY3" fmla="*/ 251269 h 721255"/>
              <a:gd name="connsiteX4" fmla="*/ 779622 w 1050974"/>
              <a:gd name="connsiteY4" fmla="*/ 10614 h 721255"/>
              <a:gd name="connsiteX5" fmla="*/ 150893 w 1050974"/>
              <a:gd name="connsiteY5" fmla="*/ 64316 h 721255"/>
              <a:gd name="connsiteX6" fmla="*/ 0 w 1050974"/>
              <a:gd name="connsiteY6" fmla="*/ 339351 h 721255"/>
              <a:gd name="connsiteX7" fmla="*/ 323962 w 1050974"/>
              <a:gd name="connsiteY7" fmla="*/ 646484 h 721255"/>
              <a:gd name="connsiteX8" fmla="*/ 391304 w 1050974"/>
              <a:gd name="connsiteY8" fmla="*/ 721255 h 721255"/>
              <a:gd name="connsiteX0" fmla="*/ 391304 w 1050974"/>
              <a:gd name="connsiteY0" fmla="*/ 721255 h 721255"/>
              <a:gd name="connsiteX1" fmla="*/ 538195 w 1050974"/>
              <a:gd name="connsiteY1" fmla="*/ 643574 h 721255"/>
              <a:gd name="connsiteX2" fmla="*/ 927471 w 1050974"/>
              <a:gd name="connsiteY2" fmla="*/ 549682 h 721255"/>
              <a:gd name="connsiteX3" fmla="*/ 1045797 w 1050974"/>
              <a:gd name="connsiteY3" fmla="*/ 251269 h 721255"/>
              <a:gd name="connsiteX4" fmla="*/ 779622 w 1050974"/>
              <a:gd name="connsiteY4" fmla="*/ 10614 h 721255"/>
              <a:gd name="connsiteX5" fmla="*/ 150893 w 1050974"/>
              <a:gd name="connsiteY5" fmla="*/ 64316 h 721255"/>
              <a:gd name="connsiteX6" fmla="*/ 0 w 1050974"/>
              <a:gd name="connsiteY6" fmla="*/ 339351 h 721255"/>
              <a:gd name="connsiteX7" fmla="*/ 323962 w 1050974"/>
              <a:gd name="connsiteY7" fmla="*/ 646484 h 721255"/>
              <a:gd name="connsiteX8" fmla="*/ 391304 w 1050974"/>
              <a:gd name="connsiteY8" fmla="*/ 721255 h 721255"/>
              <a:gd name="connsiteX0" fmla="*/ 391304 w 1050974"/>
              <a:gd name="connsiteY0" fmla="*/ 723864 h 723864"/>
              <a:gd name="connsiteX1" fmla="*/ 538195 w 1050974"/>
              <a:gd name="connsiteY1" fmla="*/ 646183 h 723864"/>
              <a:gd name="connsiteX2" fmla="*/ 927471 w 1050974"/>
              <a:gd name="connsiteY2" fmla="*/ 552291 h 723864"/>
              <a:gd name="connsiteX3" fmla="*/ 1045797 w 1050974"/>
              <a:gd name="connsiteY3" fmla="*/ 253878 h 723864"/>
              <a:gd name="connsiteX4" fmla="*/ 779622 w 1050974"/>
              <a:gd name="connsiteY4" fmla="*/ 13223 h 723864"/>
              <a:gd name="connsiteX5" fmla="*/ 201713 w 1050974"/>
              <a:gd name="connsiteY5" fmla="*/ 55929 h 723864"/>
              <a:gd name="connsiteX6" fmla="*/ 0 w 1050974"/>
              <a:gd name="connsiteY6" fmla="*/ 341960 h 723864"/>
              <a:gd name="connsiteX7" fmla="*/ 323962 w 1050974"/>
              <a:gd name="connsiteY7" fmla="*/ 649093 h 723864"/>
              <a:gd name="connsiteX8" fmla="*/ 391304 w 1050974"/>
              <a:gd name="connsiteY8" fmla="*/ 723864 h 723864"/>
              <a:gd name="connsiteX0" fmla="*/ 391304 w 1050974"/>
              <a:gd name="connsiteY0" fmla="*/ 722931 h 722931"/>
              <a:gd name="connsiteX1" fmla="*/ 538195 w 1050974"/>
              <a:gd name="connsiteY1" fmla="*/ 645250 h 722931"/>
              <a:gd name="connsiteX2" fmla="*/ 927471 w 1050974"/>
              <a:gd name="connsiteY2" fmla="*/ 551358 h 722931"/>
              <a:gd name="connsiteX3" fmla="*/ 1045797 w 1050974"/>
              <a:gd name="connsiteY3" fmla="*/ 252945 h 722931"/>
              <a:gd name="connsiteX4" fmla="*/ 779622 w 1050974"/>
              <a:gd name="connsiteY4" fmla="*/ 12290 h 722931"/>
              <a:gd name="connsiteX5" fmla="*/ 215573 w 1050974"/>
              <a:gd name="connsiteY5" fmla="*/ 58661 h 722931"/>
              <a:gd name="connsiteX6" fmla="*/ 0 w 1050974"/>
              <a:gd name="connsiteY6" fmla="*/ 341027 h 722931"/>
              <a:gd name="connsiteX7" fmla="*/ 323962 w 1050974"/>
              <a:gd name="connsiteY7" fmla="*/ 648160 h 722931"/>
              <a:gd name="connsiteX8" fmla="*/ 391304 w 1050974"/>
              <a:gd name="connsiteY8" fmla="*/ 722931 h 722931"/>
              <a:gd name="connsiteX0" fmla="*/ 382064 w 1041734"/>
              <a:gd name="connsiteY0" fmla="*/ 722931 h 722931"/>
              <a:gd name="connsiteX1" fmla="*/ 528955 w 1041734"/>
              <a:gd name="connsiteY1" fmla="*/ 645250 h 722931"/>
              <a:gd name="connsiteX2" fmla="*/ 918231 w 1041734"/>
              <a:gd name="connsiteY2" fmla="*/ 551358 h 722931"/>
              <a:gd name="connsiteX3" fmla="*/ 1036557 w 1041734"/>
              <a:gd name="connsiteY3" fmla="*/ 252945 h 722931"/>
              <a:gd name="connsiteX4" fmla="*/ 770382 w 1041734"/>
              <a:gd name="connsiteY4" fmla="*/ 12290 h 722931"/>
              <a:gd name="connsiteX5" fmla="*/ 206333 w 1041734"/>
              <a:gd name="connsiteY5" fmla="*/ 58661 h 722931"/>
              <a:gd name="connsiteX6" fmla="*/ 0 w 1041734"/>
              <a:gd name="connsiteY6" fmla="*/ 342860 h 722931"/>
              <a:gd name="connsiteX7" fmla="*/ 314722 w 1041734"/>
              <a:gd name="connsiteY7" fmla="*/ 648160 h 722931"/>
              <a:gd name="connsiteX8" fmla="*/ 382064 w 1041734"/>
              <a:gd name="connsiteY8" fmla="*/ 722931 h 7229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41734" h="722931">
                <a:moveTo>
                  <a:pt x="382064" y="722931"/>
                </a:moveTo>
                <a:cubicBezTo>
                  <a:pt x="406019" y="660055"/>
                  <a:pt x="439594" y="666515"/>
                  <a:pt x="528955" y="645250"/>
                </a:cubicBezTo>
                <a:cubicBezTo>
                  <a:pt x="618316" y="623985"/>
                  <a:pt x="833631" y="616742"/>
                  <a:pt x="918231" y="551358"/>
                </a:cubicBezTo>
                <a:cubicBezTo>
                  <a:pt x="1002831" y="485974"/>
                  <a:pt x="1059658" y="370279"/>
                  <a:pt x="1036557" y="252945"/>
                </a:cubicBezTo>
                <a:cubicBezTo>
                  <a:pt x="1013456" y="135611"/>
                  <a:pt x="908753" y="44671"/>
                  <a:pt x="770382" y="12290"/>
                </a:cubicBezTo>
                <a:cubicBezTo>
                  <a:pt x="632011" y="-20091"/>
                  <a:pt x="338916" y="17165"/>
                  <a:pt x="206333" y="58661"/>
                </a:cubicBezTo>
                <a:cubicBezTo>
                  <a:pt x="73750" y="100157"/>
                  <a:pt x="1822" y="199023"/>
                  <a:pt x="0" y="342860"/>
                </a:cubicBezTo>
                <a:cubicBezTo>
                  <a:pt x="27105" y="498943"/>
                  <a:pt x="87932" y="573770"/>
                  <a:pt x="314722" y="648160"/>
                </a:cubicBezTo>
                <a:cubicBezTo>
                  <a:pt x="367872" y="666162"/>
                  <a:pt x="382064" y="722931"/>
                  <a:pt x="382064" y="722931"/>
                </a:cubicBezTo>
                <a:close/>
              </a:path>
            </a:pathLst>
          </a:custGeom>
          <a:noFill/>
          <a:ln w="19050" cap="flat">
            <a:solidFill>
              <a:schemeClr val="tx1"/>
            </a:solidFill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116138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06D441F-9FBB-4F90-987A-39793DE0E7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691109-F4F8-4597-962C-A4F4B7960636}" type="datetimeFigureOut">
              <a:rPr lang="en-US" smtClean="0"/>
              <a:t>11/26/2024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3C92B1E-8D5D-45CA-9A8B-53E3B7FEC4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1489E71-49A9-4CE9-AD1D-780A876BC3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7FAD9F-AEE9-406E-B720-57D2B9DB28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81921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B4053A-B2EE-4E20-9723-6BB0BBD500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553272"/>
            <a:ext cx="3932237" cy="1732727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7B065AB-0DF3-4C86-AB5F-EB65021FDB9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15642" y="987425"/>
            <a:ext cx="5939745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2D99FAE-8825-466D-9F1E-3B7BAED2C05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368550"/>
            <a:ext cx="3932237" cy="3500438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93A6375-677F-4A58-B98D-18F3DEF8E6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691109-F4F8-4597-962C-A4F4B7960636}" type="datetimeFigureOut">
              <a:rPr lang="en-US" smtClean="0"/>
              <a:t>11/26/2024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6B40F2C-7AE7-481B-856A-B3E26AE8B9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1E7C48C-9BD9-41CB-915E-A905B8869B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7FAD9F-AEE9-406E-B720-57D2B9DB28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96754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FEDEE8-EFF6-48A4-89F1-180F16A1B2E7}" type="datetimeFigureOut">
              <a:rPr lang="en-GB" smtClean="0"/>
              <a:t>26/11/2024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3533DD-DDB3-42D4-9247-661C081BC73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5513473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1B6DE4-025D-4D93-A5D0-FB45897207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615915"/>
            <a:ext cx="3932237" cy="1670085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993EE21-471F-4B7B-B7AF-192243A1278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146B769-8E40-42E6-8F62-C4347B0CE92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365744"/>
            <a:ext cx="3932237" cy="3503244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7384DC6-1AA3-4779-8EDF-F4A877508E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691109-F4F8-4597-962C-A4F4B7960636}" type="datetimeFigureOut">
              <a:rPr lang="en-US" smtClean="0"/>
              <a:t>11/26/2024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D47F83E-FAF9-43E1-95CC-6F4EDD76B3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23D8C7B-B211-4BAF-9C05-09CF993B0D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7FAD9F-AEE9-406E-B720-57D2B9DB28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128728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6139E3-FB89-4585-A22D-15851E8DE0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F94B498-70D2-4956-A576-83345B38DCF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62A84CB-FF9E-43D6-8805-B4ABB520D6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691109-F4F8-4597-962C-A4F4B7960636}" type="datetimeFigureOut">
              <a:rPr lang="en-US" smtClean="0"/>
              <a:t>11/26/2024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CA7EE14-0A60-428B-BC0E-A50951E0E3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D2A9A22-BBF2-4B23-B17F-B32AC87D29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7FAD9F-AEE9-406E-B720-57D2B9DB28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536765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15CC51B-E0BE-4D50-A04A-571F8BCAE2A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9099550" y="692150"/>
            <a:ext cx="2254250" cy="530993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41F5607-7A89-4981-87F4-98BC7CE0A92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692150"/>
            <a:ext cx="8108950" cy="530993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820D5BE-275A-42D5-BCE1-357D53FC50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691109-F4F8-4597-962C-A4F4B7960636}" type="datetimeFigureOut">
              <a:rPr lang="en-US" smtClean="0"/>
              <a:t>11/26/2024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1525F9A-B406-4028-AC92-D12450519F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7A70F0A-5147-4274-A0A1-BD21917945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7FAD9F-AEE9-406E-B720-57D2B9DB28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85594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FEDEE8-EFF6-48A4-89F1-180F16A1B2E7}" type="datetimeFigureOut">
              <a:rPr lang="en-GB" smtClean="0"/>
              <a:t>26/11/2024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3533DD-DDB3-42D4-9247-661C081BC73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884118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FEDEE8-EFF6-48A4-89F1-180F16A1B2E7}" type="datetimeFigureOut">
              <a:rPr lang="en-GB" smtClean="0"/>
              <a:t>26/11/2024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3533DD-DDB3-42D4-9247-661C081BC73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10152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FEDEE8-EFF6-48A4-89F1-180F16A1B2E7}" type="datetimeFigureOut">
              <a:rPr lang="en-GB" smtClean="0"/>
              <a:t>26/11/2024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3533DD-DDB3-42D4-9247-661C081BC73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763515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FEDEE8-EFF6-48A4-89F1-180F16A1B2E7}" type="datetimeFigureOut">
              <a:rPr lang="en-GB" smtClean="0"/>
              <a:t>26/11/2024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3533DD-DDB3-42D4-9247-661C081BC73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523485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FEDEE8-EFF6-48A4-89F1-180F16A1B2E7}" type="datetimeFigureOut">
              <a:rPr lang="en-GB" smtClean="0"/>
              <a:t>26/11/2024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3533DD-DDB3-42D4-9247-661C081BC73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113167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FEDEE8-EFF6-48A4-89F1-180F16A1B2E7}" type="datetimeFigureOut">
              <a:rPr lang="en-GB" smtClean="0"/>
              <a:t>26/11/2024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3533DD-DDB3-42D4-9247-661C081BC73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372907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FEDEE8-EFF6-48A4-89F1-180F16A1B2E7}" type="datetimeFigureOut">
              <a:rPr lang="en-GB" smtClean="0"/>
              <a:t>26/11/2024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3533DD-DDB3-42D4-9247-661C081BC73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893187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7FEDEE8-EFF6-48A4-89F1-180F16A1B2E7}" type="datetimeFigureOut">
              <a:rPr lang="en-GB" smtClean="0"/>
              <a:t>26/11/2024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53533DD-DDB3-42D4-9247-661C081BC73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798736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FAAE2DA9-9BAF-4D46-BC97-20425C5321FD}"/>
              </a:ext>
            </a:extLst>
          </p:cNvPr>
          <p:cNvSpPr/>
          <p:nvPr/>
        </p:nvSpPr>
        <p:spPr>
          <a:xfrm>
            <a:off x="372926" y="367993"/>
            <a:ext cx="11499601" cy="6203902"/>
          </a:xfrm>
          <a:custGeom>
            <a:avLst/>
            <a:gdLst>
              <a:gd name="connsiteX0" fmla="*/ 9680053 w 11499601"/>
              <a:gd name="connsiteY0" fmla="*/ 0 h 6250474"/>
              <a:gd name="connsiteX1" fmla="*/ 11263634 w 11499601"/>
              <a:gd name="connsiteY1" fmla="*/ 10894 h 6250474"/>
              <a:gd name="connsiteX2" fmla="*/ 11499601 w 11499601"/>
              <a:gd name="connsiteY2" fmla="*/ 84193 h 6250474"/>
              <a:gd name="connsiteX3" fmla="*/ 11496115 w 11499601"/>
              <a:gd name="connsiteY3" fmla="*/ 333210 h 6250474"/>
              <a:gd name="connsiteX4" fmla="*/ 11496626 w 11499601"/>
              <a:gd name="connsiteY4" fmla="*/ 801872 h 6250474"/>
              <a:gd name="connsiteX5" fmla="*/ 11482477 w 11499601"/>
              <a:gd name="connsiteY5" fmla="*/ 1834579 h 6250474"/>
              <a:gd name="connsiteX6" fmla="*/ 11478714 w 11499601"/>
              <a:gd name="connsiteY6" fmla="*/ 3520214 h 6250474"/>
              <a:gd name="connsiteX7" fmla="*/ 11419375 w 11499601"/>
              <a:gd name="connsiteY7" fmla="*/ 5982433 h 6250474"/>
              <a:gd name="connsiteX8" fmla="*/ 5959453 w 11499601"/>
              <a:gd name="connsiteY8" fmla="*/ 5973386 h 6250474"/>
              <a:gd name="connsiteX9" fmla="*/ 5021779 w 11499601"/>
              <a:gd name="connsiteY9" fmla="*/ 5958809 h 6250474"/>
              <a:gd name="connsiteX10" fmla="*/ 5021779 w 11499601"/>
              <a:gd name="connsiteY10" fmla="*/ 5972741 h 6250474"/>
              <a:gd name="connsiteX11" fmla="*/ 3239306 w 11499601"/>
              <a:gd name="connsiteY11" fmla="*/ 5972741 h 6250474"/>
              <a:gd name="connsiteX12" fmla="*/ 3217554 w 11499601"/>
              <a:gd name="connsiteY12" fmla="*/ 6005912 h 6250474"/>
              <a:gd name="connsiteX13" fmla="*/ 3219866 w 11499601"/>
              <a:gd name="connsiteY13" fmla="*/ 6250474 h 6250474"/>
              <a:gd name="connsiteX14" fmla="*/ 2855432 w 11499601"/>
              <a:gd name="connsiteY14" fmla="*/ 6045972 h 6250474"/>
              <a:gd name="connsiteX15" fmla="*/ 2785655 w 11499601"/>
              <a:gd name="connsiteY15" fmla="*/ 5972741 h 6250474"/>
              <a:gd name="connsiteX16" fmla="*/ 2321880 w 11499601"/>
              <a:gd name="connsiteY16" fmla="*/ 5972741 h 6250474"/>
              <a:gd name="connsiteX17" fmla="*/ 2321880 w 11499601"/>
              <a:gd name="connsiteY17" fmla="*/ 5943328 h 6250474"/>
              <a:gd name="connsiteX18" fmla="*/ 2161451 w 11499601"/>
              <a:gd name="connsiteY18" fmla="*/ 5941720 h 6250474"/>
              <a:gd name="connsiteX19" fmla="*/ 1884575 w 11499601"/>
              <a:gd name="connsiteY19" fmla="*/ 5937508 h 6250474"/>
              <a:gd name="connsiteX20" fmla="*/ 1731597 w 11499601"/>
              <a:gd name="connsiteY20" fmla="*/ 5934968 h 6250474"/>
              <a:gd name="connsiteX21" fmla="*/ 1588500 w 11499601"/>
              <a:gd name="connsiteY21" fmla="*/ 5940418 h 6250474"/>
              <a:gd name="connsiteX22" fmla="*/ 671167 w 11499601"/>
              <a:gd name="connsiteY22" fmla="*/ 5948382 h 6250474"/>
              <a:gd name="connsiteX23" fmla="*/ 94741 w 11499601"/>
              <a:gd name="connsiteY23" fmla="*/ 5957415 h 6250474"/>
              <a:gd name="connsiteX24" fmla="*/ 37859 w 11499601"/>
              <a:gd name="connsiteY24" fmla="*/ 5876060 h 6250474"/>
              <a:gd name="connsiteX25" fmla="*/ 28975 w 11499601"/>
              <a:gd name="connsiteY25" fmla="*/ 2606888 h 6250474"/>
              <a:gd name="connsiteX26" fmla="*/ 33539 w 11499601"/>
              <a:gd name="connsiteY26" fmla="*/ 59860 h 6250474"/>
              <a:gd name="connsiteX27" fmla="*/ 39830 w 11499601"/>
              <a:gd name="connsiteY27" fmla="*/ 42028 h 6250474"/>
              <a:gd name="connsiteX28" fmla="*/ 88659 w 11499601"/>
              <a:gd name="connsiteY28" fmla="*/ 37282 h 6250474"/>
              <a:gd name="connsiteX29" fmla="*/ 301554 w 11499601"/>
              <a:gd name="connsiteY29" fmla="*/ 37282 h 6250474"/>
              <a:gd name="connsiteX30" fmla="*/ 416464 w 11499601"/>
              <a:gd name="connsiteY30" fmla="*/ 30725 h 6250474"/>
              <a:gd name="connsiteX31" fmla="*/ 907723 w 11499601"/>
              <a:gd name="connsiteY31" fmla="*/ 24269 h 6250474"/>
              <a:gd name="connsiteX32" fmla="*/ 3989089 w 11499601"/>
              <a:gd name="connsiteY32" fmla="*/ 29653 h 6250474"/>
              <a:gd name="connsiteX0" fmla="*/ 9680053 w 11499601"/>
              <a:gd name="connsiteY0" fmla="*/ 0 h 6250474"/>
              <a:gd name="connsiteX1" fmla="*/ 11263634 w 11499601"/>
              <a:gd name="connsiteY1" fmla="*/ 10894 h 6250474"/>
              <a:gd name="connsiteX2" fmla="*/ 11499601 w 11499601"/>
              <a:gd name="connsiteY2" fmla="*/ 84193 h 6250474"/>
              <a:gd name="connsiteX3" fmla="*/ 11496115 w 11499601"/>
              <a:gd name="connsiteY3" fmla="*/ 333210 h 6250474"/>
              <a:gd name="connsiteX4" fmla="*/ 11496626 w 11499601"/>
              <a:gd name="connsiteY4" fmla="*/ 801872 h 6250474"/>
              <a:gd name="connsiteX5" fmla="*/ 11482477 w 11499601"/>
              <a:gd name="connsiteY5" fmla="*/ 1834579 h 6250474"/>
              <a:gd name="connsiteX6" fmla="*/ 11478714 w 11499601"/>
              <a:gd name="connsiteY6" fmla="*/ 3520214 h 6250474"/>
              <a:gd name="connsiteX7" fmla="*/ 11419375 w 11499601"/>
              <a:gd name="connsiteY7" fmla="*/ 5982433 h 6250474"/>
              <a:gd name="connsiteX8" fmla="*/ 5959453 w 11499601"/>
              <a:gd name="connsiteY8" fmla="*/ 5973386 h 6250474"/>
              <a:gd name="connsiteX9" fmla="*/ 5021779 w 11499601"/>
              <a:gd name="connsiteY9" fmla="*/ 5958809 h 6250474"/>
              <a:gd name="connsiteX10" fmla="*/ 5021779 w 11499601"/>
              <a:gd name="connsiteY10" fmla="*/ 5972741 h 6250474"/>
              <a:gd name="connsiteX11" fmla="*/ 3239306 w 11499601"/>
              <a:gd name="connsiteY11" fmla="*/ 5972741 h 6250474"/>
              <a:gd name="connsiteX12" fmla="*/ 3217554 w 11499601"/>
              <a:gd name="connsiteY12" fmla="*/ 6005912 h 6250474"/>
              <a:gd name="connsiteX13" fmla="*/ 3219866 w 11499601"/>
              <a:gd name="connsiteY13" fmla="*/ 6250474 h 6250474"/>
              <a:gd name="connsiteX14" fmla="*/ 2855432 w 11499601"/>
              <a:gd name="connsiteY14" fmla="*/ 6045972 h 6250474"/>
              <a:gd name="connsiteX15" fmla="*/ 2785655 w 11499601"/>
              <a:gd name="connsiteY15" fmla="*/ 5972741 h 6250474"/>
              <a:gd name="connsiteX16" fmla="*/ 2321880 w 11499601"/>
              <a:gd name="connsiteY16" fmla="*/ 5972741 h 6250474"/>
              <a:gd name="connsiteX17" fmla="*/ 2161451 w 11499601"/>
              <a:gd name="connsiteY17" fmla="*/ 5941720 h 6250474"/>
              <a:gd name="connsiteX18" fmla="*/ 1884575 w 11499601"/>
              <a:gd name="connsiteY18" fmla="*/ 5937508 h 6250474"/>
              <a:gd name="connsiteX19" fmla="*/ 1731597 w 11499601"/>
              <a:gd name="connsiteY19" fmla="*/ 5934968 h 6250474"/>
              <a:gd name="connsiteX20" fmla="*/ 1588500 w 11499601"/>
              <a:gd name="connsiteY20" fmla="*/ 5940418 h 6250474"/>
              <a:gd name="connsiteX21" fmla="*/ 671167 w 11499601"/>
              <a:gd name="connsiteY21" fmla="*/ 5948382 h 6250474"/>
              <a:gd name="connsiteX22" fmla="*/ 94741 w 11499601"/>
              <a:gd name="connsiteY22" fmla="*/ 5957415 h 6250474"/>
              <a:gd name="connsiteX23" fmla="*/ 37859 w 11499601"/>
              <a:gd name="connsiteY23" fmla="*/ 5876060 h 6250474"/>
              <a:gd name="connsiteX24" fmla="*/ 28975 w 11499601"/>
              <a:gd name="connsiteY24" fmla="*/ 2606888 h 6250474"/>
              <a:gd name="connsiteX25" fmla="*/ 33539 w 11499601"/>
              <a:gd name="connsiteY25" fmla="*/ 59860 h 6250474"/>
              <a:gd name="connsiteX26" fmla="*/ 39830 w 11499601"/>
              <a:gd name="connsiteY26" fmla="*/ 42028 h 6250474"/>
              <a:gd name="connsiteX27" fmla="*/ 88659 w 11499601"/>
              <a:gd name="connsiteY27" fmla="*/ 37282 h 6250474"/>
              <a:gd name="connsiteX28" fmla="*/ 301554 w 11499601"/>
              <a:gd name="connsiteY28" fmla="*/ 37282 h 6250474"/>
              <a:gd name="connsiteX29" fmla="*/ 416464 w 11499601"/>
              <a:gd name="connsiteY29" fmla="*/ 30725 h 6250474"/>
              <a:gd name="connsiteX30" fmla="*/ 907723 w 11499601"/>
              <a:gd name="connsiteY30" fmla="*/ 24269 h 6250474"/>
              <a:gd name="connsiteX31" fmla="*/ 3989089 w 11499601"/>
              <a:gd name="connsiteY31" fmla="*/ 29653 h 6250474"/>
              <a:gd name="connsiteX32" fmla="*/ 9680053 w 11499601"/>
              <a:gd name="connsiteY32" fmla="*/ 0 h 6250474"/>
              <a:gd name="connsiteX0" fmla="*/ 9680053 w 11499601"/>
              <a:gd name="connsiteY0" fmla="*/ 0 h 6250474"/>
              <a:gd name="connsiteX1" fmla="*/ 11263634 w 11499601"/>
              <a:gd name="connsiteY1" fmla="*/ 10894 h 6250474"/>
              <a:gd name="connsiteX2" fmla="*/ 11499601 w 11499601"/>
              <a:gd name="connsiteY2" fmla="*/ 84193 h 6250474"/>
              <a:gd name="connsiteX3" fmla="*/ 11496115 w 11499601"/>
              <a:gd name="connsiteY3" fmla="*/ 333210 h 6250474"/>
              <a:gd name="connsiteX4" fmla="*/ 11496626 w 11499601"/>
              <a:gd name="connsiteY4" fmla="*/ 801872 h 6250474"/>
              <a:gd name="connsiteX5" fmla="*/ 11482477 w 11499601"/>
              <a:gd name="connsiteY5" fmla="*/ 1834579 h 6250474"/>
              <a:gd name="connsiteX6" fmla="*/ 11478714 w 11499601"/>
              <a:gd name="connsiteY6" fmla="*/ 3520214 h 6250474"/>
              <a:gd name="connsiteX7" fmla="*/ 11419375 w 11499601"/>
              <a:gd name="connsiteY7" fmla="*/ 5982433 h 6250474"/>
              <a:gd name="connsiteX8" fmla="*/ 5959453 w 11499601"/>
              <a:gd name="connsiteY8" fmla="*/ 5973386 h 6250474"/>
              <a:gd name="connsiteX9" fmla="*/ 5021779 w 11499601"/>
              <a:gd name="connsiteY9" fmla="*/ 5958809 h 6250474"/>
              <a:gd name="connsiteX10" fmla="*/ 5021779 w 11499601"/>
              <a:gd name="connsiteY10" fmla="*/ 5972741 h 6250474"/>
              <a:gd name="connsiteX11" fmla="*/ 3239306 w 11499601"/>
              <a:gd name="connsiteY11" fmla="*/ 5972741 h 6250474"/>
              <a:gd name="connsiteX12" fmla="*/ 3217554 w 11499601"/>
              <a:gd name="connsiteY12" fmla="*/ 6005912 h 6250474"/>
              <a:gd name="connsiteX13" fmla="*/ 3219866 w 11499601"/>
              <a:gd name="connsiteY13" fmla="*/ 6250474 h 6250474"/>
              <a:gd name="connsiteX14" fmla="*/ 2855432 w 11499601"/>
              <a:gd name="connsiteY14" fmla="*/ 6045972 h 6250474"/>
              <a:gd name="connsiteX15" fmla="*/ 2785655 w 11499601"/>
              <a:gd name="connsiteY15" fmla="*/ 5972741 h 6250474"/>
              <a:gd name="connsiteX16" fmla="*/ 2321880 w 11499601"/>
              <a:gd name="connsiteY16" fmla="*/ 5972741 h 6250474"/>
              <a:gd name="connsiteX17" fmla="*/ 1884575 w 11499601"/>
              <a:gd name="connsiteY17" fmla="*/ 5937508 h 6250474"/>
              <a:gd name="connsiteX18" fmla="*/ 1731597 w 11499601"/>
              <a:gd name="connsiteY18" fmla="*/ 5934968 h 6250474"/>
              <a:gd name="connsiteX19" fmla="*/ 1588500 w 11499601"/>
              <a:gd name="connsiteY19" fmla="*/ 5940418 h 6250474"/>
              <a:gd name="connsiteX20" fmla="*/ 671167 w 11499601"/>
              <a:gd name="connsiteY20" fmla="*/ 5948382 h 6250474"/>
              <a:gd name="connsiteX21" fmla="*/ 94741 w 11499601"/>
              <a:gd name="connsiteY21" fmla="*/ 5957415 h 6250474"/>
              <a:gd name="connsiteX22" fmla="*/ 37859 w 11499601"/>
              <a:gd name="connsiteY22" fmla="*/ 5876060 h 6250474"/>
              <a:gd name="connsiteX23" fmla="*/ 28975 w 11499601"/>
              <a:gd name="connsiteY23" fmla="*/ 2606888 h 6250474"/>
              <a:gd name="connsiteX24" fmla="*/ 33539 w 11499601"/>
              <a:gd name="connsiteY24" fmla="*/ 59860 h 6250474"/>
              <a:gd name="connsiteX25" fmla="*/ 39830 w 11499601"/>
              <a:gd name="connsiteY25" fmla="*/ 42028 h 6250474"/>
              <a:gd name="connsiteX26" fmla="*/ 88659 w 11499601"/>
              <a:gd name="connsiteY26" fmla="*/ 37282 h 6250474"/>
              <a:gd name="connsiteX27" fmla="*/ 301554 w 11499601"/>
              <a:gd name="connsiteY27" fmla="*/ 37282 h 6250474"/>
              <a:gd name="connsiteX28" fmla="*/ 416464 w 11499601"/>
              <a:gd name="connsiteY28" fmla="*/ 30725 h 6250474"/>
              <a:gd name="connsiteX29" fmla="*/ 907723 w 11499601"/>
              <a:gd name="connsiteY29" fmla="*/ 24269 h 6250474"/>
              <a:gd name="connsiteX30" fmla="*/ 3989089 w 11499601"/>
              <a:gd name="connsiteY30" fmla="*/ 29653 h 6250474"/>
              <a:gd name="connsiteX31" fmla="*/ 9680053 w 11499601"/>
              <a:gd name="connsiteY31" fmla="*/ 0 h 6250474"/>
              <a:gd name="connsiteX0" fmla="*/ 9680053 w 11499601"/>
              <a:gd name="connsiteY0" fmla="*/ 0 h 6250474"/>
              <a:gd name="connsiteX1" fmla="*/ 11263634 w 11499601"/>
              <a:gd name="connsiteY1" fmla="*/ 10894 h 6250474"/>
              <a:gd name="connsiteX2" fmla="*/ 11499601 w 11499601"/>
              <a:gd name="connsiteY2" fmla="*/ 84193 h 6250474"/>
              <a:gd name="connsiteX3" fmla="*/ 11496115 w 11499601"/>
              <a:gd name="connsiteY3" fmla="*/ 333210 h 6250474"/>
              <a:gd name="connsiteX4" fmla="*/ 11496626 w 11499601"/>
              <a:gd name="connsiteY4" fmla="*/ 801872 h 6250474"/>
              <a:gd name="connsiteX5" fmla="*/ 11482477 w 11499601"/>
              <a:gd name="connsiteY5" fmla="*/ 1834579 h 6250474"/>
              <a:gd name="connsiteX6" fmla="*/ 11478714 w 11499601"/>
              <a:gd name="connsiteY6" fmla="*/ 3520214 h 6250474"/>
              <a:gd name="connsiteX7" fmla="*/ 11419375 w 11499601"/>
              <a:gd name="connsiteY7" fmla="*/ 5982433 h 6250474"/>
              <a:gd name="connsiteX8" fmla="*/ 5959453 w 11499601"/>
              <a:gd name="connsiteY8" fmla="*/ 5973386 h 6250474"/>
              <a:gd name="connsiteX9" fmla="*/ 5021779 w 11499601"/>
              <a:gd name="connsiteY9" fmla="*/ 5958809 h 6250474"/>
              <a:gd name="connsiteX10" fmla="*/ 3239306 w 11499601"/>
              <a:gd name="connsiteY10" fmla="*/ 5972741 h 6250474"/>
              <a:gd name="connsiteX11" fmla="*/ 3217554 w 11499601"/>
              <a:gd name="connsiteY11" fmla="*/ 6005912 h 6250474"/>
              <a:gd name="connsiteX12" fmla="*/ 3219866 w 11499601"/>
              <a:gd name="connsiteY12" fmla="*/ 6250474 h 6250474"/>
              <a:gd name="connsiteX13" fmla="*/ 2855432 w 11499601"/>
              <a:gd name="connsiteY13" fmla="*/ 6045972 h 6250474"/>
              <a:gd name="connsiteX14" fmla="*/ 2785655 w 11499601"/>
              <a:gd name="connsiteY14" fmla="*/ 5972741 h 6250474"/>
              <a:gd name="connsiteX15" fmla="*/ 2321880 w 11499601"/>
              <a:gd name="connsiteY15" fmla="*/ 5972741 h 6250474"/>
              <a:gd name="connsiteX16" fmla="*/ 1884575 w 11499601"/>
              <a:gd name="connsiteY16" fmla="*/ 5937508 h 6250474"/>
              <a:gd name="connsiteX17" fmla="*/ 1731597 w 11499601"/>
              <a:gd name="connsiteY17" fmla="*/ 5934968 h 6250474"/>
              <a:gd name="connsiteX18" fmla="*/ 1588500 w 11499601"/>
              <a:gd name="connsiteY18" fmla="*/ 5940418 h 6250474"/>
              <a:gd name="connsiteX19" fmla="*/ 671167 w 11499601"/>
              <a:gd name="connsiteY19" fmla="*/ 5948382 h 6250474"/>
              <a:gd name="connsiteX20" fmla="*/ 94741 w 11499601"/>
              <a:gd name="connsiteY20" fmla="*/ 5957415 h 6250474"/>
              <a:gd name="connsiteX21" fmla="*/ 37859 w 11499601"/>
              <a:gd name="connsiteY21" fmla="*/ 5876060 h 6250474"/>
              <a:gd name="connsiteX22" fmla="*/ 28975 w 11499601"/>
              <a:gd name="connsiteY22" fmla="*/ 2606888 h 6250474"/>
              <a:gd name="connsiteX23" fmla="*/ 33539 w 11499601"/>
              <a:gd name="connsiteY23" fmla="*/ 59860 h 6250474"/>
              <a:gd name="connsiteX24" fmla="*/ 39830 w 11499601"/>
              <a:gd name="connsiteY24" fmla="*/ 42028 h 6250474"/>
              <a:gd name="connsiteX25" fmla="*/ 88659 w 11499601"/>
              <a:gd name="connsiteY25" fmla="*/ 37282 h 6250474"/>
              <a:gd name="connsiteX26" fmla="*/ 301554 w 11499601"/>
              <a:gd name="connsiteY26" fmla="*/ 37282 h 6250474"/>
              <a:gd name="connsiteX27" fmla="*/ 416464 w 11499601"/>
              <a:gd name="connsiteY27" fmla="*/ 30725 h 6250474"/>
              <a:gd name="connsiteX28" fmla="*/ 907723 w 11499601"/>
              <a:gd name="connsiteY28" fmla="*/ 24269 h 6250474"/>
              <a:gd name="connsiteX29" fmla="*/ 3989089 w 11499601"/>
              <a:gd name="connsiteY29" fmla="*/ 29653 h 6250474"/>
              <a:gd name="connsiteX30" fmla="*/ 9680053 w 11499601"/>
              <a:gd name="connsiteY30" fmla="*/ 0 h 6250474"/>
              <a:gd name="connsiteX0" fmla="*/ 9680053 w 11499601"/>
              <a:gd name="connsiteY0" fmla="*/ 0 h 6250474"/>
              <a:gd name="connsiteX1" fmla="*/ 11263634 w 11499601"/>
              <a:gd name="connsiteY1" fmla="*/ 10894 h 6250474"/>
              <a:gd name="connsiteX2" fmla="*/ 11499601 w 11499601"/>
              <a:gd name="connsiteY2" fmla="*/ 84193 h 6250474"/>
              <a:gd name="connsiteX3" fmla="*/ 11496115 w 11499601"/>
              <a:gd name="connsiteY3" fmla="*/ 333210 h 6250474"/>
              <a:gd name="connsiteX4" fmla="*/ 11496626 w 11499601"/>
              <a:gd name="connsiteY4" fmla="*/ 801872 h 6250474"/>
              <a:gd name="connsiteX5" fmla="*/ 11482477 w 11499601"/>
              <a:gd name="connsiteY5" fmla="*/ 1834579 h 6250474"/>
              <a:gd name="connsiteX6" fmla="*/ 11478714 w 11499601"/>
              <a:gd name="connsiteY6" fmla="*/ 3520214 h 6250474"/>
              <a:gd name="connsiteX7" fmla="*/ 11419375 w 11499601"/>
              <a:gd name="connsiteY7" fmla="*/ 5982433 h 6250474"/>
              <a:gd name="connsiteX8" fmla="*/ 5959453 w 11499601"/>
              <a:gd name="connsiteY8" fmla="*/ 5973386 h 6250474"/>
              <a:gd name="connsiteX9" fmla="*/ 5011590 w 11499601"/>
              <a:gd name="connsiteY9" fmla="*/ 5989374 h 6250474"/>
              <a:gd name="connsiteX10" fmla="*/ 3239306 w 11499601"/>
              <a:gd name="connsiteY10" fmla="*/ 5972741 h 6250474"/>
              <a:gd name="connsiteX11" fmla="*/ 3217554 w 11499601"/>
              <a:gd name="connsiteY11" fmla="*/ 6005912 h 6250474"/>
              <a:gd name="connsiteX12" fmla="*/ 3219866 w 11499601"/>
              <a:gd name="connsiteY12" fmla="*/ 6250474 h 6250474"/>
              <a:gd name="connsiteX13" fmla="*/ 2855432 w 11499601"/>
              <a:gd name="connsiteY13" fmla="*/ 6045972 h 6250474"/>
              <a:gd name="connsiteX14" fmla="*/ 2785655 w 11499601"/>
              <a:gd name="connsiteY14" fmla="*/ 5972741 h 6250474"/>
              <a:gd name="connsiteX15" fmla="*/ 2321880 w 11499601"/>
              <a:gd name="connsiteY15" fmla="*/ 5972741 h 6250474"/>
              <a:gd name="connsiteX16" fmla="*/ 1884575 w 11499601"/>
              <a:gd name="connsiteY16" fmla="*/ 5937508 h 6250474"/>
              <a:gd name="connsiteX17" fmla="*/ 1731597 w 11499601"/>
              <a:gd name="connsiteY17" fmla="*/ 5934968 h 6250474"/>
              <a:gd name="connsiteX18" fmla="*/ 1588500 w 11499601"/>
              <a:gd name="connsiteY18" fmla="*/ 5940418 h 6250474"/>
              <a:gd name="connsiteX19" fmla="*/ 671167 w 11499601"/>
              <a:gd name="connsiteY19" fmla="*/ 5948382 h 6250474"/>
              <a:gd name="connsiteX20" fmla="*/ 94741 w 11499601"/>
              <a:gd name="connsiteY20" fmla="*/ 5957415 h 6250474"/>
              <a:gd name="connsiteX21" fmla="*/ 37859 w 11499601"/>
              <a:gd name="connsiteY21" fmla="*/ 5876060 h 6250474"/>
              <a:gd name="connsiteX22" fmla="*/ 28975 w 11499601"/>
              <a:gd name="connsiteY22" fmla="*/ 2606888 h 6250474"/>
              <a:gd name="connsiteX23" fmla="*/ 33539 w 11499601"/>
              <a:gd name="connsiteY23" fmla="*/ 59860 h 6250474"/>
              <a:gd name="connsiteX24" fmla="*/ 39830 w 11499601"/>
              <a:gd name="connsiteY24" fmla="*/ 42028 h 6250474"/>
              <a:gd name="connsiteX25" fmla="*/ 88659 w 11499601"/>
              <a:gd name="connsiteY25" fmla="*/ 37282 h 6250474"/>
              <a:gd name="connsiteX26" fmla="*/ 301554 w 11499601"/>
              <a:gd name="connsiteY26" fmla="*/ 37282 h 6250474"/>
              <a:gd name="connsiteX27" fmla="*/ 416464 w 11499601"/>
              <a:gd name="connsiteY27" fmla="*/ 30725 h 6250474"/>
              <a:gd name="connsiteX28" fmla="*/ 907723 w 11499601"/>
              <a:gd name="connsiteY28" fmla="*/ 24269 h 6250474"/>
              <a:gd name="connsiteX29" fmla="*/ 3989089 w 11499601"/>
              <a:gd name="connsiteY29" fmla="*/ 29653 h 6250474"/>
              <a:gd name="connsiteX30" fmla="*/ 9680053 w 11499601"/>
              <a:gd name="connsiteY30" fmla="*/ 0 h 6250474"/>
              <a:gd name="connsiteX0" fmla="*/ 9680053 w 11499601"/>
              <a:gd name="connsiteY0" fmla="*/ 0 h 6250474"/>
              <a:gd name="connsiteX1" fmla="*/ 11263634 w 11499601"/>
              <a:gd name="connsiteY1" fmla="*/ 10894 h 6250474"/>
              <a:gd name="connsiteX2" fmla="*/ 11499601 w 11499601"/>
              <a:gd name="connsiteY2" fmla="*/ 84193 h 6250474"/>
              <a:gd name="connsiteX3" fmla="*/ 11496115 w 11499601"/>
              <a:gd name="connsiteY3" fmla="*/ 333210 h 6250474"/>
              <a:gd name="connsiteX4" fmla="*/ 11496626 w 11499601"/>
              <a:gd name="connsiteY4" fmla="*/ 801872 h 6250474"/>
              <a:gd name="connsiteX5" fmla="*/ 11482477 w 11499601"/>
              <a:gd name="connsiteY5" fmla="*/ 1834579 h 6250474"/>
              <a:gd name="connsiteX6" fmla="*/ 11478714 w 11499601"/>
              <a:gd name="connsiteY6" fmla="*/ 3520214 h 6250474"/>
              <a:gd name="connsiteX7" fmla="*/ 11419375 w 11499601"/>
              <a:gd name="connsiteY7" fmla="*/ 5982433 h 6250474"/>
              <a:gd name="connsiteX8" fmla="*/ 5959453 w 11499601"/>
              <a:gd name="connsiteY8" fmla="*/ 5973386 h 6250474"/>
              <a:gd name="connsiteX9" fmla="*/ 5001402 w 11499601"/>
              <a:gd name="connsiteY9" fmla="*/ 5999562 h 6250474"/>
              <a:gd name="connsiteX10" fmla="*/ 3239306 w 11499601"/>
              <a:gd name="connsiteY10" fmla="*/ 5972741 h 6250474"/>
              <a:gd name="connsiteX11" fmla="*/ 3217554 w 11499601"/>
              <a:gd name="connsiteY11" fmla="*/ 6005912 h 6250474"/>
              <a:gd name="connsiteX12" fmla="*/ 3219866 w 11499601"/>
              <a:gd name="connsiteY12" fmla="*/ 6250474 h 6250474"/>
              <a:gd name="connsiteX13" fmla="*/ 2855432 w 11499601"/>
              <a:gd name="connsiteY13" fmla="*/ 6045972 h 6250474"/>
              <a:gd name="connsiteX14" fmla="*/ 2785655 w 11499601"/>
              <a:gd name="connsiteY14" fmla="*/ 5972741 h 6250474"/>
              <a:gd name="connsiteX15" fmla="*/ 2321880 w 11499601"/>
              <a:gd name="connsiteY15" fmla="*/ 5972741 h 6250474"/>
              <a:gd name="connsiteX16" fmla="*/ 1884575 w 11499601"/>
              <a:gd name="connsiteY16" fmla="*/ 5937508 h 6250474"/>
              <a:gd name="connsiteX17" fmla="*/ 1731597 w 11499601"/>
              <a:gd name="connsiteY17" fmla="*/ 5934968 h 6250474"/>
              <a:gd name="connsiteX18" fmla="*/ 1588500 w 11499601"/>
              <a:gd name="connsiteY18" fmla="*/ 5940418 h 6250474"/>
              <a:gd name="connsiteX19" fmla="*/ 671167 w 11499601"/>
              <a:gd name="connsiteY19" fmla="*/ 5948382 h 6250474"/>
              <a:gd name="connsiteX20" fmla="*/ 94741 w 11499601"/>
              <a:gd name="connsiteY20" fmla="*/ 5957415 h 6250474"/>
              <a:gd name="connsiteX21" fmla="*/ 37859 w 11499601"/>
              <a:gd name="connsiteY21" fmla="*/ 5876060 h 6250474"/>
              <a:gd name="connsiteX22" fmla="*/ 28975 w 11499601"/>
              <a:gd name="connsiteY22" fmla="*/ 2606888 h 6250474"/>
              <a:gd name="connsiteX23" fmla="*/ 33539 w 11499601"/>
              <a:gd name="connsiteY23" fmla="*/ 59860 h 6250474"/>
              <a:gd name="connsiteX24" fmla="*/ 39830 w 11499601"/>
              <a:gd name="connsiteY24" fmla="*/ 42028 h 6250474"/>
              <a:gd name="connsiteX25" fmla="*/ 88659 w 11499601"/>
              <a:gd name="connsiteY25" fmla="*/ 37282 h 6250474"/>
              <a:gd name="connsiteX26" fmla="*/ 301554 w 11499601"/>
              <a:gd name="connsiteY26" fmla="*/ 37282 h 6250474"/>
              <a:gd name="connsiteX27" fmla="*/ 416464 w 11499601"/>
              <a:gd name="connsiteY27" fmla="*/ 30725 h 6250474"/>
              <a:gd name="connsiteX28" fmla="*/ 907723 w 11499601"/>
              <a:gd name="connsiteY28" fmla="*/ 24269 h 6250474"/>
              <a:gd name="connsiteX29" fmla="*/ 3989089 w 11499601"/>
              <a:gd name="connsiteY29" fmla="*/ 29653 h 6250474"/>
              <a:gd name="connsiteX30" fmla="*/ 9680053 w 11499601"/>
              <a:gd name="connsiteY30" fmla="*/ 0 h 6250474"/>
              <a:gd name="connsiteX0" fmla="*/ 9680053 w 11499601"/>
              <a:gd name="connsiteY0" fmla="*/ 0 h 6250474"/>
              <a:gd name="connsiteX1" fmla="*/ 11263634 w 11499601"/>
              <a:gd name="connsiteY1" fmla="*/ 10894 h 6250474"/>
              <a:gd name="connsiteX2" fmla="*/ 11499601 w 11499601"/>
              <a:gd name="connsiteY2" fmla="*/ 84193 h 6250474"/>
              <a:gd name="connsiteX3" fmla="*/ 11496115 w 11499601"/>
              <a:gd name="connsiteY3" fmla="*/ 333210 h 6250474"/>
              <a:gd name="connsiteX4" fmla="*/ 11496626 w 11499601"/>
              <a:gd name="connsiteY4" fmla="*/ 801872 h 6250474"/>
              <a:gd name="connsiteX5" fmla="*/ 11482477 w 11499601"/>
              <a:gd name="connsiteY5" fmla="*/ 1834579 h 6250474"/>
              <a:gd name="connsiteX6" fmla="*/ 11478714 w 11499601"/>
              <a:gd name="connsiteY6" fmla="*/ 3520214 h 6250474"/>
              <a:gd name="connsiteX7" fmla="*/ 11419375 w 11499601"/>
              <a:gd name="connsiteY7" fmla="*/ 5982433 h 6250474"/>
              <a:gd name="connsiteX8" fmla="*/ 5959453 w 11499601"/>
              <a:gd name="connsiteY8" fmla="*/ 5973386 h 6250474"/>
              <a:gd name="connsiteX9" fmla="*/ 4858766 w 11499601"/>
              <a:gd name="connsiteY9" fmla="*/ 5999562 h 6250474"/>
              <a:gd name="connsiteX10" fmla="*/ 3239306 w 11499601"/>
              <a:gd name="connsiteY10" fmla="*/ 5972741 h 6250474"/>
              <a:gd name="connsiteX11" fmla="*/ 3217554 w 11499601"/>
              <a:gd name="connsiteY11" fmla="*/ 6005912 h 6250474"/>
              <a:gd name="connsiteX12" fmla="*/ 3219866 w 11499601"/>
              <a:gd name="connsiteY12" fmla="*/ 6250474 h 6250474"/>
              <a:gd name="connsiteX13" fmla="*/ 2855432 w 11499601"/>
              <a:gd name="connsiteY13" fmla="*/ 6045972 h 6250474"/>
              <a:gd name="connsiteX14" fmla="*/ 2785655 w 11499601"/>
              <a:gd name="connsiteY14" fmla="*/ 5972741 h 6250474"/>
              <a:gd name="connsiteX15" fmla="*/ 2321880 w 11499601"/>
              <a:gd name="connsiteY15" fmla="*/ 5972741 h 6250474"/>
              <a:gd name="connsiteX16" fmla="*/ 1884575 w 11499601"/>
              <a:gd name="connsiteY16" fmla="*/ 5937508 h 6250474"/>
              <a:gd name="connsiteX17" fmla="*/ 1731597 w 11499601"/>
              <a:gd name="connsiteY17" fmla="*/ 5934968 h 6250474"/>
              <a:gd name="connsiteX18" fmla="*/ 1588500 w 11499601"/>
              <a:gd name="connsiteY18" fmla="*/ 5940418 h 6250474"/>
              <a:gd name="connsiteX19" fmla="*/ 671167 w 11499601"/>
              <a:gd name="connsiteY19" fmla="*/ 5948382 h 6250474"/>
              <a:gd name="connsiteX20" fmla="*/ 94741 w 11499601"/>
              <a:gd name="connsiteY20" fmla="*/ 5957415 h 6250474"/>
              <a:gd name="connsiteX21" fmla="*/ 37859 w 11499601"/>
              <a:gd name="connsiteY21" fmla="*/ 5876060 h 6250474"/>
              <a:gd name="connsiteX22" fmla="*/ 28975 w 11499601"/>
              <a:gd name="connsiteY22" fmla="*/ 2606888 h 6250474"/>
              <a:gd name="connsiteX23" fmla="*/ 33539 w 11499601"/>
              <a:gd name="connsiteY23" fmla="*/ 59860 h 6250474"/>
              <a:gd name="connsiteX24" fmla="*/ 39830 w 11499601"/>
              <a:gd name="connsiteY24" fmla="*/ 42028 h 6250474"/>
              <a:gd name="connsiteX25" fmla="*/ 88659 w 11499601"/>
              <a:gd name="connsiteY25" fmla="*/ 37282 h 6250474"/>
              <a:gd name="connsiteX26" fmla="*/ 301554 w 11499601"/>
              <a:gd name="connsiteY26" fmla="*/ 37282 h 6250474"/>
              <a:gd name="connsiteX27" fmla="*/ 416464 w 11499601"/>
              <a:gd name="connsiteY27" fmla="*/ 30725 h 6250474"/>
              <a:gd name="connsiteX28" fmla="*/ 907723 w 11499601"/>
              <a:gd name="connsiteY28" fmla="*/ 24269 h 6250474"/>
              <a:gd name="connsiteX29" fmla="*/ 3989089 w 11499601"/>
              <a:gd name="connsiteY29" fmla="*/ 29653 h 6250474"/>
              <a:gd name="connsiteX30" fmla="*/ 9680053 w 11499601"/>
              <a:gd name="connsiteY30" fmla="*/ 0 h 6250474"/>
              <a:gd name="connsiteX0" fmla="*/ 9680053 w 11499601"/>
              <a:gd name="connsiteY0" fmla="*/ 0 h 6250474"/>
              <a:gd name="connsiteX1" fmla="*/ 11263634 w 11499601"/>
              <a:gd name="connsiteY1" fmla="*/ 10894 h 6250474"/>
              <a:gd name="connsiteX2" fmla="*/ 11499601 w 11499601"/>
              <a:gd name="connsiteY2" fmla="*/ 84193 h 6250474"/>
              <a:gd name="connsiteX3" fmla="*/ 11496115 w 11499601"/>
              <a:gd name="connsiteY3" fmla="*/ 333210 h 6250474"/>
              <a:gd name="connsiteX4" fmla="*/ 11496626 w 11499601"/>
              <a:gd name="connsiteY4" fmla="*/ 801872 h 6250474"/>
              <a:gd name="connsiteX5" fmla="*/ 11482477 w 11499601"/>
              <a:gd name="connsiteY5" fmla="*/ 1834579 h 6250474"/>
              <a:gd name="connsiteX6" fmla="*/ 11478714 w 11499601"/>
              <a:gd name="connsiteY6" fmla="*/ 3520214 h 6250474"/>
              <a:gd name="connsiteX7" fmla="*/ 11419375 w 11499601"/>
              <a:gd name="connsiteY7" fmla="*/ 5982433 h 6250474"/>
              <a:gd name="connsiteX8" fmla="*/ 5959453 w 11499601"/>
              <a:gd name="connsiteY8" fmla="*/ 5973386 h 6250474"/>
              <a:gd name="connsiteX9" fmla="*/ 4858766 w 11499601"/>
              <a:gd name="connsiteY9" fmla="*/ 5999562 h 6250474"/>
              <a:gd name="connsiteX10" fmla="*/ 3239306 w 11499601"/>
              <a:gd name="connsiteY10" fmla="*/ 5972741 h 6250474"/>
              <a:gd name="connsiteX11" fmla="*/ 3217554 w 11499601"/>
              <a:gd name="connsiteY11" fmla="*/ 6005912 h 6250474"/>
              <a:gd name="connsiteX12" fmla="*/ 3219866 w 11499601"/>
              <a:gd name="connsiteY12" fmla="*/ 6250474 h 6250474"/>
              <a:gd name="connsiteX13" fmla="*/ 2855432 w 11499601"/>
              <a:gd name="connsiteY13" fmla="*/ 6045972 h 6250474"/>
              <a:gd name="connsiteX14" fmla="*/ 2785655 w 11499601"/>
              <a:gd name="connsiteY14" fmla="*/ 5972741 h 6250474"/>
              <a:gd name="connsiteX15" fmla="*/ 2321880 w 11499601"/>
              <a:gd name="connsiteY15" fmla="*/ 5972741 h 6250474"/>
              <a:gd name="connsiteX16" fmla="*/ 1884575 w 11499601"/>
              <a:gd name="connsiteY16" fmla="*/ 5937508 h 6250474"/>
              <a:gd name="connsiteX17" fmla="*/ 1731597 w 11499601"/>
              <a:gd name="connsiteY17" fmla="*/ 5934968 h 6250474"/>
              <a:gd name="connsiteX18" fmla="*/ 1588500 w 11499601"/>
              <a:gd name="connsiteY18" fmla="*/ 5940418 h 6250474"/>
              <a:gd name="connsiteX19" fmla="*/ 671167 w 11499601"/>
              <a:gd name="connsiteY19" fmla="*/ 5948382 h 6250474"/>
              <a:gd name="connsiteX20" fmla="*/ 94741 w 11499601"/>
              <a:gd name="connsiteY20" fmla="*/ 5957415 h 6250474"/>
              <a:gd name="connsiteX21" fmla="*/ 37859 w 11499601"/>
              <a:gd name="connsiteY21" fmla="*/ 5876060 h 6250474"/>
              <a:gd name="connsiteX22" fmla="*/ 28975 w 11499601"/>
              <a:gd name="connsiteY22" fmla="*/ 2606888 h 6250474"/>
              <a:gd name="connsiteX23" fmla="*/ 33539 w 11499601"/>
              <a:gd name="connsiteY23" fmla="*/ 59860 h 6250474"/>
              <a:gd name="connsiteX24" fmla="*/ 39830 w 11499601"/>
              <a:gd name="connsiteY24" fmla="*/ 42028 h 6250474"/>
              <a:gd name="connsiteX25" fmla="*/ 88659 w 11499601"/>
              <a:gd name="connsiteY25" fmla="*/ 37282 h 6250474"/>
              <a:gd name="connsiteX26" fmla="*/ 301554 w 11499601"/>
              <a:gd name="connsiteY26" fmla="*/ 37282 h 6250474"/>
              <a:gd name="connsiteX27" fmla="*/ 416464 w 11499601"/>
              <a:gd name="connsiteY27" fmla="*/ 30725 h 6250474"/>
              <a:gd name="connsiteX28" fmla="*/ 907723 w 11499601"/>
              <a:gd name="connsiteY28" fmla="*/ 24269 h 6250474"/>
              <a:gd name="connsiteX29" fmla="*/ 3989089 w 11499601"/>
              <a:gd name="connsiteY29" fmla="*/ 29653 h 6250474"/>
              <a:gd name="connsiteX30" fmla="*/ 9680053 w 11499601"/>
              <a:gd name="connsiteY30" fmla="*/ 0 h 6250474"/>
              <a:gd name="connsiteX0" fmla="*/ 9680053 w 11499601"/>
              <a:gd name="connsiteY0" fmla="*/ 0 h 6250474"/>
              <a:gd name="connsiteX1" fmla="*/ 11263634 w 11499601"/>
              <a:gd name="connsiteY1" fmla="*/ 10894 h 6250474"/>
              <a:gd name="connsiteX2" fmla="*/ 11499601 w 11499601"/>
              <a:gd name="connsiteY2" fmla="*/ 84193 h 6250474"/>
              <a:gd name="connsiteX3" fmla="*/ 11496115 w 11499601"/>
              <a:gd name="connsiteY3" fmla="*/ 333210 h 6250474"/>
              <a:gd name="connsiteX4" fmla="*/ 11496626 w 11499601"/>
              <a:gd name="connsiteY4" fmla="*/ 801872 h 6250474"/>
              <a:gd name="connsiteX5" fmla="*/ 11482477 w 11499601"/>
              <a:gd name="connsiteY5" fmla="*/ 1834579 h 6250474"/>
              <a:gd name="connsiteX6" fmla="*/ 11478714 w 11499601"/>
              <a:gd name="connsiteY6" fmla="*/ 3520214 h 6250474"/>
              <a:gd name="connsiteX7" fmla="*/ 11419375 w 11499601"/>
              <a:gd name="connsiteY7" fmla="*/ 5982433 h 6250474"/>
              <a:gd name="connsiteX8" fmla="*/ 5959453 w 11499601"/>
              <a:gd name="connsiteY8" fmla="*/ 5973386 h 6250474"/>
              <a:gd name="connsiteX9" fmla="*/ 4858766 w 11499601"/>
              <a:gd name="connsiteY9" fmla="*/ 5999562 h 6250474"/>
              <a:gd name="connsiteX10" fmla="*/ 3239306 w 11499601"/>
              <a:gd name="connsiteY10" fmla="*/ 5972741 h 6250474"/>
              <a:gd name="connsiteX11" fmla="*/ 3217554 w 11499601"/>
              <a:gd name="connsiteY11" fmla="*/ 6005912 h 6250474"/>
              <a:gd name="connsiteX12" fmla="*/ 3219866 w 11499601"/>
              <a:gd name="connsiteY12" fmla="*/ 6250474 h 6250474"/>
              <a:gd name="connsiteX13" fmla="*/ 2855432 w 11499601"/>
              <a:gd name="connsiteY13" fmla="*/ 6045972 h 6250474"/>
              <a:gd name="connsiteX14" fmla="*/ 2785655 w 11499601"/>
              <a:gd name="connsiteY14" fmla="*/ 5972741 h 6250474"/>
              <a:gd name="connsiteX15" fmla="*/ 2321880 w 11499601"/>
              <a:gd name="connsiteY15" fmla="*/ 5972741 h 6250474"/>
              <a:gd name="connsiteX16" fmla="*/ 1731597 w 11499601"/>
              <a:gd name="connsiteY16" fmla="*/ 5934968 h 6250474"/>
              <a:gd name="connsiteX17" fmla="*/ 1588500 w 11499601"/>
              <a:gd name="connsiteY17" fmla="*/ 5940418 h 6250474"/>
              <a:gd name="connsiteX18" fmla="*/ 671167 w 11499601"/>
              <a:gd name="connsiteY18" fmla="*/ 5948382 h 6250474"/>
              <a:gd name="connsiteX19" fmla="*/ 94741 w 11499601"/>
              <a:gd name="connsiteY19" fmla="*/ 5957415 h 6250474"/>
              <a:gd name="connsiteX20" fmla="*/ 37859 w 11499601"/>
              <a:gd name="connsiteY20" fmla="*/ 5876060 h 6250474"/>
              <a:gd name="connsiteX21" fmla="*/ 28975 w 11499601"/>
              <a:gd name="connsiteY21" fmla="*/ 2606888 h 6250474"/>
              <a:gd name="connsiteX22" fmla="*/ 33539 w 11499601"/>
              <a:gd name="connsiteY22" fmla="*/ 59860 h 6250474"/>
              <a:gd name="connsiteX23" fmla="*/ 39830 w 11499601"/>
              <a:gd name="connsiteY23" fmla="*/ 42028 h 6250474"/>
              <a:gd name="connsiteX24" fmla="*/ 88659 w 11499601"/>
              <a:gd name="connsiteY24" fmla="*/ 37282 h 6250474"/>
              <a:gd name="connsiteX25" fmla="*/ 301554 w 11499601"/>
              <a:gd name="connsiteY25" fmla="*/ 37282 h 6250474"/>
              <a:gd name="connsiteX26" fmla="*/ 416464 w 11499601"/>
              <a:gd name="connsiteY26" fmla="*/ 30725 h 6250474"/>
              <a:gd name="connsiteX27" fmla="*/ 907723 w 11499601"/>
              <a:gd name="connsiteY27" fmla="*/ 24269 h 6250474"/>
              <a:gd name="connsiteX28" fmla="*/ 3989089 w 11499601"/>
              <a:gd name="connsiteY28" fmla="*/ 29653 h 6250474"/>
              <a:gd name="connsiteX29" fmla="*/ 9680053 w 11499601"/>
              <a:gd name="connsiteY29" fmla="*/ 0 h 6250474"/>
              <a:gd name="connsiteX0" fmla="*/ 9680053 w 11499601"/>
              <a:gd name="connsiteY0" fmla="*/ 0 h 6250474"/>
              <a:gd name="connsiteX1" fmla="*/ 11263634 w 11499601"/>
              <a:gd name="connsiteY1" fmla="*/ 10894 h 6250474"/>
              <a:gd name="connsiteX2" fmla="*/ 11499601 w 11499601"/>
              <a:gd name="connsiteY2" fmla="*/ 84193 h 6250474"/>
              <a:gd name="connsiteX3" fmla="*/ 11496115 w 11499601"/>
              <a:gd name="connsiteY3" fmla="*/ 333210 h 6250474"/>
              <a:gd name="connsiteX4" fmla="*/ 11496626 w 11499601"/>
              <a:gd name="connsiteY4" fmla="*/ 801872 h 6250474"/>
              <a:gd name="connsiteX5" fmla="*/ 11482477 w 11499601"/>
              <a:gd name="connsiteY5" fmla="*/ 1834579 h 6250474"/>
              <a:gd name="connsiteX6" fmla="*/ 11478714 w 11499601"/>
              <a:gd name="connsiteY6" fmla="*/ 3520214 h 6250474"/>
              <a:gd name="connsiteX7" fmla="*/ 11419375 w 11499601"/>
              <a:gd name="connsiteY7" fmla="*/ 5982433 h 6250474"/>
              <a:gd name="connsiteX8" fmla="*/ 5959453 w 11499601"/>
              <a:gd name="connsiteY8" fmla="*/ 5973386 h 6250474"/>
              <a:gd name="connsiteX9" fmla="*/ 4858766 w 11499601"/>
              <a:gd name="connsiteY9" fmla="*/ 5999562 h 6250474"/>
              <a:gd name="connsiteX10" fmla="*/ 3239306 w 11499601"/>
              <a:gd name="connsiteY10" fmla="*/ 5972741 h 6250474"/>
              <a:gd name="connsiteX11" fmla="*/ 3217554 w 11499601"/>
              <a:gd name="connsiteY11" fmla="*/ 6005912 h 6250474"/>
              <a:gd name="connsiteX12" fmla="*/ 3219866 w 11499601"/>
              <a:gd name="connsiteY12" fmla="*/ 6250474 h 6250474"/>
              <a:gd name="connsiteX13" fmla="*/ 2855432 w 11499601"/>
              <a:gd name="connsiteY13" fmla="*/ 6045972 h 6250474"/>
              <a:gd name="connsiteX14" fmla="*/ 2785655 w 11499601"/>
              <a:gd name="connsiteY14" fmla="*/ 5972741 h 6250474"/>
              <a:gd name="connsiteX15" fmla="*/ 2321880 w 11499601"/>
              <a:gd name="connsiteY15" fmla="*/ 5972741 h 6250474"/>
              <a:gd name="connsiteX16" fmla="*/ 1588500 w 11499601"/>
              <a:gd name="connsiteY16" fmla="*/ 5940418 h 6250474"/>
              <a:gd name="connsiteX17" fmla="*/ 671167 w 11499601"/>
              <a:gd name="connsiteY17" fmla="*/ 5948382 h 6250474"/>
              <a:gd name="connsiteX18" fmla="*/ 94741 w 11499601"/>
              <a:gd name="connsiteY18" fmla="*/ 5957415 h 6250474"/>
              <a:gd name="connsiteX19" fmla="*/ 37859 w 11499601"/>
              <a:gd name="connsiteY19" fmla="*/ 5876060 h 6250474"/>
              <a:gd name="connsiteX20" fmla="*/ 28975 w 11499601"/>
              <a:gd name="connsiteY20" fmla="*/ 2606888 h 6250474"/>
              <a:gd name="connsiteX21" fmla="*/ 33539 w 11499601"/>
              <a:gd name="connsiteY21" fmla="*/ 59860 h 6250474"/>
              <a:gd name="connsiteX22" fmla="*/ 39830 w 11499601"/>
              <a:gd name="connsiteY22" fmla="*/ 42028 h 6250474"/>
              <a:gd name="connsiteX23" fmla="*/ 88659 w 11499601"/>
              <a:gd name="connsiteY23" fmla="*/ 37282 h 6250474"/>
              <a:gd name="connsiteX24" fmla="*/ 301554 w 11499601"/>
              <a:gd name="connsiteY24" fmla="*/ 37282 h 6250474"/>
              <a:gd name="connsiteX25" fmla="*/ 416464 w 11499601"/>
              <a:gd name="connsiteY25" fmla="*/ 30725 h 6250474"/>
              <a:gd name="connsiteX26" fmla="*/ 907723 w 11499601"/>
              <a:gd name="connsiteY26" fmla="*/ 24269 h 6250474"/>
              <a:gd name="connsiteX27" fmla="*/ 3989089 w 11499601"/>
              <a:gd name="connsiteY27" fmla="*/ 29653 h 6250474"/>
              <a:gd name="connsiteX28" fmla="*/ 9680053 w 11499601"/>
              <a:gd name="connsiteY28" fmla="*/ 0 h 6250474"/>
              <a:gd name="connsiteX0" fmla="*/ 9680053 w 11499601"/>
              <a:gd name="connsiteY0" fmla="*/ 0 h 6250474"/>
              <a:gd name="connsiteX1" fmla="*/ 11263634 w 11499601"/>
              <a:gd name="connsiteY1" fmla="*/ 10894 h 6250474"/>
              <a:gd name="connsiteX2" fmla="*/ 11499601 w 11499601"/>
              <a:gd name="connsiteY2" fmla="*/ 84193 h 6250474"/>
              <a:gd name="connsiteX3" fmla="*/ 11496115 w 11499601"/>
              <a:gd name="connsiteY3" fmla="*/ 333210 h 6250474"/>
              <a:gd name="connsiteX4" fmla="*/ 11496626 w 11499601"/>
              <a:gd name="connsiteY4" fmla="*/ 801872 h 6250474"/>
              <a:gd name="connsiteX5" fmla="*/ 11482477 w 11499601"/>
              <a:gd name="connsiteY5" fmla="*/ 1834579 h 6250474"/>
              <a:gd name="connsiteX6" fmla="*/ 11478714 w 11499601"/>
              <a:gd name="connsiteY6" fmla="*/ 3520214 h 6250474"/>
              <a:gd name="connsiteX7" fmla="*/ 11419375 w 11499601"/>
              <a:gd name="connsiteY7" fmla="*/ 5982433 h 6250474"/>
              <a:gd name="connsiteX8" fmla="*/ 5959453 w 11499601"/>
              <a:gd name="connsiteY8" fmla="*/ 5973386 h 6250474"/>
              <a:gd name="connsiteX9" fmla="*/ 4858766 w 11499601"/>
              <a:gd name="connsiteY9" fmla="*/ 5999562 h 6250474"/>
              <a:gd name="connsiteX10" fmla="*/ 3239306 w 11499601"/>
              <a:gd name="connsiteY10" fmla="*/ 5972741 h 6250474"/>
              <a:gd name="connsiteX11" fmla="*/ 3217554 w 11499601"/>
              <a:gd name="connsiteY11" fmla="*/ 6005912 h 6250474"/>
              <a:gd name="connsiteX12" fmla="*/ 3219866 w 11499601"/>
              <a:gd name="connsiteY12" fmla="*/ 6250474 h 6250474"/>
              <a:gd name="connsiteX13" fmla="*/ 2855432 w 11499601"/>
              <a:gd name="connsiteY13" fmla="*/ 6045972 h 6250474"/>
              <a:gd name="connsiteX14" fmla="*/ 2785655 w 11499601"/>
              <a:gd name="connsiteY14" fmla="*/ 5972741 h 6250474"/>
              <a:gd name="connsiteX15" fmla="*/ 2321880 w 11499601"/>
              <a:gd name="connsiteY15" fmla="*/ 5972741 h 6250474"/>
              <a:gd name="connsiteX16" fmla="*/ 1552841 w 11499601"/>
              <a:gd name="connsiteY16" fmla="*/ 5965889 h 6250474"/>
              <a:gd name="connsiteX17" fmla="*/ 671167 w 11499601"/>
              <a:gd name="connsiteY17" fmla="*/ 5948382 h 6250474"/>
              <a:gd name="connsiteX18" fmla="*/ 94741 w 11499601"/>
              <a:gd name="connsiteY18" fmla="*/ 5957415 h 6250474"/>
              <a:gd name="connsiteX19" fmla="*/ 37859 w 11499601"/>
              <a:gd name="connsiteY19" fmla="*/ 5876060 h 6250474"/>
              <a:gd name="connsiteX20" fmla="*/ 28975 w 11499601"/>
              <a:gd name="connsiteY20" fmla="*/ 2606888 h 6250474"/>
              <a:gd name="connsiteX21" fmla="*/ 33539 w 11499601"/>
              <a:gd name="connsiteY21" fmla="*/ 59860 h 6250474"/>
              <a:gd name="connsiteX22" fmla="*/ 39830 w 11499601"/>
              <a:gd name="connsiteY22" fmla="*/ 42028 h 6250474"/>
              <a:gd name="connsiteX23" fmla="*/ 88659 w 11499601"/>
              <a:gd name="connsiteY23" fmla="*/ 37282 h 6250474"/>
              <a:gd name="connsiteX24" fmla="*/ 301554 w 11499601"/>
              <a:gd name="connsiteY24" fmla="*/ 37282 h 6250474"/>
              <a:gd name="connsiteX25" fmla="*/ 416464 w 11499601"/>
              <a:gd name="connsiteY25" fmla="*/ 30725 h 6250474"/>
              <a:gd name="connsiteX26" fmla="*/ 907723 w 11499601"/>
              <a:gd name="connsiteY26" fmla="*/ 24269 h 6250474"/>
              <a:gd name="connsiteX27" fmla="*/ 3989089 w 11499601"/>
              <a:gd name="connsiteY27" fmla="*/ 29653 h 6250474"/>
              <a:gd name="connsiteX28" fmla="*/ 9680053 w 11499601"/>
              <a:gd name="connsiteY28" fmla="*/ 0 h 6250474"/>
              <a:gd name="connsiteX0" fmla="*/ 9680053 w 11499601"/>
              <a:gd name="connsiteY0" fmla="*/ 0 h 6250474"/>
              <a:gd name="connsiteX1" fmla="*/ 11263634 w 11499601"/>
              <a:gd name="connsiteY1" fmla="*/ 10894 h 6250474"/>
              <a:gd name="connsiteX2" fmla="*/ 11499601 w 11499601"/>
              <a:gd name="connsiteY2" fmla="*/ 84193 h 6250474"/>
              <a:gd name="connsiteX3" fmla="*/ 11496115 w 11499601"/>
              <a:gd name="connsiteY3" fmla="*/ 333210 h 6250474"/>
              <a:gd name="connsiteX4" fmla="*/ 11496626 w 11499601"/>
              <a:gd name="connsiteY4" fmla="*/ 801872 h 6250474"/>
              <a:gd name="connsiteX5" fmla="*/ 11482477 w 11499601"/>
              <a:gd name="connsiteY5" fmla="*/ 1834579 h 6250474"/>
              <a:gd name="connsiteX6" fmla="*/ 11478714 w 11499601"/>
              <a:gd name="connsiteY6" fmla="*/ 3520214 h 6250474"/>
              <a:gd name="connsiteX7" fmla="*/ 11419375 w 11499601"/>
              <a:gd name="connsiteY7" fmla="*/ 5982433 h 6250474"/>
              <a:gd name="connsiteX8" fmla="*/ 5959453 w 11499601"/>
              <a:gd name="connsiteY8" fmla="*/ 5973386 h 6250474"/>
              <a:gd name="connsiteX9" fmla="*/ 4858766 w 11499601"/>
              <a:gd name="connsiteY9" fmla="*/ 5999562 h 6250474"/>
              <a:gd name="connsiteX10" fmla="*/ 3239306 w 11499601"/>
              <a:gd name="connsiteY10" fmla="*/ 5972741 h 6250474"/>
              <a:gd name="connsiteX11" fmla="*/ 3217554 w 11499601"/>
              <a:gd name="connsiteY11" fmla="*/ 6005912 h 6250474"/>
              <a:gd name="connsiteX12" fmla="*/ 3219866 w 11499601"/>
              <a:gd name="connsiteY12" fmla="*/ 6250474 h 6250474"/>
              <a:gd name="connsiteX13" fmla="*/ 2855432 w 11499601"/>
              <a:gd name="connsiteY13" fmla="*/ 6045972 h 6250474"/>
              <a:gd name="connsiteX14" fmla="*/ 2785655 w 11499601"/>
              <a:gd name="connsiteY14" fmla="*/ 5972741 h 6250474"/>
              <a:gd name="connsiteX15" fmla="*/ 2316786 w 11499601"/>
              <a:gd name="connsiteY15" fmla="*/ 5901423 h 6250474"/>
              <a:gd name="connsiteX16" fmla="*/ 1552841 w 11499601"/>
              <a:gd name="connsiteY16" fmla="*/ 5965889 h 6250474"/>
              <a:gd name="connsiteX17" fmla="*/ 671167 w 11499601"/>
              <a:gd name="connsiteY17" fmla="*/ 5948382 h 6250474"/>
              <a:gd name="connsiteX18" fmla="*/ 94741 w 11499601"/>
              <a:gd name="connsiteY18" fmla="*/ 5957415 h 6250474"/>
              <a:gd name="connsiteX19" fmla="*/ 37859 w 11499601"/>
              <a:gd name="connsiteY19" fmla="*/ 5876060 h 6250474"/>
              <a:gd name="connsiteX20" fmla="*/ 28975 w 11499601"/>
              <a:gd name="connsiteY20" fmla="*/ 2606888 h 6250474"/>
              <a:gd name="connsiteX21" fmla="*/ 33539 w 11499601"/>
              <a:gd name="connsiteY21" fmla="*/ 59860 h 6250474"/>
              <a:gd name="connsiteX22" fmla="*/ 39830 w 11499601"/>
              <a:gd name="connsiteY22" fmla="*/ 42028 h 6250474"/>
              <a:gd name="connsiteX23" fmla="*/ 88659 w 11499601"/>
              <a:gd name="connsiteY23" fmla="*/ 37282 h 6250474"/>
              <a:gd name="connsiteX24" fmla="*/ 301554 w 11499601"/>
              <a:gd name="connsiteY24" fmla="*/ 37282 h 6250474"/>
              <a:gd name="connsiteX25" fmla="*/ 416464 w 11499601"/>
              <a:gd name="connsiteY25" fmla="*/ 30725 h 6250474"/>
              <a:gd name="connsiteX26" fmla="*/ 907723 w 11499601"/>
              <a:gd name="connsiteY26" fmla="*/ 24269 h 6250474"/>
              <a:gd name="connsiteX27" fmla="*/ 3989089 w 11499601"/>
              <a:gd name="connsiteY27" fmla="*/ 29653 h 6250474"/>
              <a:gd name="connsiteX28" fmla="*/ 9680053 w 11499601"/>
              <a:gd name="connsiteY28" fmla="*/ 0 h 6250474"/>
              <a:gd name="connsiteX0" fmla="*/ 9680053 w 11499601"/>
              <a:gd name="connsiteY0" fmla="*/ 0 h 6250474"/>
              <a:gd name="connsiteX1" fmla="*/ 11263634 w 11499601"/>
              <a:gd name="connsiteY1" fmla="*/ 10894 h 6250474"/>
              <a:gd name="connsiteX2" fmla="*/ 11499601 w 11499601"/>
              <a:gd name="connsiteY2" fmla="*/ 84193 h 6250474"/>
              <a:gd name="connsiteX3" fmla="*/ 11496115 w 11499601"/>
              <a:gd name="connsiteY3" fmla="*/ 333210 h 6250474"/>
              <a:gd name="connsiteX4" fmla="*/ 11496626 w 11499601"/>
              <a:gd name="connsiteY4" fmla="*/ 801872 h 6250474"/>
              <a:gd name="connsiteX5" fmla="*/ 11482477 w 11499601"/>
              <a:gd name="connsiteY5" fmla="*/ 1834579 h 6250474"/>
              <a:gd name="connsiteX6" fmla="*/ 11478714 w 11499601"/>
              <a:gd name="connsiteY6" fmla="*/ 3520214 h 6250474"/>
              <a:gd name="connsiteX7" fmla="*/ 11419375 w 11499601"/>
              <a:gd name="connsiteY7" fmla="*/ 5982433 h 6250474"/>
              <a:gd name="connsiteX8" fmla="*/ 5959453 w 11499601"/>
              <a:gd name="connsiteY8" fmla="*/ 5973386 h 6250474"/>
              <a:gd name="connsiteX9" fmla="*/ 4858766 w 11499601"/>
              <a:gd name="connsiteY9" fmla="*/ 5999562 h 6250474"/>
              <a:gd name="connsiteX10" fmla="*/ 3239306 w 11499601"/>
              <a:gd name="connsiteY10" fmla="*/ 5972741 h 6250474"/>
              <a:gd name="connsiteX11" fmla="*/ 3217554 w 11499601"/>
              <a:gd name="connsiteY11" fmla="*/ 6005912 h 6250474"/>
              <a:gd name="connsiteX12" fmla="*/ 3219866 w 11499601"/>
              <a:gd name="connsiteY12" fmla="*/ 6250474 h 6250474"/>
              <a:gd name="connsiteX13" fmla="*/ 2855432 w 11499601"/>
              <a:gd name="connsiteY13" fmla="*/ 6045972 h 6250474"/>
              <a:gd name="connsiteX14" fmla="*/ 2785655 w 11499601"/>
              <a:gd name="connsiteY14" fmla="*/ 5972741 h 6250474"/>
              <a:gd name="connsiteX15" fmla="*/ 2301504 w 11499601"/>
              <a:gd name="connsiteY15" fmla="*/ 5967647 h 6250474"/>
              <a:gd name="connsiteX16" fmla="*/ 1552841 w 11499601"/>
              <a:gd name="connsiteY16" fmla="*/ 5965889 h 6250474"/>
              <a:gd name="connsiteX17" fmla="*/ 671167 w 11499601"/>
              <a:gd name="connsiteY17" fmla="*/ 5948382 h 6250474"/>
              <a:gd name="connsiteX18" fmla="*/ 94741 w 11499601"/>
              <a:gd name="connsiteY18" fmla="*/ 5957415 h 6250474"/>
              <a:gd name="connsiteX19" fmla="*/ 37859 w 11499601"/>
              <a:gd name="connsiteY19" fmla="*/ 5876060 h 6250474"/>
              <a:gd name="connsiteX20" fmla="*/ 28975 w 11499601"/>
              <a:gd name="connsiteY20" fmla="*/ 2606888 h 6250474"/>
              <a:gd name="connsiteX21" fmla="*/ 33539 w 11499601"/>
              <a:gd name="connsiteY21" fmla="*/ 59860 h 6250474"/>
              <a:gd name="connsiteX22" fmla="*/ 39830 w 11499601"/>
              <a:gd name="connsiteY22" fmla="*/ 42028 h 6250474"/>
              <a:gd name="connsiteX23" fmla="*/ 88659 w 11499601"/>
              <a:gd name="connsiteY23" fmla="*/ 37282 h 6250474"/>
              <a:gd name="connsiteX24" fmla="*/ 301554 w 11499601"/>
              <a:gd name="connsiteY24" fmla="*/ 37282 h 6250474"/>
              <a:gd name="connsiteX25" fmla="*/ 416464 w 11499601"/>
              <a:gd name="connsiteY25" fmla="*/ 30725 h 6250474"/>
              <a:gd name="connsiteX26" fmla="*/ 907723 w 11499601"/>
              <a:gd name="connsiteY26" fmla="*/ 24269 h 6250474"/>
              <a:gd name="connsiteX27" fmla="*/ 3989089 w 11499601"/>
              <a:gd name="connsiteY27" fmla="*/ 29653 h 6250474"/>
              <a:gd name="connsiteX28" fmla="*/ 9680053 w 11499601"/>
              <a:gd name="connsiteY28" fmla="*/ 0 h 6250474"/>
              <a:gd name="connsiteX0" fmla="*/ 9680053 w 11499601"/>
              <a:gd name="connsiteY0" fmla="*/ 0 h 6250474"/>
              <a:gd name="connsiteX1" fmla="*/ 11263634 w 11499601"/>
              <a:gd name="connsiteY1" fmla="*/ 10894 h 6250474"/>
              <a:gd name="connsiteX2" fmla="*/ 11499601 w 11499601"/>
              <a:gd name="connsiteY2" fmla="*/ 84193 h 6250474"/>
              <a:gd name="connsiteX3" fmla="*/ 11496115 w 11499601"/>
              <a:gd name="connsiteY3" fmla="*/ 333210 h 6250474"/>
              <a:gd name="connsiteX4" fmla="*/ 11496626 w 11499601"/>
              <a:gd name="connsiteY4" fmla="*/ 801872 h 6250474"/>
              <a:gd name="connsiteX5" fmla="*/ 11482477 w 11499601"/>
              <a:gd name="connsiteY5" fmla="*/ 1834579 h 6250474"/>
              <a:gd name="connsiteX6" fmla="*/ 11478714 w 11499601"/>
              <a:gd name="connsiteY6" fmla="*/ 3520214 h 6250474"/>
              <a:gd name="connsiteX7" fmla="*/ 11419375 w 11499601"/>
              <a:gd name="connsiteY7" fmla="*/ 5982433 h 6250474"/>
              <a:gd name="connsiteX8" fmla="*/ 5959453 w 11499601"/>
              <a:gd name="connsiteY8" fmla="*/ 5973386 h 6250474"/>
              <a:gd name="connsiteX9" fmla="*/ 4858766 w 11499601"/>
              <a:gd name="connsiteY9" fmla="*/ 5999562 h 6250474"/>
              <a:gd name="connsiteX10" fmla="*/ 3239306 w 11499601"/>
              <a:gd name="connsiteY10" fmla="*/ 5972741 h 6250474"/>
              <a:gd name="connsiteX11" fmla="*/ 3217554 w 11499601"/>
              <a:gd name="connsiteY11" fmla="*/ 6005912 h 6250474"/>
              <a:gd name="connsiteX12" fmla="*/ 3219866 w 11499601"/>
              <a:gd name="connsiteY12" fmla="*/ 6250474 h 6250474"/>
              <a:gd name="connsiteX13" fmla="*/ 2855432 w 11499601"/>
              <a:gd name="connsiteY13" fmla="*/ 6045972 h 6250474"/>
              <a:gd name="connsiteX14" fmla="*/ 2785655 w 11499601"/>
              <a:gd name="connsiteY14" fmla="*/ 5972741 h 6250474"/>
              <a:gd name="connsiteX15" fmla="*/ 2301504 w 11499601"/>
              <a:gd name="connsiteY15" fmla="*/ 5967647 h 6250474"/>
              <a:gd name="connsiteX16" fmla="*/ 671167 w 11499601"/>
              <a:gd name="connsiteY16" fmla="*/ 5948382 h 6250474"/>
              <a:gd name="connsiteX17" fmla="*/ 94741 w 11499601"/>
              <a:gd name="connsiteY17" fmla="*/ 5957415 h 6250474"/>
              <a:gd name="connsiteX18" fmla="*/ 37859 w 11499601"/>
              <a:gd name="connsiteY18" fmla="*/ 5876060 h 6250474"/>
              <a:gd name="connsiteX19" fmla="*/ 28975 w 11499601"/>
              <a:gd name="connsiteY19" fmla="*/ 2606888 h 6250474"/>
              <a:gd name="connsiteX20" fmla="*/ 33539 w 11499601"/>
              <a:gd name="connsiteY20" fmla="*/ 59860 h 6250474"/>
              <a:gd name="connsiteX21" fmla="*/ 39830 w 11499601"/>
              <a:gd name="connsiteY21" fmla="*/ 42028 h 6250474"/>
              <a:gd name="connsiteX22" fmla="*/ 88659 w 11499601"/>
              <a:gd name="connsiteY22" fmla="*/ 37282 h 6250474"/>
              <a:gd name="connsiteX23" fmla="*/ 301554 w 11499601"/>
              <a:gd name="connsiteY23" fmla="*/ 37282 h 6250474"/>
              <a:gd name="connsiteX24" fmla="*/ 416464 w 11499601"/>
              <a:gd name="connsiteY24" fmla="*/ 30725 h 6250474"/>
              <a:gd name="connsiteX25" fmla="*/ 907723 w 11499601"/>
              <a:gd name="connsiteY25" fmla="*/ 24269 h 6250474"/>
              <a:gd name="connsiteX26" fmla="*/ 3989089 w 11499601"/>
              <a:gd name="connsiteY26" fmla="*/ 29653 h 6250474"/>
              <a:gd name="connsiteX27" fmla="*/ 9680053 w 11499601"/>
              <a:gd name="connsiteY27" fmla="*/ 0 h 6250474"/>
              <a:gd name="connsiteX0" fmla="*/ 9680053 w 11499601"/>
              <a:gd name="connsiteY0" fmla="*/ 0 h 6250474"/>
              <a:gd name="connsiteX1" fmla="*/ 11263634 w 11499601"/>
              <a:gd name="connsiteY1" fmla="*/ 10894 h 6250474"/>
              <a:gd name="connsiteX2" fmla="*/ 11499601 w 11499601"/>
              <a:gd name="connsiteY2" fmla="*/ 84193 h 6250474"/>
              <a:gd name="connsiteX3" fmla="*/ 11496115 w 11499601"/>
              <a:gd name="connsiteY3" fmla="*/ 333210 h 6250474"/>
              <a:gd name="connsiteX4" fmla="*/ 11496626 w 11499601"/>
              <a:gd name="connsiteY4" fmla="*/ 801872 h 6250474"/>
              <a:gd name="connsiteX5" fmla="*/ 11482477 w 11499601"/>
              <a:gd name="connsiteY5" fmla="*/ 1834579 h 6250474"/>
              <a:gd name="connsiteX6" fmla="*/ 11478714 w 11499601"/>
              <a:gd name="connsiteY6" fmla="*/ 3520214 h 6250474"/>
              <a:gd name="connsiteX7" fmla="*/ 11419375 w 11499601"/>
              <a:gd name="connsiteY7" fmla="*/ 5982433 h 6250474"/>
              <a:gd name="connsiteX8" fmla="*/ 5959453 w 11499601"/>
              <a:gd name="connsiteY8" fmla="*/ 5973386 h 6250474"/>
              <a:gd name="connsiteX9" fmla="*/ 4858766 w 11499601"/>
              <a:gd name="connsiteY9" fmla="*/ 5999562 h 6250474"/>
              <a:gd name="connsiteX10" fmla="*/ 3239306 w 11499601"/>
              <a:gd name="connsiteY10" fmla="*/ 5972741 h 6250474"/>
              <a:gd name="connsiteX11" fmla="*/ 3217554 w 11499601"/>
              <a:gd name="connsiteY11" fmla="*/ 6005912 h 6250474"/>
              <a:gd name="connsiteX12" fmla="*/ 3219866 w 11499601"/>
              <a:gd name="connsiteY12" fmla="*/ 6250474 h 6250474"/>
              <a:gd name="connsiteX13" fmla="*/ 2855432 w 11499601"/>
              <a:gd name="connsiteY13" fmla="*/ 6045972 h 6250474"/>
              <a:gd name="connsiteX14" fmla="*/ 2785655 w 11499601"/>
              <a:gd name="connsiteY14" fmla="*/ 5972741 h 6250474"/>
              <a:gd name="connsiteX15" fmla="*/ 2301504 w 11499601"/>
              <a:gd name="connsiteY15" fmla="*/ 5967647 h 6250474"/>
              <a:gd name="connsiteX16" fmla="*/ 666073 w 11499601"/>
              <a:gd name="connsiteY16" fmla="*/ 5958571 h 6250474"/>
              <a:gd name="connsiteX17" fmla="*/ 94741 w 11499601"/>
              <a:gd name="connsiteY17" fmla="*/ 5957415 h 6250474"/>
              <a:gd name="connsiteX18" fmla="*/ 37859 w 11499601"/>
              <a:gd name="connsiteY18" fmla="*/ 5876060 h 6250474"/>
              <a:gd name="connsiteX19" fmla="*/ 28975 w 11499601"/>
              <a:gd name="connsiteY19" fmla="*/ 2606888 h 6250474"/>
              <a:gd name="connsiteX20" fmla="*/ 33539 w 11499601"/>
              <a:gd name="connsiteY20" fmla="*/ 59860 h 6250474"/>
              <a:gd name="connsiteX21" fmla="*/ 39830 w 11499601"/>
              <a:gd name="connsiteY21" fmla="*/ 42028 h 6250474"/>
              <a:gd name="connsiteX22" fmla="*/ 88659 w 11499601"/>
              <a:gd name="connsiteY22" fmla="*/ 37282 h 6250474"/>
              <a:gd name="connsiteX23" fmla="*/ 301554 w 11499601"/>
              <a:gd name="connsiteY23" fmla="*/ 37282 h 6250474"/>
              <a:gd name="connsiteX24" fmla="*/ 416464 w 11499601"/>
              <a:gd name="connsiteY24" fmla="*/ 30725 h 6250474"/>
              <a:gd name="connsiteX25" fmla="*/ 907723 w 11499601"/>
              <a:gd name="connsiteY25" fmla="*/ 24269 h 6250474"/>
              <a:gd name="connsiteX26" fmla="*/ 3989089 w 11499601"/>
              <a:gd name="connsiteY26" fmla="*/ 29653 h 6250474"/>
              <a:gd name="connsiteX27" fmla="*/ 9680053 w 11499601"/>
              <a:gd name="connsiteY27" fmla="*/ 0 h 6250474"/>
              <a:gd name="connsiteX0" fmla="*/ 9680053 w 11499601"/>
              <a:gd name="connsiteY0" fmla="*/ 0 h 6250474"/>
              <a:gd name="connsiteX1" fmla="*/ 11263634 w 11499601"/>
              <a:gd name="connsiteY1" fmla="*/ 10894 h 6250474"/>
              <a:gd name="connsiteX2" fmla="*/ 11499601 w 11499601"/>
              <a:gd name="connsiteY2" fmla="*/ 84193 h 6250474"/>
              <a:gd name="connsiteX3" fmla="*/ 11496115 w 11499601"/>
              <a:gd name="connsiteY3" fmla="*/ 333210 h 6250474"/>
              <a:gd name="connsiteX4" fmla="*/ 11496626 w 11499601"/>
              <a:gd name="connsiteY4" fmla="*/ 801872 h 6250474"/>
              <a:gd name="connsiteX5" fmla="*/ 11482477 w 11499601"/>
              <a:gd name="connsiteY5" fmla="*/ 1834579 h 6250474"/>
              <a:gd name="connsiteX6" fmla="*/ 11478714 w 11499601"/>
              <a:gd name="connsiteY6" fmla="*/ 3520214 h 6250474"/>
              <a:gd name="connsiteX7" fmla="*/ 11419375 w 11499601"/>
              <a:gd name="connsiteY7" fmla="*/ 5982433 h 6250474"/>
              <a:gd name="connsiteX8" fmla="*/ 5959453 w 11499601"/>
              <a:gd name="connsiteY8" fmla="*/ 5973386 h 6250474"/>
              <a:gd name="connsiteX9" fmla="*/ 4858766 w 11499601"/>
              <a:gd name="connsiteY9" fmla="*/ 5999562 h 6250474"/>
              <a:gd name="connsiteX10" fmla="*/ 3239306 w 11499601"/>
              <a:gd name="connsiteY10" fmla="*/ 5972741 h 6250474"/>
              <a:gd name="connsiteX11" fmla="*/ 3217554 w 11499601"/>
              <a:gd name="connsiteY11" fmla="*/ 6005912 h 6250474"/>
              <a:gd name="connsiteX12" fmla="*/ 3219866 w 11499601"/>
              <a:gd name="connsiteY12" fmla="*/ 6250474 h 6250474"/>
              <a:gd name="connsiteX13" fmla="*/ 2870715 w 11499601"/>
              <a:gd name="connsiteY13" fmla="*/ 6056161 h 6250474"/>
              <a:gd name="connsiteX14" fmla="*/ 2785655 w 11499601"/>
              <a:gd name="connsiteY14" fmla="*/ 5972741 h 6250474"/>
              <a:gd name="connsiteX15" fmla="*/ 2301504 w 11499601"/>
              <a:gd name="connsiteY15" fmla="*/ 5967647 h 6250474"/>
              <a:gd name="connsiteX16" fmla="*/ 666073 w 11499601"/>
              <a:gd name="connsiteY16" fmla="*/ 5958571 h 6250474"/>
              <a:gd name="connsiteX17" fmla="*/ 94741 w 11499601"/>
              <a:gd name="connsiteY17" fmla="*/ 5957415 h 6250474"/>
              <a:gd name="connsiteX18" fmla="*/ 37859 w 11499601"/>
              <a:gd name="connsiteY18" fmla="*/ 5876060 h 6250474"/>
              <a:gd name="connsiteX19" fmla="*/ 28975 w 11499601"/>
              <a:gd name="connsiteY19" fmla="*/ 2606888 h 6250474"/>
              <a:gd name="connsiteX20" fmla="*/ 33539 w 11499601"/>
              <a:gd name="connsiteY20" fmla="*/ 59860 h 6250474"/>
              <a:gd name="connsiteX21" fmla="*/ 39830 w 11499601"/>
              <a:gd name="connsiteY21" fmla="*/ 42028 h 6250474"/>
              <a:gd name="connsiteX22" fmla="*/ 88659 w 11499601"/>
              <a:gd name="connsiteY22" fmla="*/ 37282 h 6250474"/>
              <a:gd name="connsiteX23" fmla="*/ 301554 w 11499601"/>
              <a:gd name="connsiteY23" fmla="*/ 37282 h 6250474"/>
              <a:gd name="connsiteX24" fmla="*/ 416464 w 11499601"/>
              <a:gd name="connsiteY24" fmla="*/ 30725 h 6250474"/>
              <a:gd name="connsiteX25" fmla="*/ 907723 w 11499601"/>
              <a:gd name="connsiteY25" fmla="*/ 24269 h 6250474"/>
              <a:gd name="connsiteX26" fmla="*/ 3989089 w 11499601"/>
              <a:gd name="connsiteY26" fmla="*/ 29653 h 6250474"/>
              <a:gd name="connsiteX27" fmla="*/ 9680053 w 11499601"/>
              <a:gd name="connsiteY27" fmla="*/ 0 h 6250474"/>
              <a:gd name="connsiteX0" fmla="*/ 9680053 w 11499601"/>
              <a:gd name="connsiteY0" fmla="*/ 0 h 6250474"/>
              <a:gd name="connsiteX1" fmla="*/ 11263634 w 11499601"/>
              <a:gd name="connsiteY1" fmla="*/ 10894 h 6250474"/>
              <a:gd name="connsiteX2" fmla="*/ 11499601 w 11499601"/>
              <a:gd name="connsiteY2" fmla="*/ 84193 h 6250474"/>
              <a:gd name="connsiteX3" fmla="*/ 11496115 w 11499601"/>
              <a:gd name="connsiteY3" fmla="*/ 333210 h 6250474"/>
              <a:gd name="connsiteX4" fmla="*/ 11496626 w 11499601"/>
              <a:gd name="connsiteY4" fmla="*/ 801872 h 6250474"/>
              <a:gd name="connsiteX5" fmla="*/ 11482477 w 11499601"/>
              <a:gd name="connsiteY5" fmla="*/ 1834579 h 6250474"/>
              <a:gd name="connsiteX6" fmla="*/ 11478714 w 11499601"/>
              <a:gd name="connsiteY6" fmla="*/ 3520214 h 6250474"/>
              <a:gd name="connsiteX7" fmla="*/ 11419375 w 11499601"/>
              <a:gd name="connsiteY7" fmla="*/ 5982433 h 6250474"/>
              <a:gd name="connsiteX8" fmla="*/ 5959453 w 11499601"/>
              <a:gd name="connsiteY8" fmla="*/ 5973386 h 6250474"/>
              <a:gd name="connsiteX9" fmla="*/ 4858766 w 11499601"/>
              <a:gd name="connsiteY9" fmla="*/ 5999562 h 6250474"/>
              <a:gd name="connsiteX10" fmla="*/ 3239306 w 11499601"/>
              <a:gd name="connsiteY10" fmla="*/ 5972741 h 6250474"/>
              <a:gd name="connsiteX11" fmla="*/ 3217554 w 11499601"/>
              <a:gd name="connsiteY11" fmla="*/ 6005912 h 6250474"/>
              <a:gd name="connsiteX12" fmla="*/ 3219866 w 11499601"/>
              <a:gd name="connsiteY12" fmla="*/ 6250474 h 6250474"/>
              <a:gd name="connsiteX13" fmla="*/ 2870715 w 11499601"/>
              <a:gd name="connsiteY13" fmla="*/ 6056161 h 6250474"/>
              <a:gd name="connsiteX14" fmla="*/ 2785655 w 11499601"/>
              <a:gd name="connsiteY14" fmla="*/ 5972741 h 6250474"/>
              <a:gd name="connsiteX15" fmla="*/ 2301504 w 11499601"/>
              <a:gd name="connsiteY15" fmla="*/ 5967647 h 6250474"/>
              <a:gd name="connsiteX16" fmla="*/ 666073 w 11499601"/>
              <a:gd name="connsiteY16" fmla="*/ 5958571 h 6250474"/>
              <a:gd name="connsiteX17" fmla="*/ 94741 w 11499601"/>
              <a:gd name="connsiteY17" fmla="*/ 5957415 h 6250474"/>
              <a:gd name="connsiteX18" fmla="*/ 37859 w 11499601"/>
              <a:gd name="connsiteY18" fmla="*/ 5876060 h 6250474"/>
              <a:gd name="connsiteX19" fmla="*/ 28975 w 11499601"/>
              <a:gd name="connsiteY19" fmla="*/ 2606888 h 6250474"/>
              <a:gd name="connsiteX20" fmla="*/ 33539 w 11499601"/>
              <a:gd name="connsiteY20" fmla="*/ 59860 h 6250474"/>
              <a:gd name="connsiteX21" fmla="*/ 39830 w 11499601"/>
              <a:gd name="connsiteY21" fmla="*/ 42028 h 6250474"/>
              <a:gd name="connsiteX22" fmla="*/ 88659 w 11499601"/>
              <a:gd name="connsiteY22" fmla="*/ 37282 h 6250474"/>
              <a:gd name="connsiteX23" fmla="*/ 301554 w 11499601"/>
              <a:gd name="connsiteY23" fmla="*/ 37282 h 6250474"/>
              <a:gd name="connsiteX24" fmla="*/ 416464 w 11499601"/>
              <a:gd name="connsiteY24" fmla="*/ 30725 h 6250474"/>
              <a:gd name="connsiteX25" fmla="*/ 907723 w 11499601"/>
              <a:gd name="connsiteY25" fmla="*/ 24269 h 6250474"/>
              <a:gd name="connsiteX26" fmla="*/ 3989089 w 11499601"/>
              <a:gd name="connsiteY26" fmla="*/ 29653 h 6250474"/>
              <a:gd name="connsiteX27" fmla="*/ 9680053 w 11499601"/>
              <a:gd name="connsiteY27" fmla="*/ 0 h 62504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11499601" h="6250474">
                <a:moveTo>
                  <a:pt x="9680053" y="0"/>
                </a:moveTo>
                <a:lnTo>
                  <a:pt x="11263634" y="10894"/>
                </a:lnTo>
                <a:cubicBezTo>
                  <a:pt x="11382518" y="17609"/>
                  <a:pt x="11468807" y="-29564"/>
                  <a:pt x="11499601" y="84193"/>
                </a:cubicBezTo>
                <a:lnTo>
                  <a:pt x="11496115" y="333210"/>
                </a:lnTo>
                <a:cubicBezTo>
                  <a:pt x="11496285" y="489431"/>
                  <a:pt x="11496456" y="645651"/>
                  <a:pt x="11496626" y="801872"/>
                </a:cubicBezTo>
                <a:cubicBezTo>
                  <a:pt x="11485119" y="918570"/>
                  <a:pt x="11483798" y="1773917"/>
                  <a:pt x="11482477" y="1834579"/>
                </a:cubicBezTo>
                <a:cubicBezTo>
                  <a:pt x="11462397" y="2645173"/>
                  <a:pt x="11489491" y="2970847"/>
                  <a:pt x="11478714" y="3520214"/>
                </a:cubicBezTo>
                <a:cubicBezTo>
                  <a:pt x="11462615" y="5654060"/>
                  <a:pt x="11560172" y="6010354"/>
                  <a:pt x="11419375" y="5982433"/>
                </a:cubicBezTo>
                <a:cubicBezTo>
                  <a:pt x="9251879" y="6044921"/>
                  <a:pt x="7569480" y="6004728"/>
                  <a:pt x="5959453" y="5973386"/>
                </a:cubicBezTo>
                <a:lnTo>
                  <a:pt x="4858766" y="5999562"/>
                </a:lnTo>
                <a:lnTo>
                  <a:pt x="3239306" y="5972741"/>
                </a:lnTo>
                <a:lnTo>
                  <a:pt x="3217554" y="6005912"/>
                </a:lnTo>
                <a:cubicBezTo>
                  <a:pt x="3195952" y="6047442"/>
                  <a:pt x="3201415" y="6144511"/>
                  <a:pt x="3219866" y="6250474"/>
                </a:cubicBezTo>
                <a:cubicBezTo>
                  <a:pt x="3113618" y="6201492"/>
                  <a:pt x="2980145" y="6145854"/>
                  <a:pt x="2870715" y="6056161"/>
                </a:cubicBezTo>
                <a:lnTo>
                  <a:pt x="2785655" y="5972741"/>
                </a:lnTo>
                <a:lnTo>
                  <a:pt x="2301504" y="5967647"/>
                </a:lnTo>
                <a:lnTo>
                  <a:pt x="666073" y="5958571"/>
                </a:lnTo>
                <a:cubicBezTo>
                  <a:pt x="416338" y="5959078"/>
                  <a:pt x="199443" y="5971167"/>
                  <a:pt x="94741" y="5957415"/>
                </a:cubicBezTo>
                <a:cubicBezTo>
                  <a:pt x="-9961" y="5943663"/>
                  <a:pt x="43390" y="5957506"/>
                  <a:pt x="37859" y="5876060"/>
                </a:cubicBezTo>
                <a:cubicBezTo>
                  <a:pt x="13485" y="5737802"/>
                  <a:pt x="42281" y="4414258"/>
                  <a:pt x="28975" y="2606888"/>
                </a:cubicBezTo>
                <a:cubicBezTo>
                  <a:pt x="-19249" y="1512253"/>
                  <a:pt x="110" y="488851"/>
                  <a:pt x="33539" y="59860"/>
                </a:cubicBezTo>
                <a:cubicBezTo>
                  <a:pt x="34137" y="52184"/>
                  <a:pt x="36271" y="46366"/>
                  <a:pt x="39830" y="42028"/>
                </a:cubicBezTo>
                <a:lnTo>
                  <a:pt x="88659" y="37282"/>
                </a:lnTo>
                <a:lnTo>
                  <a:pt x="301554" y="37282"/>
                </a:lnTo>
                <a:lnTo>
                  <a:pt x="416464" y="30725"/>
                </a:lnTo>
                <a:lnTo>
                  <a:pt x="907723" y="24269"/>
                </a:lnTo>
                <a:lnTo>
                  <a:pt x="3989089" y="29653"/>
                </a:lnTo>
                <a:lnTo>
                  <a:pt x="9680053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C489E99-8A12-4C4F-92F9-95B01D8147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0724" y="558209"/>
            <a:ext cx="10333075" cy="141413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011B211-A6C3-4384-AA0B-7A8561A53C1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20726" y="2089298"/>
            <a:ext cx="10333074" cy="382772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6007E98-5ED3-41C2-BC39-EA8FB826AB1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67834" y="6356350"/>
            <a:ext cx="260497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1">
                <a:solidFill>
                  <a:schemeClr val="tx1"/>
                </a:solidFill>
              </a:defRPr>
            </a:lvl1pPr>
          </a:lstStyle>
          <a:p>
            <a:fld id="{C1691109-F4F8-4597-962C-A4F4B7960636}" type="datetimeFigureOut">
              <a:rPr lang="en-US" smtClean="0"/>
              <a:t>11/26/2024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7493049-EC55-4ABD-8F77-F5A84AE384F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756153" y="6356350"/>
            <a:ext cx="344410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 cap="all" spc="100" baseline="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821B6DF-CCDC-4ED0-A4B2-1512B668F4E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200263" y="6356350"/>
            <a:ext cx="52390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tx1"/>
                </a:solidFill>
              </a:defRPr>
            </a:lvl1pPr>
          </a:lstStyle>
          <a:p>
            <a:fld id="{7C7FAD9F-AEE9-406E-B720-57D2B9DB2816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42D2C6CA-56BB-4A08-A1E2-342F83955EDB}"/>
              </a:ext>
            </a:extLst>
          </p:cNvPr>
          <p:cNvSpPr/>
          <p:nvPr/>
        </p:nvSpPr>
        <p:spPr>
          <a:xfrm>
            <a:off x="403284" y="389461"/>
            <a:ext cx="11499601" cy="6203902"/>
          </a:xfrm>
          <a:custGeom>
            <a:avLst/>
            <a:gdLst>
              <a:gd name="connsiteX0" fmla="*/ 9680053 w 11499601"/>
              <a:gd name="connsiteY0" fmla="*/ 0 h 6250474"/>
              <a:gd name="connsiteX1" fmla="*/ 11263634 w 11499601"/>
              <a:gd name="connsiteY1" fmla="*/ 10894 h 6250474"/>
              <a:gd name="connsiteX2" fmla="*/ 11499601 w 11499601"/>
              <a:gd name="connsiteY2" fmla="*/ 84193 h 6250474"/>
              <a:gd name="connsiteX3" fmla="*/ 11496115 w 11499601"/>
              <a:gd name="connsiteY3" fmla="*/ 333210 h 6250474"/>
              <a:gd name="connsiteX4" fmla="*/ 11496626 w 11499601"/>
              <a:gd name="connsiteY4" fmla="*/ 801872 h 6250474"/>
              <a:gd name="connsiteX5" fmla="*/ 11482477 w 11499601"/>
              <a:gd name="connsiteY5" fmla="*/ 1834579 h 6250474"/>
              <a:gd name="connsiteX6" fmla="*/ 11478714 w 11499601"/>
              <a:gd name="connsiteY6" fmla="*/ 3520214 h 6250474"/>
              <a:gd name="connsiteX7" fmla="*/ 11419375 w 11499601"/>
              <a:gd name="connsiteY7" fmla="*/ 5982433 h 6250474"/>
              <a:gd name="connsiteX8" fmla="*/ 5959453 w 11499601"/>
              <a:gd name="connsiteY8" fmla="*/ 5973386 h 6250474"/>
              <a:gd name="connsiteX9" fmla="*/ 5021779 w 11499601"/>
              <a:gd name="connsiteY9" fmla="*/ 5958809 h 6250474"/>
              <a:gd name="connsiteX10" fmla="*/ 5021779 w 11499601"/>
              <a:gd name="connsiteY10" fmla="*/ 5972741 h 6250474"/>
              <a:gd name="connsiteX11" fmla="*/ 3239306 w 11499601"/>
              <a:gd name="connsiteY11" fmla="*/ 5972741 h 6250474"/>
              <a:gd name="connsiteX12" fmla="*/ 3217554 w 11499601"/>
              <a:gd name="connsiteY12" fmla="*/ 6005912 h 6250474"/>
              <a:gd name="connsiteX13" fmla="*/ 3219866 w 11499601"/>
              <a:gd name="connsiteY13" fmla="*/ 6250474 h 6250474"/>
              <a:gd name="connsiteX14" fmla="*/ 2855432 w 11499601"/>
              <a:gd name="connsiteY14" fmla="*/ 6045972 h 6250474"/>
              <a:gd name="connsiteX15" fmla="*/ 2785655 w 11499601"/>
              <a:gd name="connsiteY15" fmla="*/ 5972741 h 6250474"/>
              <a:gd name="connsiteX16" fmla="*/ 2321880 w 11499601"/>
              <a:gd name="connsiteY16" fmla="*/ 5972741 h 6250474"/>
              <a:gd name="connsiteX17" fmla="*/ 2321880 w 11499601"/>
              <a:gd name="connsiteY17" fmla="*/ 5943328 h 6250474"/>
              <a:gd name="connsiteX18" fmla="*/ 2161451 w 11499601"/>
              <a:gd name="connsiteY18" fmla="*/ 5941720 h 6250474"/>
              <a:gd name="connsiteX19" fmla="*/ 1884575 w 11499601"/>
              <a:gd name="connsiteY19" fmla="*/ 5937508 h 6250474"/>
              <a:gd name="connsiteX20" fmla="*/ 1731597 w 11499601"/>
              <a:gd name="connsiteY20" fmla="*/ 5934968 h 6250474"/>
              <a:gd name="connsiteX21" fmla="*/ 1588500 w 11499601"/>
              <a:gd name="connsiteY21" fmla="*/ 5940418 h 6250474"/>
              <a:gd name="connsiteX22" fmla="*/ 671167 w 11499601"/>
              <a:gd name="connsiteY22" fmla="*/ 5948382 h 6250474"/>
              <a:gd name="connsiteX23" fmla="*/ 94741 w 11499601"/>
              <a:gd name="connsiteY23" fmla="*/ 5957415 h 6250474"/>
              <a:gd name="connsiteX24" fmla="*/ 37859 w 11499601"/>
              <a:gd name="connsiteY24" fmla="*/ 5876060 h 6250474"/>
              <a:gd name="connsiteX25" fmla="*/ 28975 w 11499601"/>
              <a:gd name="connsiteY25" fmla="*/ 2606888 h 6250474"/>
              <a:gd name="connsiteX26" fmla="*/ 33539 w 11499601"/>
              <a:gd name="connsiteY26" fmla="*/ 59860 h 6250474"/>
              <a:gd name="connsiteX27" fmla="*/ 39830 w 11499601"/>
              <a:gd name="connsiteY27" fmla="*/ 42028 h 6250474"/>
              <a:gd name="connsiteX28" fmla="*/ 88659 w 11499601"/>
              <a:gd name="connsiteY28" fmla="*/ 37282 h 6250474"/>
              <a:gd name="connsiteX29" fmla="*/ 301554 w 11499601"/>
              <a:gd name="connsiteY29" fmla="*/ 37282 h 6250474"/>
              <a:gd name="connsiteX30" fmla="*/ 416464 w 11499601"/>
              <a:gd name="connsiteY30" fmla="*/ 30725 h 6250474"/>
              <a:gd name="connsiteX31" fmla="*/ 907723 w 11499601"/>
              <a:gd name="connsiteY31" fmla="*/ 24269 h 6250474"/>
              <a:gd name="connsiteX32" fmla="*/ 3989089 w 11499601"/>
              <a:gd name="connsiteY32" fmla="*/ 29653 h 6250474"/>
              <a:gd name="connsiteX0" fmla="*/ 9680053 w 11499601"/>
              <a:gd name="connsiteY0" fmla="*/ 0 h 6250474"/>
              <a:gd name="connsiteX1" fmla="*/ 11263634 w 11499601"/>
              <a:gd name="connsiteY1" fmla="*/ 10894 h 6250474"/>
              <a:gd name="connsiteX2" fmla="*/ 11499601 w 11499601"/>
              <a:gd name="connsiteY2" fmla="*/ 84193 h 6250474"/>
              <a:gd name="connsiteX3" fmla="*/ 11496115 w 11499601"/>
              <a:gd name="connsiteY3" fmla="*/ 333210 h 6250474"/>
              <a:gd name="connsiteX4" fmla="*/ 11496626 w 11499601"/>
              <a:gd name="connsiteY4" fmla="*/ 801872 h 6250474"/>
              <a:gd name="connsiteX5" fmla="*/ 11482477 w 11499601"/>
              <a:gd name="connsiteY5" fmla="*/ 1834579 h 6250474"/>
              <a:gd name="connsiteX6" fmla="*/ 11478714 w 11499601"/>
              <a:gd name="connsiteY6" fmla="*/ 3520214 h 6250474"/>
              <a:gd name="connsiteX7" fmla="*/ 11419375 w 11499601"/>
              <a:gd name="connsiteY7" fmla="*/ 5982433 h 6250474"/>
              <a:gd name="connsiteX8" fmla="*/ 5959453 w 11499601"/>
              <a:gd name="connsiteY8" fmla="*/ 5973386 h 6250474"/>
              <a:gd name="connsiteX9" fmla="*/ 5021779 w 11499601"/>
              <a:gd name="connsiteY9" fmla="*/ 5958809 h 6250474"/>
              <a:gd name="connsiteX10" fmla="*/ 5021779 w 11499601"/>
              <a:gd name="connsiteY10" fmla="*/ 5972741 h 6250474"/>
              <a:gd name="connsiteX11" fmla="*/ 3239306 w 11499601"/>
              <a:gd name="connsiteY11" fmla="*/ 5972741 h 6250474"/>
              <a:gd name="connsiteX12" fmla="*/ 3217554 w 11499601"/>
              <a:gd name="connsiteY12" fmla="*/ 6005912 h 6250474"/>
              <a:gd name="connsiteX13" fmla="*/ 3219866 w 11499601"/>
              <a:gd name="connsiteY13" fmla="*/ 6250474 h 6250474"/>
              <a:gd name="connsiteX14" fmla="*/ 2855432 w 11499601"/>
              <a:gd name="connsiteY14" fmla="*/ 6045972 h 6250474"/>
              <a:gd name="connsiteX15" fmla="*/ 2785655 w 11499601"/>
              <a:gd name="connsiteY15" fmla="*/ 5972741 h 6250474"/>
              <a:gd name="connsiteX16" fmla="*/ 2321880 w 11499601"/>
              <a:gd name="connsiteY16" fmla="*/ 5972741 h 6250474"/>
              <a:gd name="connsiteX17" fmla="*/ 2161451 w 11499601"/>
              <a:gd name="connsiteY17" fmla="*/ 5941720 h 6250474"/>
              <a:gd name="connsiteX18" fmla="*/ 1884575 w 11499601"/>
              <a:gd name="connsiteY18" fmla="*/ 5937508 h 6250474"/>
              <a:gd name="connsiteX19" fmla="*/ 1731597 w 11499601"/>
              <a:gd name="connsiteY19" fmla="*/ 5934968 h 6250474"/>
              <a:gd name="connsiteX20" fmla="*/ 1588500 w 11499601"/>
              <a:gd name="connsiteY20" fmla="*/ 5940418 h 6250474"/>
              <a:gd name="connsiteX21" fmla="*/ 671167 w 11499601"/>
              <a:gd name="connsiteY21" fmla="*/ 5948382 h 6250474"/>
              <a:gd name="connsiteX22" fmla="*/ 94741 w 11499601"/>
              <a:gd name="connsiteY22" fmla="*/ 5957415 h 6250474"/>
              <a:gd name="connsiteX23" fmla="*/ 37859 w 11499601"/>
              <a:gd name="connsiteY23" fmla="*/ 5876060 h 6250474"/>
              <a:gd name="connsiteX24" fmla="*/ 28975 w 11499601"/>
              <a:gd name="connsiteY24" fmla="*/ 2606888 h 6250474"/>
              <a:gd name="connsiteX25" fmla="*/ 33539 w 11499601"/>
              <a:gd name="connsiteY25" fmla="*/ 59860 h 6250474"/>
              <a:gd name="connsiteX26" fmla="*/ 39830 w 11499601"/>
              <a:gd name="connsiteY26" fmla="*/ 42028 h 6250474"/>
              <a:gd name="connsiteX27" fmla="*/ 88659 w 11499601"/>
              <a:gd name="connsiteY27" fmla="*/ 37282 h 6250474"/>
              <a:gd name="connsiteX28" fmla="*/ 301554 w 11499601"/>
              <a:gd name="connsiteY28" fmla="*/ 37282 h 6250474"/>
              <a:gd name="connsiteX29" fmla="*/ 416464 w 11499601"/>
              <a:gd name="connsiteY29" fmla="*/ 30725 h 6250474"/>
              <a:gd name="connsiteX30" fmla="*/ 907723 w 11499601"/>
              <a:gd name="connsiteY30" fmla="*/ 24269 h 6250474"/>
              <a:gd name="connsiteX31" fmla="*/ 3989089 w 11499601"/>
              <a:gd name="connsiteY31" fmla="*/ 29653 h 6250474"/>
              <a:gd name="connsiteX32" fmla="*/ 9680053 w 11499601"/>
              <a:gd name="connsiteY32" fmla="*/ 0 h 6250474"/>
              <a:gd name="connsiteX0" fmla="*/ 9680053 w 11499601"/>
              <a:gd name="connsiteY0" fmla="*/ 0 h 6250474"/>
              <a:gd name="connsiteX1" fmla="*/ 11263634 w 11499601"/>
              <a:gd name="connsiteY1" fmla="*/ 10894 h 6250474"/>
              <a:gd name="connsiteX2" fmla="*/ 11499601 w 11499601"/>
              <a:gd name="connsiteY2" fmla="*/ 84193 h 6250474"/>
              <a:gd name="connsiteX3" fmla="*/ 11496115 w 11499601"/>
              <a:gd name="connsiteY3" fmla="*/ 333210 h 6250474"/>
              <a:gd name="connsiteX4" fmla="*/ 11496626 w 11499601"/>
              <a:gd name="connsiteY4" fmla="*/ 801872 h 6250474"/>
              <a:gd name="connsiteX5" fmla="*/ 11482477 w 11499601"/>
              <a:gd name="connsiteY5" fmla="*/ 1834579 h 6250474"/>
              <a:gd name="connsiteX6" fmla="*/ 11478714 w 11499601"/>
              <a:gd name="connsiteY6" fmla="*/ 3520214 h 6250474"/>
              <a:gd name="connsiteX7" fmla="*/ 11419375 w 11499601"/>
              <a:gd name="connsiteY7" fmla="*/ 5982433 h 6250474"/>
              <a:gd name="connsiteX8" fmla="*/ 5959453 w 11499601"/>
              <a:gd name="connsiteY8" fmla="*/ 5973386 h 6250474"/>
              <a:gd name="connsiteX9" fmla="*/ 5021779 w 11499601"/>
              <a:gd name="connsiteY9" fmla="*/ 5958809 h 6250474"/>
              <a:gd name="connsiteX10" fmla="*/ 5021779 w 11499601"/>
              <a:gd name="connsiteY10" fmla="*/ 5972741 h 6250474"/>
              <a:gd name="connsiteX11" fmla="*/ 3239306 w 11499601"/>
              <a:gd name="connsiteY11" fmla="*/ 5972741 h 6250474"/>
              <a:gd name="connsiteX12" fmla="*/ 3217554 w 11499601"/>
              <a:gd name="connsiteY12" fmla="*/ 6005912 h 6250474"/>
              <a:gd name="connsiteX13" fmla="*/ 3219866 w 11499601"/>
              <a:gd name="connsiteY13" fmla="*/ 6250474 h 6250474"/>
              <a:gd name="connsiteX14" fmla="*/ 2855432 w 11499601"/>
              <a:gd name="connsiteY14" fmla="*/ 6045972 h 6250474"/>
              <a:gd name="connsiteX15" fmla="*/ 2785655 w 11499601"/>
              <a:gd name="connsiteY15" fmla="*/ 5972741 h 6250474"/>
              <a:gd name="connsiteX16" fmla="*/ 2321880 w 11499601"/>
              <a:gd name="connsiteY16" fmla="*/ 5972741 h 6250474"/>
              <a:gd name="connsiteX17" fmla="*/ 1884575 w 11499601"/>
              <a:gd name="connsiteY17" fmla="*/ 5937508 h 6250474"/>
              <a:gd name="connsiteX18" fmla="*/ 1731597 w 11499601"/>
              <a:gd name="connsiteY18" fmla="*/ 5934968 h 6250474"/>
              <a:gd name="connsiteX19" fmla="*/ 1588500 w 11499601"/>
              <a:gd name="connsiteY19" fmla="*/ 5940418 h 6250474"/>
              <a:gd name="connsiteX20" fmla="*/ 671167 w 11499601"/>
              <a:gd name="connsiteY20" fmla="*/ 5948382 h 6250474"/>
              <a:gd name="connsiteX21" fmla="*/ 94741 w 11499601"/>
              <a:gd name="connsiteY21" fmla="*/ 5957415 h 6250474"/>
              <a:gd name="connsiteX22" fmla="*/ 37859 w 11499601"/>
              <a:gd name="connsiteY22" fmla="*/ 5876060 h 6250474"/>
              <a:gd name="connsiteX23" fmla="*/ 28975 w 11499601"/>
              <a:gd name="connsiteY23" fmla="*/ 2606888 h 6250474"/>
              <a:gd name="connsiteX24" fmla="*/ 33539 w 11499601"/>
              <a:gd name="connsiteY24" fmla="*/ 59860 h 6250474"/>
              <a:gd name="connsiteX25" fmla="*/ 39830 w 11499601"/>
              <a:gd name="connsiteY25" fmla="*/ 42028 h 6250474"/>
              <a:gd name="connsiteX26" fmla="*/ 88659 w 11499601"/>
              <a:gd name="connsiteY26" fmla="*/ 37282 h 6250474"/>
              <a:gd name="connsiteX27" fmla="*/ 301554 w 11499601"/>
              <a:gd name="connsiteY27" fmla="*/ 37282 h 6250474"/>
              <a:gd name="connsiteX28" fmla="*/ 416464 w 11499601"/>
              <a:gd name="connsiteY28" fmla="*/ 30725 h 6250474"/>
              <a:gd name="connsiteX29" fmla="*/ 907723 w 11499601"/>
              <a:gd name="connsiteY29" fmla="*/ 24269 h 6250474"/>
              <a:gd name="connsiteX30" fmla="*/ 3989089 w 11499601"/>
              <a:gd name="connsiteY30" fmla="*/ 29653 h 6250474"/>
              <a:gd name="connsiteX31" fmla="*/ 9680053 w 11499601"/>
              <a:gd name="connsiteY31" fmla="*/ 0 h 6250474"/>
              <a:gd name="connsiteX0" fmla="*/ 9680053 w 11499601"/>
              <a:gd name="connsiteY0" fmla="*/ 0 h 6250474"/>
              <a:gd name="connsiteX1" fmla="*/ 11263634 w 11499601"/>
              <a:gd name="connsiteY1" fmla="*/ 10894 h 6250474"/>
              <a:gd name="connsiteX2" fmla="*/ 11499601 w 11499601"/>
              <a:gd name="connsiteY2" fmla="*/ 84193 h 6250474"/>
              <a:gd name="connsiteX3" fmla="*/ 11496115 w 11499601"/>
              <a:gd name="connsiteY3" fmla="*/ 333210 h 6250474"/>
              <a:gd name="connsiteX4" fmla="*/ 11496626 w 11499601"/>
              <a:gd name="connsiteY4" fmla="*/ 801872 h 6250474"/>
              <a:gd name="connsiteX5" fmla="*/ 11482477 w 11499601"/>
              <a:gd name="connsiteY5" fmla="*/ 1834579 h 6250474"/>
              <a:gd name="connsiteX6" fmla="*/ 11478714 w 11499601"/>
              <a:gd name="connsiteY6" fmla="*/ 3520214 h 6250474"/>
              <a:gd name="connsiteX7" fmla="*/ 11419375 w 11499601"/>
              <a:gd name="connsiteY7" fmla="*/ 5982433 h 6250474"/>
              <a:gd name="connsiteX8" fmla="*/ 5959453 w 11499601"/>
              <a:gd name="connsiteY8" fmla="*/ 5973386 h 6250474"/>
              <a:gd name="connsiteX9" fmla="*/ 5021779 w 11499601"/>
              <a:gd name="connsiteY9" fmla="*/ 5958809 h 6250474"/>
              <a:gd name="connsiteX10" fmla="*/ 3239306 w 11499601"/>
              <a:gd name="connsiteY10" fmla="*/ 5972741 h 6250474"/>
              <a:gd name="connsiteX11" fmla="*/ 3217554 w 11499601"/>
              <a:gd name="connsiteY11" fmla="*/ 6005912 h 6250474"/>
              <a:gd name="connsiteX12" fmla="*/ 3219866 w 11499601"/>
              <a:gd name="connsiteY12" fmla="*/ 6250474 h 6250474"/>
              <a:gd name="connsiteX13" fmla="*/ 2855432 w 11499601"/>
              <a:gd name="connsiteY13" fmla="*/ 6045972 h 6250474"/>
              <a:gd name="connsiteX14" fmla="*/ 2785655 w 11499601"/>
              <a:gd name="connsiteY14" fmla="*/ 5972741 h 6250474"/>
              <a:gd name="connsiteX15" fmla="*/ 2321880 w 11499601"/>
              <a:gd name="connsiteY15" fmla="*/ 5972741 h 6250474"/>
              <a:gd name="connsiteX16" fmla="*/ 1884575 w 11499601"/>
              <a:gd name="connsiteY16" fmla="*/ 5937508 h 6250474"/>
              <a:gd name="connsiteX17" fmla="*/ 1731597 w 11499601"/>
              <a:gd name="connsiteY17" fmla="*/ 5934968 h 6250474"/>
              <a:gd name="connsiteX18" fmla="*/ 1588500 w 11499601"/>
              <a:gd name="connsiteY18" fmla="*/ 5940418 h 6250474"/>
              <a:gd name="connsiteX19" fmla="*/ 671167 w 11499601"/>
              <a:gd name="connsiteY19" fmla="*/ 5948382 h 6250474"/>
              <a:gd name="connsiteX20" fmla="*/ 94741 w 11499601"/>
              <a:gd name="connsiteY20" fmla="*/ 5957415 h 6250474"/>
              <a:gd name="connsiteX21" fmla="*/ 37859 w 11499601"/>
              <a:gd name="connsiteY21" fmla="*/ 5876060 h 6250474"/>
              <a:gd name="connsiteX22" fmla="*/ 28975 w 11499601"/>
              <a:gd name="connsiteY22" fmla="*/ 2606888 h 6250474"/>
              <a:gd name="connsiteX23" fmla="*/ 33539 w 11499601"/>
              <a:gd name="connsiteY23" fmla="*/ 59860 h 6250474"/>
              <a:gd name="connsiteX24" fmla="*/ 39830 w 11499601"/>
              <a:gd name="connsiteY24" fmla="*/ 42028 h 6250474"/>
              <a:gd name="connsiteX25" fmla="*/ 88659 w 11499601"/>
              <a:gd name="connsiteY25" fmla="*/ 37282 h 6250474"/>
              <a:gd name="connsiteX26" fmla="*/ 301554 w 11499601"/>
              <a:gd name="connsiteY26" fmla="*/ 37282 h 6250474"/>
              <a:gd name="connsiteX27" fmla="*/ 416464 w 11499601"/>
              <a:gd name="connsiteY27" fmla="*/ 30725 h 6250474"/>
              <a:gd name="connsiteX28" fmla="*/ 907723 w 11499601"/>
              <a:gd name="connsiteY28" fmla="*/ 24269 h 6250474"/>
              <a:gd name="connsiteX29" fmla="*/ 3989089 w 11499601"/>
              <a:gd name="connsiteY29" fmla="*/ 29653 h 6250474"/>
              <a:gd name="connsiteX30" fmla="*/ 9680053 w 11499601"/>
              <a:gd name="connsiteY30" fmla="*/ 0 h 6250474"/>
              <a:gd name="connsiteX0" fmla="*/ 9680053 w 11499601"/>
              <a:gd name="connsiteY0" fmla="*/ 0 h 6250474"/>
              <a:gd name="connsiteX1" fmla="*/ 11263634 w 11499601"/>
              <a:gd name="connsiteY1" fmla="*/ 10894 h 6250474"/>
              <a:gd name="connsiteX2" fmla="*/ 11499601 w 11499601"/>
              <a:gd name="connsiteY2" fmla="*/ 84193 h 6250474"/>
              <a:gd name="connsiteX3" fmla="*/ 11496115 w 11499601"/>
              <a:gd name="connsiteY3" fmla="*/ 333210 h 6250474"/>
              <a:gd name="connsiteX4" fmla="*/ 11496626 w 11499601"/>
              <a:gd name="connsiteY4" fmla="*/ 801872 h 6250474"/>
              <a:gd name="connsiteX5" fmla="*/ 11482477 w 11499601"/>
              <a:gd name="connsiteY5" fmla="*/ 1834579 h 6250474"/>
              <a:gd name="connsiteX6" fmla="*/ 11478714 w 11499601"/>
              <a:gd name="connsiteY6" fmla="*/ 3520214 h 6250474"/>
              <a:gd name="connsiteX7" fmla="*/ 11419375 w 11499601"/>
              <a:gd name="connsiteY7" fmla="*/ 5982433 h 6250474"/>
              <a:gd name="connsiteX8" fmla="*/ 5959453 w 11499601"/>
              <a:gd name="connsiteY8" fmla="*/ 5973386 h 6250474"/>
              <a:gd name="connsiteX9" fmla="*/ 5011590 w 11499601"/>
              <a:gd name="connsiteY9" fmla="*/ 5989374 h 6250474"/>
              <a:gd name="connsiteX10" fmla="*/ 3239306 w 11499601"/>
              <a:gd name="connsiteY10" fmla="*/ 5972741 h 6250474"/>
              <a:gd name="connsiteX11" fmla="*/ 3217554 w 11499601"/>
              <a:gd name="connsiteY11" fmla="*/ 6005912 h 6250474"/>
              <a:gd name="connsiteX12" fmla="*/ 3219866 w 11499601"/>
              <a:gd name="connsiteY12" fmla="*/ 6250474 h 6250474"/>
              <a:gd name="connsiteX13" fmla="*/ 2855432 w 11499601"/>
              <a:gd name="connsiteY13" fmla="*/ 6045972 h 6250474"/>
              <a:gd name="connsiteX14" fmla="*/ 2785655 w 11499601"/>
              <a:gd name="connsiteY14" fmla="*/ 5972741 h 6250474"/>
              <a:gd name="connsiteX15" fmla="*/ 2321880 w 11499601"/>
              <a:gd name="connsiteY15" fmla="*/ 5972741 h 6250474"/>
              <a:gd name="connsiteX16" fmla="*/ 1884575 w 11499601"/>
              <a:gd name="connsiteY16" fmla="*/ 5937508 h 6250474"/>
              <a:gd name="connsiteX17" fmla="*/ 1731597 w 11499601"/>
              <a:gd name="connsiteY17" fmla="*/ 5934968 h 6250474"/>
              <a:gd name="connsiteX18" fmla="*/ 1588500 w 11499601"/>
              <a:gd name="connsiteY18" fmla="*/ 5940418 h 6250474"/>
              <a:gd name="connsiteX19" fmla="*/ 671167 w 11499601"/>
              <a:gd name="connsiteY19" fmla="*/ 5948382 h 6250474"/>
              <a:gd name="connsiteX20" fmla="*/ 94741 w 11499601"/>
              <a:gd name="connsiteY20" fmla="*/ 5957415 h 6250474"/>
              <a:gd name="connsiteX21" fmla="*/ 37859 w 11499601"/>
              <a:gd name="connsiteY21" fmla="*/ 5876060 h 6250474"/>
              <a:gd name="connsiteX22" fmla="*/ 28975 w 11499601"/>
              <a:gd name="connsiteY22" fmla="*/ 2606888 h 6250474"/>
              <a:gd name="connsiteX23" fmla="*/ 33539 w 11499601"/>
              <a:gd name="connsiteY23" fmla="*/ 59860 h 6250474"/>
              <a:gd name="connsiteX24" fmla="*/ 39830 w 11499601"/>
              <a:gd name="connsiteY24" fmla="*/ 42028 h 6250474"/>
              <a:gd name="connsiteX25" fmla="*/ 88659 w 11499601"/>
              <a:gd name="connsiteY25" fmla="*/ 37282 h 6250474"/>
              <a:gd name="connsiteX26" fmla="*/ 301554 w 11499601"/>
              <a:gd name="connsiteY26" fmla="*/ 37282 h 6250474"/>
              <a:gd name="connsiteX27" fmla="*/ 416464 w 11499601"/>
              <a:gd name="connsiteY27" fmla="*/ 30725 h 6250474"/>
              <a:gd name="connsiteX28" fmla="*/ 907723 w 11499601"/>
              <a:gd name="connsiteY28" fmla="*/ 24269 h 6250474"/>
              <a:gd name="connsiteX29" fmla="*/ 3989089 w 11499601"/>
              <a:gd name="connsiteY29" fmla="*/ 29653 h 6250474"/>
              <a:gd name="connsiteX30" fmla="*/ 9680053 w 11499601"/>
              <a:gd name="connsiteY30" fmla="*/ 0 h 6250474"/>
              <a:gd name="connsiteX0" fmla="*/ 9680053 w 11499601"/>
              <a:gd name="connsiteY0" fmla="*/ 0 h 6250474"/>
              <a:gd name="connsiteX1" fmla="*/ 11263634 w 11499601"/>
              <a:gd name="connsiteY1" fmla="*/ 10894 h 6250474"/>
              <a:gd name="connsiteX2" fmla="*/ 11499601 w 11499601"/>
              <a:gd name="connsiteY2" fmla="*/ 84193 h 6250474"/>
              <a:gd name="connsiteX3" fmla="*/ 11496115 w 11499601"/>
              <a:gd name="connsiteY3" fmla="*/ 333210 h 6250474"/>
              <a:gd name="connsiteX4" fmla="*/ 11496626 w 11499601"/>
              <a:gd name="connsiteY4" fmla="*/ 801872 h 6250474"/>
              <a:gd name="connsiteX5" fmla="*/ 11482477 w 11499601"/>
              <a:gd name="connsiteY5" fmla="*/ 1834579 h 6250474"/>
              <a:gd name="connsiteX6" fmla="*/ 11478714 w 11499601"/>
              <a:gd name="connsiteY6" fmla="*/ 3520214 h 6250474"/>
              <a:gd name="connsiteX7" fmla="*/ 11419375 w 11499601"/>
              <a:gd name="connsiteY7" fmla="*/ 5982433 h 6250474"/>
              <a:gd name="connsiteX8" fmla="*/ 5959453 w 11499601"/>
              <a:gd name="connsiteY8" fmla="*/ 5973386 h 6250474"/>
              <a:gd name="connsiteX9" fmla="*/ 5001402 w 11499601"/>
              <a:gd name="connsiteY9" fmla="*/ 5999562 h 6250474"/>
              <a:gd name="connsiteX10" fmla="*/ 3239306 w 11499601"/>
              <a:gd name="connsiteY10" fmla="*/ 5972741 h 6250474"/>
              <a:gd name="connsiteX11" fmla="*/ 3217554 w 11499601"/>
              <a:gd name="connsiteY11" fmla="*/ 6005912 h 6250474"/>
              <a:gd name="connsiteX12" fmla="*/ 3219866 w 11499601"/>
              <a:gd name="connsiteY12" fmla="*/ 6250474 h 6250474"/>
              <a:gd name="connsiteX13" fmla="*/ 2855432 w 11499601"/>
              <a:gd name="connsiteY13" fmla="*/ 6045972 h 6250474"/>
              <a:gd name="connsiteX14" fmla="*/ 2785655 w 11499601"/>
              <a:gd name="connsiteY14" fmla="*/ 5972741 h 6250474"/>
              <a:gd name="connsiteX15" fmla="*/ 2321880 w 11499601"/>
              <a:gd name="connsiteY15" fmla="*/ 5972741 h 6250474"/>
              <a:gd name="connsiteX16" fmla="*/ 1884575 w 11499601"/>
              <a:gd name="connsiteY16" fmla="*/ 5937508 h 6250474"/>
              <a:gd name="connsiteX17" fmla="*/ 1731597 w 11499601"/>
              <a:gd name="connsiteY17" fmla="*/ 5934968 h 6250474"/>
              <a:gd name="connsiteX18" fmla="*/ 1588500 w 11499601"/>
              <a:gd name="connsiteY18" fmla="*/ 5940418 h 6250474"/>
              <a:gd name="connsiteX19" fmla="*/ 671167 w 11499601"/>
              <a:gd name="connsiteY19" fmla="*/ 5948382 h 6250474"/>
              <a:gd name="connsiteX20" fmla="*/ 94741 w 11499601"/>
              <a:gd name="connsiteY20" fmla="*/ 5957415 h 6250474"/>
              <a:gd name="connsiteX21" fmla="*/ 37859 w 11499601"/>
              <a:gd name="connsiteY21" fmla="*/ 5876060 h 6250474"/>
              <a:gd name="connsiteX22" fmla="*/ 28975 w 11499601"/>
              <a:gd name="connsiteY22" fmla="*/ 2606888 h 6250474"/>
              <a:gd name="connsiteX23" fmla="*/ 33539 w 11499601"/>
              <a:gd name="connsiteY23" fmla="*/ 59860 h 6250474"/>
              <a:gd name="connsiteX24" fmla="*/ 39830 w 11499601"/>
              <a:gd name="connsiteY24" fmla="*/ 42028 h 6250474"/>
              <a:gd name="connsiteX25" fmla="*/ 88659 w 11499601"/>
              <a:gd name="connsiteY25" fmla="*/ 37282 h 6250474"/>
              <a:gd name="connsiteX26" fmla="*/ 301554 w 11499601"/>
              <a:gd name="connsiteY26" fmla="*/ 37282 h 6250474"/>
              <a:gd name="connsiteX27" fmla="*/ 416464 w 11499601"/>
              <a:gd name="connsiteY27" fmla="*/ 30725 h 6250474"/>
              <a:gd name="connsiteX28" fmla="*/ 907723 w 11499601"/>
              <a:gd name="connsiteY28" fmla="*/ 24269 h 6250474"/>
              <a:gd name="connsiteX29" fmla="*/ 3989089 w 11499601"/>
              <a:gd name="connsiteY29" fmla="*/ 29653 h 6250474"/>
              <a:gd name="connsiteX30" fmla="*/ 9680053 w 11499601"/>
              <a:gd name="connsiteY30" fmla="*/ 0 h 6250474"/>
              <a:gd name="connsiteX0" fmla="*/ 9680053 w 11499601"/>
              <a:gd name="connsiteY0" fmla="*/ 0 h 6250474"/>
              <a:gd name="connsiteX1" fmla="*/ 11263634 w 11499601"/>
              <a:gd name="connsiteY1" fmla="*/ 10894 h 6250474"/>
              <a:gd name="connsiteX2" fmla="*/ 11499601 w 11499601"/>
              <a:gd name="connsiteY2" fmla="*/ 84193 h 6250474"/>
              <a:gd name="connsiteX3" fmla="*/ 11496115 w 11499601"/>
              <a:gd name="connsiteY3" fmla="*/ 333210 h 6250474"/>
              <a:gd name="connsiteX4" fmla="*/ 11496626 w 11499601"/>
              <a:gd name="connsiteY4" fmla="*/ 801872 h 6250474"/>
              <a:gd name="connsiteX5" fmla="*/ 11482477 w 11499601"/>
              <a:gd name="connsiteY5" fmla="*/ 1834579 h 6250474"/>
              <a:gd name="connsiteX6" fmla="*/ 11478714 w 11499601"/>
              <a:gd name="connsiteY6" fmla="*/ 3520214 h 6250474"/>
              <a:gd name="connsiteX7" fmla="*/ 11419375 w 11499601"/>
              <a:gd name="connsiteY7" fmla="*/ 5982433 h 6250474"/>
              <a:gd name="connsiteX8" fmla="*/ 5959453 w 11499601"/>
              <a:gd name="connsiteY8" fmla="*/ 5973386 h 6250474"/>
              <a:gd name="connsiteX9" fmla="*/ 4858766 w 11499601"/>
              <a:gd name="connsiteY9" fmla="*/ 5999562 h 6250474"/>
              <a:gd name="connsiteX10" fmla="*/ 3239306 w 11499601"/>
              <a:gd name="connsiteY10" fmla="*/ 5972741 h 6250474"/>
              <a:gd name="connsiteX11" fmla="*/ 3217554 w 11499601"/>
              <a:gd name="connsiteY11" fmla="*/ 6005912 h 6250474"/>
              <a:gd name="connsiteX12" fmla="*/ 3219866 w 11499601"/>
              <a:gd name="connsiteY12" fmla="*/ 6250474 h 6250474"/>
              <a:gd name="connsiteX13" fmla="*/ 2855432 w 11499601"/>
              <a:gd name="connsiteY13" fmla="*/ 6045972 h 6250474"/>
              <a:gd name="connsiteX14" fmla="*/ 2785655 w 11499601"/>
              <a:gd name="connsiteY14" fmla="*/ 5972741 h 6250474"/>
              <a:gd name="connsiteX15" fmla="*/ 2321880 w 11499601"/>
              <a:gd name="connsiteY15" fmla="*/ 5972741 h 6250474"/>
              <a:gd name="connsiteX16" fmla="*/ 1884575 w 11499601"/>
              <a:gd name="connsiteY16" fmla="*/ 5937508 h 6250474"/>
              <a:gd name="connsiteX17" fmla="*/ 1731597 w 11499601"/>
              <a:gd name="connsiteY17" fmla="*/ 5934968 h 6250474"/>
              <a:gd name="connsiteX18" fmla="*/ 1588500 w 11499601"/>
              <a:gd name="connsiteY18" fmla="*/ 5940418 h 6250474"/>
              <a:gd name="connsiteX19" fmla="*/ 671167 w 11499601"/>
              <a:gd name="connsiteY19" fmla="*/ 5948382 h 6250474"/>
              <a:gd name="connsiteX20" fmla="*/ 94741 w 11499601"/>
              <a:gd name="connsiteY20" fmla="*/ 5957415 h 6250474"/>
              <a:gd name="connsiteX21" fmla="*/ 37859 w 11499601"/>
              <a:gd name="connsiteY21" fmla="*/ 5876060 h 6250474"/>
              <a:gd name="connsiteX22" fmla="*/ 28975 w 11499601"/>
              <a:gd name="connsiteY22" fmla="*/ 2606888 h 6250474"/>
              <a:gd name="connsiteX23" fmla="*/ 33539 w 11499601"/>
              <a:gd name="connsiteY23" fmla="*/ 59860 h 6250474"/>
              <a:gd name="connsiteX24" fmla="*/ 39830 w 11499601"/>
              <a:gd name="connsiteY24" fmla="*/ 42028 h 6250474"/>
              <a:gd name="connsiteX25" fmla="*/ 88659 w 11499601"/>
              <a:gd name="connsiteY25" fmla="*/ 37282 h 6250474"/>
              <a:gd name="connsiteX26" fmla="*/ 301554 w 11499601"/>
              <a:gd name="connsiteY26" fmla="*/ 37282 h 6250474"/>
              <a:gd name="connsiteX27" fmla="*/ 416464 w 11499601"/>
              <a:gd name="connsiteY27" fmla="*/ 30725 h 6250474"/>
              <a:gd name="connsiteX28" fmla="*/ 907723 w 11499601"/>
              <a:gd name="connsiteY28" fmla="*/ 24269 h 6250474"/>
              <a:gd name="connsiteX29" fmla="*/ 3989089 w 11499601"/>
              <a:gd name="connsiteY29" fmla="*/ 29653 h 6250474"/>
              <a:gd name="connsiteX30" fmla="*/ 9680053 w 11499601"/>
              <a:gd name="connsiteY30" fmla="*/ 0 h 6250474"/>
              <a:gd name="connsiteX0" fmla="*/ 9680053 w 11499601"/>
              <a:gd name="connsiteY0" fmla="*/ 0 h 6250474"/>
              <a:gd name="connsiteX1" fmla="*/ 11263634 w 11499601"/>
              <a:gd name="connsiteY1" fmla="*/ 10894 h 6250474"/>
              <a:gd name="connsiteX2" fmla="*/ 11499601 w 11499601"/>
              <a:gd name="connsiteY2" fmla="*/ 84193 h 6250474"/>
              <a:gd name="connsiteX3" fmla="*/ 11496115 w 11499601"/>
              <a:gd name="connsiteY3" fmla="*/ 333210 h 6250474"/>
              <a:gd name="connsiteX4" fmla="*/ 11496626 w 11499601"/>
              <a:gd name="connsiteY4" fmla="*/ 801872 h 6250474"/>
              <a:gd name="connsiteX5" fmla="*/ 11482477 w 11499601"/>
              <a:gd name="connsiteY5" fmla="*/ 1834579 h 6250474"/>
              <a:gd name="connsiteX6" fmla="*/ 11478714 w 11499601"/>
              <a:gd name="connsiteY6" fmla="*/ 3520214 h 6250474"/>
              <a:gd name="connsiteX7" fmla="*/ 11419375 w 11499601"/>
              <a:gd name="connsiteY7" fmla="*/ 5982433 h 6250474"/>
              <a:gd name="connsiteX8" fmla="*/ 5959453 w 11499601"/>
              <a:gd name="connsiteY8" fmla="*/ 5973386 h 6250474"/>
              <a:gd name="connsiteX9" fmla="*/ 4858766 w 11499601"/>
              <a:gd name="connsiteY9" fmla="*/ 5999562 h 6250474"/>
              <a:gd name="connsiteX10" fmla="*/ 3239306 w 11499601"/>
              <a:gd name="connsiteY10" fmla="*/ 5972741 h 6250474"/>
              <a:gd name="connsiteX11" fmla="*/ 3217554 w 11499601"/>
              <a:gd name="connsiteY11" fmla="*/ 6005912 h 6250474"/>
              <a:gd name="connsiteX12" fmla="*/ 3219866 w 11499601"/>
              <a:gd name="connsiteY12" fmla="*/ 6250474 h 6250474"/>
              <a:gd name="connsiteX13" fmla="*/ 2855432 w 11499601"/>
              <a:gd name="connsiteY13" fmla="*/ 6045972 h 6250474"/>
              <a:gd name="connsiteX14" fmla="*/ 2785655 w 11499601"/>
              <a:gd name="connsiteY14" fmla="*/ 5972741 h 6250474"/>
              <a:gd name="connsiteX15" fmla="*/ 2321880 w 11499601"/>
              <a:gd name="connsiteY15" fmla="*/ 5972741 h 6250474"/>
              <a:gd name="connsiteX16" fmla="*/ 1884575 w 11499601"/>
              <a:gd name="connsiteY16" fmla="*/ 5937508 h 6250474"/>
              <a:gd name="connsiteX17" fmla="*/ 1731597 w 11499601"/>
              <a:gd name="connsiteY17" fmla="*/ 5934968 h 6250474"/>
              <a:gd name="connsiteX18" fmla="*/ 1588500 w 11499601"/>
              <a:gd name="connsiteY18" fmla="*/ 5940418 h 6250474"/>
              <a:gd name="connsiteX19" fmla="*/ 671167 w 11499601"/>
              <a:gd name="connsiteY19" fmla="*/ 5948382 h 6250474"/>
              <a:gd name="connsiteX20" fmla="*/ 94741 w 11499601"/>
              <a:gd name="connsiteY20" fmla="*/ 5957415 h 6250474"/>
              <a:gd name="connsiteX21" fmla="*/ 37859 w 11499601"/>
              <a:gd name="connsiteY21" fmla="*/ 5876060 h 6250474"/>
              <a:gd name="connsiteX22" fmla="*/ 28975 w 11499601"/>
              <a:gd name="connsiteY22" fmla="*/ 2606888 h 6250474"/>
              <a:gd name="connsiteX23" fmla="*/ 33539 w 11499601"/>
              <a:gd name="connsiteY23" fmla="*/ 59860 h 6250474"/>
              <a:gd name="connsiteX24" fmla="*/ 39830 w 11499601"/>
              <a:gd name="connsiteY24" fmla="*/ 42028 h 6250474"/>
              <a:gd name="connsiteX25" fmla="*/ 88659 w 11499601"/>
              <a:gd name="connsiteY25" fmla="*/ 37282 h 6250474"/>
              <a:gd name="connsiteX26" fmla="*/ 301554 w 11499601"/>
              <a:gd name="connsiteY26" fmla="*/ 37282 h 6250474"/>
              <a:gd name="connsiteX27" fmla="*/ 416464 w 11499601"/>
              <a:gd name="connsiteY27" fmla="*/ 30725 h 6250474"/>
              <a:gd name="connsiteX28" fmla="*/ 907723 w 11499601"/>
              <a:gd name="connsiteY28" fmla="*/ 24269 h 6250474"/>
              <a:gd name="connsiteX29" fmla="*/ 3989089 w 11499601"/>
              <a:gd name="connsiteY29" fmla="*/ 29653 h 6250474"/>
              <a:gd name="connsiteX30" fmla="*/ 9680053 w 11499601"/>
              <a:gd name="connsiteY30" fmla="*/ 0 h 6250474"/>
              <a:gd name="connsiteX0" fmla="*/ 9680053 w 11499601"/>
              <a:gd name="connsiteY0" fmla="*/ 0 h 6250474"/>
              <a:gd name="connsiteX1" fmla="*/ 11263634 w 11499601"/>
              <a:gd name="connsiteY1" fmla="*/ 10894 h 6250474"/>
              <a:gd name="connsiteX2" fmla="*/ 11499601 w 11499601"/>
              <a:gd name="connsiteY2" fmla="*/ 84193 h 6250474"/>
              <a:gd name="connsiteX3" fmla="*/ 11496115 w 11499601"/>
              <a:gd name="connsiteY3" fmla="*/ 333210 h 6250474"/>
              <a:gd name="connsiteX4" fmla="*/ 11496626 w 11499601"/>
              <a:gd name="connsiteY4" fmla="*/ 801872 h 6250474"/>
              <a:gd name="connsiteX5" fmla="*/ 11482477 w 11499601"/>
              <a:gd name="connsiteY5" fmla="*/ 1834579 h 6250474"/>
              <a:gd name="connsiteX6" fmla="*/ 11478714 w 11499601"/>
              <a:gd name="connsiteY6" fmla="*/ 3520214 h 6250474"/>
              <a:gd name="connsiteX7" fmla="*/ 11419375 w 11499601"/>
              <a:gd name="connsiteY7" fmla="*/ 5982433 h 6250474"/>
              <a:gd name="connsiteX8" fmla="*/ 5959453 w 11499601"/>
              <a:gd name="connsiteY8" fmla="*/ 5973386 h 6250474"/>
              <a:gd name="connsiteX9" fmla="*/ 4858766 w 11499601"/>
              <a:gd name="connsiteY9" fmla="*/ 5999562 h 6250474"/>
              <a:gd name="connsiteX10" fmla="*/ 3239306 w 11499601"/>
              <a:gd name="connsiteY10" fmla="*/ 5972741 h 6250474"/>
              <a:gd name="connsiteX11" fmla="*/ 3217554 w 11499601"/>
              <a:gd name="connsiteY11" fmla="*/ 6005912 h 6250474"/>
              <a:gd name="connsiteX12" fmla="*/ 3219866 w 11499601"/>
              <a:gd name="connsiteY12" fmla="*/ 6250474 h 6250474"/>
              <a:gd name="connsiteX13" fmla="*/ 2855432 w 11499601"/>
              <a:gd name="connsiteY13" fmla="*/ 6045972 h 6250474"/>
              <a:gd name="connsiteX14" fmla="*/ 2785655 w 11499601"/>
              <a:gd name="connsiteY14" fmla="*/ 5972741 h 6250474"/>
              <a:gd name="connsiteX15" fmla="*/ 2321880 w 11499601"/>
              <a:gd name="connsiteY15" fmla="*/ 5972741 h 6250474"/>
              <a:gd name="connsiteX16" fmla="*/ 1731597 w 11499601"/>
              <a:gd name="connsiteY16" fmla="*/ 5934968 h 6250474"/>
              <a:gd name="connsiteX17" fmla="*/ 1588500 w 11499601"/>
              <a:gd name="connsiteY17" fmla="*/ 5940418 h 6250474"/>
              <a:gd name="connsiteX18" fmla="*/ 671167 w 11499601"/>
              <a:gd name="connsiteY18" fmla="*/ 5948382 h 6250474"/>
              <a:gd name="connsiteX19" fmla="*/ 94741 w 11499601"/>
              <a:gd name="connsiteY19" fmla="*/ 5957415 h 6250474"/>
              <a:gd name="connsiteX20" fmla="*/ 37859 w 11499601"/>
              <a:gd name="connsiteY20" fmla="*/ 5876060 h 6250474"/>
              <a:gd name="connsiteX21" fmla="*/ 28975 w 11499601"/>
              <a:gd name="connsiteY21" fmla="*/ 2606888 h 6250474"/>
              <a:gd name="connsiteX22" fmla="*/ 33539 w 11499601"/>
              <a:gd name="connsiteY22" fmla="*/ 59860 h 6250474"/>
              <a:gd name="connsiteX23" fmla="*/ 39830 w 11499601"/>
              <a:gd name="connsiteY23" fmla="*/ 42028 h 6250474"/>
              <a:gd name="connsiteX24" fmla="*/ 88659 w 11499601"/>
              <a:gd name="connsiteY24" fmla="*/ 37282 h 6250474"/>
              <a:gd name="connsiteX25" fmla="*/ 301554 w 11499601"/>
              <a:gd name="connsiteY25" fmla="*/ 37282 h 6250474"/>
              <a:gd name="connsiteX26" fmla="*/ 416464 w 11499601"/>
              <a:gd name="connsiteY26" fmla="*/ 30725 h 6250474"/>
              <a:gd name="connsiteX27" fmla="*/ 907723 w 11499601"/>
              <a:gd name="connsiteY27" fmla="*/ 24269 h 6250474"/>
              <a:gd name="connsiteX28" fmla="*/ 3989089 w 11499601"/>
              <a:gd name="connsiteY28" fmla="*/ 29653 h 6250474"/>
              <a:gd name="connsiteX29" fmla="*/ 9680053 w 11499601"/>
              <a:gd name="connsiteY29" fmla="*/ 0 h 6250474"/>
              <a:gd name="connsiteX0" fmla="*/ 9680053 w 11499601"/>
              <a:gd name="connsiteY0" fmla="*/ 0 h 6250474"/>
              <a:gd name="connsiteX1" fmla="*/ 11263634 w 11499601"/>
              <a:gd name="connsiteY1" fmla="*/ 10894 h 6250474"/>
              <a:gd name="connsiteX2" fmla="*/ 11499601 w 11499601"/>
              <a:gd name="connsiteY2" fmla="*/ 84193 h 6250474"/>
              <a:gd name="connsiteX3" fmla="*/ 11496115 w 11499601"/>
              <a:gd name="connsiteY3" fmla="*/ 333210 h 6250474"/>
              <a:gd name="connsiteX4" fmla="*/ 11496626 w 11499601"/>
              <a:gd name="connsiteY4" fmla="*/ 801872 h 6250474"/>
              <a:gd name="connsiteX5" fmla="*/ 11482477 w 11499601"/>
              <a:gd name="connsiteY5" fmla="*/ 1834579 h 6250474"/>
              <a:gd name="connsiteX6" fmla="*/ 11478714 w 11499601"/>
              <a:gd name="connsiteY6" fmla="*/ 3520214 h 6250474"/>
              <a:gd name="connsiteX7" fmla="*/ 11419375 w 11499601"/>
              <a:gd name="connsiteY7" fmla="*/ 5982433 h 6250474"/>
              <a:gd name="connsiteX8" fmla="*/ 5959453 w 11499601"/>
              <a:gd name="connsiteY8" fmla="*/ 5973386 h 6250474"/>
              <a:gd name="connsiteX9" fmla="*/ 4858766 w 11499601"/>
              <a:gd name="connsiteY9" fmla="*/ 5999562 h 6250474"/>
              <a:gd name="connsiteX10" fmla="*/ 3239306 w 11499601"/>
              <a:gd name="connsiteY10" fmla="*/ 5972741 h 6250474"/>
              <a:gd name="connsiteX11" fmla="*/ 3217554 w 11499601"/>
              <a:gd name="connsiteY11" fmla="*/ 6005912 h 6250474"/>
              <a:gd name="connsiteX12" fmla="*/ 3219866 w 11499601"/>
              <a:gd name="connsiteY12" fmla="*/ 6250474 h 6250474"/>
              <a:gd name="connsiteX13" fmla="*/ 2855432 w 11499601"/>
              <a:gd name="connsiteY13" fmla="*/ 6045972 h 6250474"/>
              <a:gd name="connsiteX14" fmla="*/ 2785655 w 11499601"/>
              <a:gd name="connsiteY14" fmla="*/ 5972741 h 6250474"/>
              <a:gd name="connsiteX15" fmla="*/ 2321880 w 11499601"/>
              <a:gd name="connsiteY15" fmla="*/ 5972741 h 6250474"/>
              <a:gd name="connsiteX16" fmla="*/ 1588500 w 11499601"/>
              <a:gd name="connsiteY16" fmla="*/ 5940418 h 6250474"/>
              <a:gd name="connsiteX17" fmla="*/ 671167 w 11499601"/>
              <a:gd name="connsiteY17" fmla="*/ 5948382 h 6250474"/>
              <a:gd name="connsiteX18" fmla="*/ 94741 w 11499601"/>
              <a:gd name="connsiteY18" fmla="*/ 5957415 h 6250474"/>
              <a:gd name="connsiteX19" fmla="*/ 37859 w 11499601"/>
              <a:gd name="connsiteY19" fmla="*/ 5876060 h 6250474"/>
              <a:gd name="connsiteX20" fmla="*/ 28975 w 11499601"/>
              <a:gd name="connsiteY20" fmla="*/ 2606888 h 6250474"/>
              <a:gd name="connsiteX21" fmla="*/ 33539 w 11499601"/>
              <a:gd name="connsiteY21" fmla="*/ 59860 h 6250474"/>
              <a:gd name="connsiteX22" fmla="*/ 39830 w 11499601"/>
              <a:gd name="connsiteY22" fmla="*/ 42028 h 6250474"/>
              <a:gd name="connsiteX23" fmla="*/ 88659 w 11499601"/>
              <a:gd name="connsiteY23" fmla="*/ 37282 h 6250474"/>
              <a:gd name="connsiteX24" fmla="*/ 301554 w 11499601"/>
              <a:gd name="connsiteY24" fmla="*/ 37282 h 6250474"/>
              <a:gd name="connsiteX25" fmla="*/ 416464 w 11499601"/>
              <a:gd name="connsiteY25" fmla="*/ 30725 h 6250474"/>
              <a:gd name="connsiteX26" fmla="*/ 907723 w 11499601"/>
              <a:gd name="connsiteY26" fmla="*/ 24269 h 6250474"/>
              <a:gd name="connsiteX27" fmla="*/ 3989089 w 11499601"/>
              <a:gd name="connsiteY27" fmla="*/ 29653 h 6250474"/>
              <a:gd name="connsiteX28" fmla="*/ 9680053 w 11499601"/>
              <a:gd name="connsiteY28" fmla="*/ 0 h 6250474"/>
              <a:gd name="connsiteX0" fmla="*/ 9680053 w 11499601"/>
              <a:gd name="connsiteY0" fmla="*/ 0 h 6250474"/>
              <a:gd name="connsiteX1" fmla="*/ 11263634 w 11499601"/>
              <a:gd name="connsiteY1" fmla="*/ 10894 h 6250474"/>
              <a:gd name="connsiteX2" fmla="*/ 11499601 w 11499601"/>
              <a:gd name="connsiteY2" fmla="*/ 84193 h 6250474"/>
              <a:gd name="connsiteX3" fmla="*/ 11496115 w 11499601"/>
              <a:gd name="connsiteY3" fmla="*/ 333210 h 6250474"/>
              <a:gd name="connsiteX4" fmla="*/ 11496626 w 11499601"/>
              <a:gd name="connsiteY4" fmla="*/ 801872 h 6250474"/>
              <a:gd name="connsiteX5" fmla="*/ 11482477 w 11499601"/>
              <a:gd name="connsiteY5" fmla="*/ 1834579 h 6250474"/>
              <a:gd name="connsiteX6" fmla="*/ 11478714 w 11499601"/>
              <a:gd name="connsiteY6" fmla="*/ 3520214 h 6250474"/>
              <a:gd name="connsiteX7" fmla="*/ 11419375 w 11499601"/>
              <a:gd name="connsiteY7" fmla="*/ 5982433 h 6250474"/>
              <a:gd name="connsiteX8" fmla="*/ 5959453 w 11499601"/>
              <a:gd name="connsiteY8" fmla="*/ 5973386 h 6250474"/>
              <a:gd name="connsiteX9" fmla="*/ 4858766 w 11499601"/>
              <a:gd name="connsiteY9" fmla="*/ 5999562 h 6250474"/>
              <a:gd name="connsiteX10" fmla="*/ 3239306 w 11499601"/>
              <a:gd name="connsiteY10" fmla="*/ 5972741 h 6250474"/>
              <a:gd name="connsiteX11" fmla="*/ 3217554 w 11499601"/>
              <a:gd name="connsiteY11" fmla="*/ 6005912 h 6250474"/>
              <a:gd name="connsiteX12" fmla="*/ 3219866 w 11499601"/>
              <a:gd name="connsiteY12" fmla="*/ 6250474 h 6250474"/>
              <a:gd name="connsiteX13" fmla="*/ 2855432 w 11499601"/>
              <a:gd name="connsiteY13" fmla="*/ 6045972 h 6250474"/>
              <a:gd name="connsiteX14" fmla="*/ 2785655 w 11499601"/>
              <a:gd name="connsiteY14" fmla="*/ 5972741 h 6250474"/>
              <a:gd name="connsiteX15" fmla="*/ 2321880 w 11499601"/>
              <a:gd name="connsiteY15" fmla="*/ 5972741 h 6250474"/>
              <a:gd name="connsiteX16" fmla="*/ 1552841 w 11499601"/>
              <a:gd name="connsiteY16" fmla="*/ 5965889 h 6250474"/>
              <a:gd name="connsiteX17" fmla="*/ 671167 w 11499601"/>
              <a:gd name="connsiteY17" fmla="*/ 5948382 h 6250474"/>
              <a:gd name="connsiteX18" fmla="*/ 94741 w 11499601"/>
              <a:gd name="connsiteY18" fmla="*/ 5957415 h 6250474"/>
              <a:gd name="connsiteX19" fmla="*/ 37859 w 11499601"/>
              <a:gd name="connsiteY19" fmla="*/ 5876060 h 6250474"/>
              <a:gd name="connsiteX20" fmla="*/ 28975 w 11499601"/>
              <a:gd name="connsiteY20" fmla="*/ 2606888 h 6250474"/>
              <a:gd name="connsiteX21" fmla="*/ 33539 w 11499601"/>
              <a:gd name="connsiteY21" fmla="*/ 59860 h 6250474"/>
              <a:gd name="connsiteX22" fmla="*/ 39830 w 11499601"/>
              <a:gd name="connsiteY22" fmla="*/ 42028 h 6250474"/>
              <a:gd name="connsiteX23" fmla="*/ 88659 w 11499601"/>
              <a:gd name="connsiteY23" fmla="*/ 37282 h 6250474"/>
              <a:gd name="connsiteX24" fmla="*/ 301554 w 11499601"/>
              <a:gd name="connsiteY24" fmla="*/ 37282 h 6250474"/>
              <a:gd name="connsiteX25" fmla="*/ 416464 w 11499601"/>
              <a:gd name="connsiteY25" fmla="*/ 30725 h 6250474"/>
              <a:gd name="connsiteX26" fmla="*/ 907723 w 11499601"/>
              <a:gd name="connsiteY26" fmla="*/ 24269 h 6250474"/>
              <a:gd name="connsiteX27" fmla="*/ 3989089 w 11499601"/>
              <a:gd name="connsiteY27" fmla="*/ 29653 h 6250474"/>
              <a:gd name="connsiteX28" fmla="*/ 9680053 w 11499601"/>
              <a:gd name="connsiteY28" fmla="*/ 0 h 6250474"/>
              <a:gd name="connsiteX0" fmla="*/ 9680053 w 11499601"/>
              <a:gd name="connsiteY0" fmla="*/ 0 h 6250474"/>
              <a:gd name="connsiteX1" fmla="*/ 11263634 w 11499601"/>
              <a:gd name="connsiteY1" fmla="*/ 10894 h 6250474"/>
              <a:gd name="connsiteX2" fmla="*/ 11499601 w 11499601"/>
              <a:gd name="connsiteY2" fmla="*/ 84193 h 6250474"/>
              <a:gd name="connsiteX3" fmla="*/ 11496115 w 11499601"/>
              <a:gd name="connsiteY3" fmla="*/ 333210 h 6250474"/>
              <a:gd name="connsiteX4" fmla="*/ 11496626 w 11499601"/>
              <a:gd name="connsiteY4" fmla="*/ 801872 h 6250474"/>
              <a:gd name="connsiteX5" fmla="*/ 11482477 w 11499601"/>
              <a:gd name="connsiteY5" fmla="*/ 1834579 h 6250474"/>
              <a:gd name="connsiteX6" fmla="*/ 11478714 w 11499601"/>
              <a:gd name="connsiteY6" fmla="*/ 3520214 h 6250474"/>
              <a:gd name="connsiteX7" fmla="*/ 11419375 w 11499601"/>
              <a:gd name="connsiteY7" fmla="*/ 5982433 h 6250474"/>
              <a:gd name="connsiteX8" fmla="*/ 5959453 w 11499601"/>
              <a:gd name="connsiteY8" fmla="*/ 5973386 h 6250474"/>
              <a:gd name="connsiteX9" fmla="*/ 4858766 w 11499601"/>
              <a:gd name="connsiteY9" fmla="*/ 5999562 h 6250474"/>
              <a:gd name="connsiteX10" fmla="*/ 3239306 w 11499601"/>
              <a:gd name="connsiteY10" fmla="*/ 5972741 h 6250474"/>
              <a:gd name="connsiteX11" fmla="*/ 3217554 w 11499601"/>
              <a:gd name="connsiteY11" fmla="*/ 6005912 h 6250474"/>
              <a:gd name="connsiteX12" fmla="*/ 3219866 w 11499601"/>
              <a:gd name="connsiteY12" fmla="*/ 6250474 h 6250474"/>
              <a:gd name="connsiteX13" fmla="*/ 2855432 w 11499601"/>
              <a:gd name="connsiteY13" fmla="*/ 6045972 h 6250474"/>
              <a:gd name="connsiteX14" fmla="*/ 2785655 w 11499601"/>
              <a:gd name="connsiteY14" fmla="*/ 5972741 h 6250474"/>
              <a:gd name="connsiteX15" fmla="*/ 2316786 w 11499601"/>
              <a:gd name="connsiteY15" fmla="*/ 5901423 h 6250474"/>
              <a:gd name="connsiteX16" fmla="*/ 1552841 w 11499601"/>
              <a:gd name="connsiteY16" fmla="*/ 5965889 h 6250474"/>
              <a:gd name="connsiteX17" fmla="*/ 671167 w 11499601"/>
              <a:gd name="connsiteY17" fmla="*/ 5948382 h 6250474"/>
              <a:gd name="connsiteX18" fmla="*/ 94741 w 11499601"/>
              <a:gd name="connsiteY18" fmla="*/ 5957415 h 6250474"/>
              <a:gd name="connsiteX19" fmla="*/ 37859 w 11499601"/>
              <a:gd name="connsiteY19" fmla="*/ 5876060 h 6250474"/>
              <a:gd name="connsiteX20" fmla="*/ 28975 w 11499601"/>
              <a:gd name="connsiteY20" fmla="*/ 2606888 h 6250474"/>
              <a:gd name="connsiteX21" fmla="*/ 33539 w 11499601"/>
              <a:gd name="connsiteY21" fmla="*/ 59860 h 6250474"/>
              <a:gd name="connsiteX22" fmla="*/ 39830 w 11499601"/>
              <a:gd name="connsiteY22" fmla="*/ 42028 h 6250474"/>
              <a:gd name="connsiteX23" fmla="*/ 88659 w 11499601"/>
              <a:gd name="connsiteY23" fmla="*/ 37282 h 6250474"/>
              <a:gd name="connsiteX24" fmla="*/ 301554 w 11499601"/>
              <a:gd name="connsiteY24" fmla="*/ 37282 h 6250474"/>
              <a:gd name="connsiteX25" fmla="*/ 416464 w 11499601"/>
              <a:gd name="connsiteY25" fmla="*/ 30725 h 6250474"/>
              <a:gd name="connsiteX26" fmla="*/ 907723 w 11499601"/>
              <a:gd name="connsiteY26" fmla="*/ 24269 h 6250474"/>
              <a:gd name="connsiteX27" fmla="*/ 3989089 w 11499601"/>
              <a:gd name="connsiteY27" fmla="*/ 29653 h 6250474"/>
              <a:gd name="connsiteX28" fmla="*/ 9680053 w 11499601"/>
              <a:gd name="connsiteY28" fmla="*/ 0 h 6250474"/>
              <a:gd name="connsiteX0" fmla="*/ 9680053 w 11499601"/>
              <a:gd name="connsiteY0" fmla="*/ 0 h 6250474"/>
              <a:gd name="connsiteX1" fmla="*/ 11263634 w 11499601"/>
              <a:gd name="connsiteY1" fmla="*/ 10894 h 6250474"/>
              <a:gd name="connsiteX2" fmla="*/ 11499601 w 11499601"/>
              <a:gd name="connsiteY2" fmla="*/ 84193 h 6250474"/>
              <a:gd name="connsiteX3" fmla="*/ 11496115 w 11499601"/>
              <a:gd name="connsiteY3" fmla="*/ 333210 h 6250474"/>
              <a:gd name="connsiteX4" fmla="*/ 11496626 w 11499601"/>
              <a:gd name="connsiteY4" fmla="*/ 801872 h 6250474"/>
              <a:gd name="connsiteX5" fmla="*/ 11482477 w 11499601"/>
              <a:gd name="connsiteY5" fmla="*/ 1834579 h 6250474"/>
              <a:gd name="connsiteX6" fmla="*/ 11478714 w 11499601"/>
              <a:gd name="connsiteY6" fmla="*/ 3520214 h 6250474"/>
              <a:gd name="connsiteX7" fmla="*/ 11419375 w 11499601"/>
              <a:gd name="connsiteY7" fmla="*/ 5982433 h 6250474"/>
              <a:gd name="connsiteX8" fmla="*/ 5959453 w 11499601"/>
              <a:gd name="connsiteY8" fmla="*/ 5973386 h 6250474"/>
              <a:gd name="connsiteX9" fmla="*/ 4858766 w 11499601"/>
              <a:gd name="connsiteY9" fmla="*/ 5999562 h 6250474"/>
              <a:gd name="connsiteX10" fmla="*/ 3239306 w 11499601"/>
              <a:gd name="connsiteY10" fmla="*/ 5972741 h 6250474"/>
              <a:gd name="connsiteX11" fmla="*/ 3217554 w 11499601"/>
              <a:gd name="connsiteY11" fmla="*/ 6005912 h 6250474"/>
              <a:gd name="connsiteX12" fmla="*/ 3219866 w 11499601"/>
              <a:gd name="connsiteY12" fmla="*/ 6250474 h 6250474"/>
              <a:gd name="connsiteX13" fmla="*/ 2855432 w 11499601"/>
              <a:gd name="connsiteY13" fmla="*/ 6045972 h 6250474"/>
              <a:gd name="connsiteX14" fmla="*/ 2785655 w 11499601"/>
              <a:gd name="connsiteY14" fmla="*/ 5972741 h 6250474"/>
              <a:gd name="connsiteX15" fmla="*/ 2301504 w 11499601"/>
              <a:gd name="connsiteY15" fmla="*/ 5967647 h 6250474"/>
              <a:gd name="connsiteX16" fmla="*/ 1552841 w 11499601"/>
              <a:gd name="connsiteY16" fmla="*/ 5965889 h 6250474"/>
              <a:gd name="connsiteX17" fmla="*/ 671167 w 11499601"/>
              <a:gd name="connsiteY17" fmla="*/ 5948382 h 6250474"/>
              <a:gd name="connsiteX18" fmla="*/ 94741 w 11499601"/>
              <a:gd name="connsiteY18" fmla="*/ 5957415 h 6250474"/>
              <a:gd name="connsiteX19" fmla="*/ 37859 w 11499601"/>
              <a:gd name="connsiteY19" fmla="*/ 5876060 h 6250474"/>
              <a:gd name="connsiteX20" fmla="*/ 28975 w 11499601"/>
              <a:gd name="connsiteY20" fmla="*/ 2606888 h 6250474"/>
              <a:gd name="connsiteX21" fmla="*/ 33539 w 11499601"/>
              <a:gd name="connsiteY21" fmla="*/ 59860 h 6250474"/>
              <a:gd name="connsiteX22" fmla="*/ 39830 w 11499601"/>
              <a:gd name="connsiteY22" fmla="*/ 42028 h 6250474"/>
              <a:gd name="connsiteX23" fmla="*/ 88659 w 11499601"/>
              <a:gd name="connsiteY23" fmla="*/ 37282 h 6250474"/>
              <a:gd name="connsiteX24" fmla="*/ 301554 w 11499601"/>
              <a:gd name="connsiteY24" fmla="*/ 37282 h 6250474"/>
              <a:gd name="connsiteX25" fmla="*/ 416464 w 11499601"/>
              <a:gd name="connsiteY25" fmla="*/ 30725 h 6250474"/>
              <a:gd name="connsiteX26" fmla="*/ 907723 w 11499601"/>
              <a:gd name="connsiteY26" fmla="*/ 24269 h 6250474"/>
              <a:gd name="connsiteX27" fmla="*/ 3989089 w 11499601"/>
              <a:gd name="connsiteY27" fmla="*/ 29653 h 6250474"/>
              <a:gd name="connsiteX28" fmla="*/ 9680053 w 11499601"/>
              <a:gd name="connsiteY28" fmla="*/ 0 h 6250474"/>
              <a:gd name="connsiteX0" fmla="*/ 9680053 w 11499601"/>
              <a:gd name="connsiteY0" fmla="*/ 0 h 6250474"/>
              <a:gd name="connsiteX1" fmla="*/ 11263634 w 11499601"/>
              <a:gd name="connsiteY1" fmla="*/ 10894 h 6250474"/>
              <a:gd name="connsiteX2" fmla="*/ 11499601 w 11499601"/>
              <a:gd name="connsiteY2" fmla="*/ 84193 h 6250474"/>
              <a:gd name="connsiteX3" fmla="*/ 11496115 w 11499601"/>
              <a:gd name="connsiteY3" fmla="*/ 333210 h 6250474"/>
              <a:gd name="connsiteX4" fmla="*/ 11496626 w 11499601"/>
              <a:gd name="connsiteY4" fmla="*/ 801872 h 6250474"/>
              <a:gd name="connsiteX5" fmla="*/ 11482477 w 11499601"/>
              <a:gd name="connsiteY5" fmla="*/ 1834579 h 6250474"/>
              <a:gd name="connsiteX6" fmla="*/ 11478714 w 11499601"/>
              <a:gd name="connsiteY6" fmla="*/ 3520214 h 6250474"/>
              <a:gd name="connsiteX7" fmla="*/ 11419375 w 11499601"/>
              <a:gd name="connsiteY7" fmla="*/ 5982433 h 6250474"/>
              <a:gd name="connsiteX8" fmla="*/ 5959453 w 11499601"/>
              <a:gd name="connsiteY8" fmla="*/ 5973386 h 6250474"/>
              <a:gd name="connsiteX9" fmla="*/ 4858766 w 11499601"/>
              <a:gd name="connsiteY9" fmla="*/ 5999562 h 6250474"/>
              <a:gd name="connsiteX10" fmla="*/ 3239306 w 11499601"/>
              <a:gd name="connsiteY10" fmla="*/ 5972741 h 6250474"/>
              <a:gd name="connsiteX11" fmla="*/ 3217554 w 11499601"/>
              <a:gd name="connsiteY11" fmla="*/ 6005912 h 6250474"/>
              <a:gd name="connsiteX12" fmla="*/ 3219866 w 11499601"/>
              <a:gd name="connsiteY12" fmla="*/ 6250474 h 6250474"/>
              <a:gd name="connsiteX13" fmla="*/ 2855432 w 11499601"/>
              <a:gd name="connsiteY13" fmla="*/ 6045972 h 6250474"/>
              <a:gd name="connsiteX14" fmla="*/ 2785655 w 11499601"/>
              <a:gd name="connsiteY14" fmla="*/ 5972741 h 6250474"/>
              <a:gd name="connsiteX15" fmla="*/ 2301504 w 11499601"/>
              <a:gd name="connsiteY15" fmla="*/ 5967647 h 6250474"/>
              <a:gd name="connsiteX16" fmla="*/ 671167 w 11499601"/>
              <a:gd name="connsiteY16" fmla="*/ 5948382 h 6250474"/>
              <a:gd name="connsiteX17" fmla="*/ 94741 w 11499601"/>
              <a:gd name="connsiteY17" fmla="*/ 5957415 h 6250474"/>
              <a:gd name="connsiteX18" fmla="*/ 37859 w 11499601"/>
              <a:gd name="connsiteY18" fmla="*/ 5876060 h 6250474"/>
              <a:gd name="connsiteX19" fmla="*/ 28975 w 11499601"/>
              <a:gd name="connsiteY19" fmla="*/ 2606888 h 6250474"/>
              <a:gd name="connsiteX20" fmla="*/ 33539 w 11499601"/>
              <a:gd name="connsiteY20" fmla="*/ 59860 h 6250474"/>
              <a:gd name="connsiteX21" fmla="*/ 39830 w 11499601"/>
              <a:gd name="connsiteY21" fmla="*/ 42028 h 6250474"/>
              <a:gd name="connsiteX22" fmla="*/ 88659 w 11499601"/>
              <a:gd name="connsiteY22" fmla="*/ 37282 h 6250474"/>
              <a:gd name="connsiteX23" fmla="*/ 301554 w 11499601"/>
              <a:gd name="connsiteY23" fmla="*/ 37282 h 6250474"/>
              <a:gd name="connsiteX24" fmla="*/ 416464 w 11499601"/>
              <a:gd name="connsiteY24" fmla="*/ 30725 h 6250474"/>
              <a:gd name="connsiteX25" fmla="*/ 907723 w 11499601"/>
              <a:gd name="connsiteY25" fmla="*/ 24269 h 6250474"/>
              <a:gd name="connsiteX26" fmla="*/ 3989089 w 11499601"/>
              <a:gd name="connsiteY26" fmla="*/ 29653 h 6250474"/>
              <a:gd name="connsiteX27" fmla="*/ 9680053 w 11499601"/>
              <a:gd name="connsiteY27" fmla="*/ 0 h 6250474"/>
              <a:gd name="connsiteX0" fmla="*/ 9680053 w 11499601"/>
              <a:gd name="connsiteY0" fmla="*/ 0 h 6250474"/>
              <a:gd name="connsiteX1" fmla="*/ 11263634 w 11499601"/>
              <a:gd name="connsiteY1" fmla="*/ 10894 h 6250474"/>
              <a:gd name="connsiteX2" fmla="*/ 11499601 w 11499601"/>
              <a:gd name="connsiteY2" fmla="*/ 84193 h 6250474"/>
              <a:gd name="connsiteX3" fmla="*/ 11496115 w 11499601"/>
              <a:gd name="connsiteY3" fmla="*/ 333210 h 6250474"/>
              <a:gd name="connsiteX4" fmla="*/ 11496626 w 11499601"/>
              <a:gd name="connsiteY4" fmla="*/ 801872 h 6250474"/>
              <a:gd name="connsiteX5" fmla="*/ 11482477 w 11499601"/>
              <a:gd name="connsiteY5" fmla="*/ 1834579 h 6250474"/>
              <a:gd name="connsiteX6" fmla="*/ 11478714 w 11499601"/>
              <a:gd name="connsiteY6" fmla="*/ 3520214 h 6250474"/>
              <a:gd name="connsiteX7" fmla="*/ 11419375 w 11499601"/>
              <a:gd name="connsiteY7" fmla="*/ 5982433 h 6250474"/>
              <a:gd name="connsiteX8" fmla="*/ 5959453 w 11499601"/>
              <a:gd name="connsiteY8" fmla="*/ 5973386 h 6250474"/>
              <a:gd name="connsiteX9" fmla="*/ 4858766 w 11499601"/>
              <a:gd name="connsiteY9" fmla="*/ 5999562 h 6250474"/>
              <a:gd name="connsiteX10" fmla="*/ 3239306 w 11499601"/>
              <a:gd name="connsiteY10" fmla="*/ 5972741 h 6250474"/>
              <a:gd name="connsiteX11" fmla="*/ 3217554 w 11499601"/>
              <a:gd name="connsiteY11" fmla="*/ 6005912 h 6250474"/>
              <a:gd name="connsiteX12" fmla="*/ 3219866 w 11499601"/>
              <a:gd name="connsiteY12" fmla="*/ 6250474 h 6250474"/>
              <a:gd name="connsiteX13" fmla="*/ 2855432 w 11499601"/>
              <a:gd name="connsiteY13" fmla="*/ 6045972 h 6250474"/>
              <a:gd name="connsiteX14" fmla="*/ 2785655 w 11499601"/>
              <a:gd name="connsiteY14" fmla="*/ 5972741 h 6250474"/>
              <a:gd name="connsiteX15" fmla="*/ 2301504 w 11499601"/>
              <a:gd name="connsiteY15" fmla="*/ 5967647 h 6250474"/>
              <a:gd name="connsiteX16" fmla="*/ 666073 w 11499601"/>
              <a:gd name="connsiteY16" fmla="*/ 5958571 h 6250474"/>
              <a:gd name="connsiteX17" fmla="*/ 94741 w 11499601"/>
              <a:gd name="connsiteY17" fmla="*/ 5957415 h 6250474"/>
              <a:gd name="connsiteX18" fmla="*/ 37859 w 11499601"/>
              <a:gd name="connsiteY18" fmla="*/ 5876060 h 6250474"/>
              <a:gd name="connsiteX19" fmla="*/ 28975 w 11499601"/>
              <a:gd name="connsiteY19" fmla="*/ 2606888 h 6250474"/>
              <a:gd name="connsiteX20" fmla="*/ 33539 w 11499601"/>
              <a:gd name="connsiteY20" fmla="*/ 59860 h 6250474"/>
              <a:gd name="connsiteX21" fmla="*/ 39830 w 11499601"/>
              <a:gd name="connsiteY21" fmla="*/ 42028 h 6250474"/>
              <a:gd name="connsiteX22" fmla="*/ 88659 w 11499601"/>
              <a:gd name="connsiteY22" fmla="*/ 37282 h 6250474"/>
              <a:gd name="connsiteX23" fmla="*/ 301554 w 11499601"/>
              <a:gd name="connsiteY23" fmla="*/ 37282 h 6250474"/>
              <a:gd name="connsiteX24" fmla="*/ 416464 w 11499601"/>
              <a:gd name="connsiteY24" fmla="*/ 30725 h 6250474"/>
              <a:gd name="connsiteX25" fmla="*/ 907723 w 11499601"/>
              <a:gd name="connsiteY25" fmla="*/ 24269 h 6250474"/>
              <a:gd name="connsiteX26" fmla="*/ 3989089 w 11499601"/>
              <a:gd name="connsiteY26" fmla="*/ 29653 h 6250474"/>
              <a:gd name="connsiteX27" fmla="*/ 9680053 w 11499601"/>
              <a:gd name="connsiteY27" fmla="*/ 0 h 6250474"/>
              <a:gd name="connsiteX0" fmla="*/ 9680053 w 11499601"/>
              <a:gd name="connsiteY0" fmla="*/ 0 h 6250474"/>
              <a:gd name="connsiteX1" fmla="*/ 11263634 w 11499601"/>
              <a:gd name="connsiteY1" fmla="*/ 10894 h 6250474"/>
              <a:gd name="connsiteX2" fmla="*/ 11499601 w 11499601"/>
              <a:gd name="connsiteY2" fmla="*/ 84193 h 6250474"/>
              <a:gd name="connsiteX3" fmla="*/ 11496115 w 11499601"/>
              <a:gd name="connsiteY3" fmla="*/ 333210 h 6250474"/>
              <a:gd name="connsiteX4" fmla="*/ 11496626 w 11499601"/>
              <a:gd name="connsiteY4" fmla="*/ 801872 h 6250474"/>
              <a:gd name="connsiteX5" fmla="*/ 11482477 w 11499601"/>
              <a:gd name="connsiteY5" fmla="*/ 1834579 h 6250474"/>
              <a:gd name="connsiteX6" fmla="*/ 11478714 w 11499601"/>
              <a:gd name="connsiteY6" fmla="*/ 3520214 h 6250474"/>
              <a:gd name="connsiteX7" fmla="*/ 11419375 w 11499601"/>
              <a:gd name="connsiteY7" fmla="*/ 5982433 h 6250474"/>
              <a:gd name="connsiteX8" fmla="*/ 5959453 w 11499601"/>
              <a:gd name="connsiteY8" fmla="*/ 5973386 h 6250474"/>
              <a:gd name="connsiteX9" fmla="*/ 4858766 w 11499601"/>
              <a:gd name="connsiteY9" fmla="*/ 5999562 h 6250474"/>
              <a:gd name="connsiteX10" fmla="*/ 3239306 w 11499601"/>
              <a:gd name="connsiteY10" fmla="*/ 5972741 h 6250474"/>
              <a:gd name="connsiteX11" fmla="*/ 3217554 w 11499601"/>
              <a:gd name="connsiteY11" fmla="*/ 6005912 h 6250474"/>
              <a:gd name="connsiteX12" fmla="*/ 3219866 w 11499601"/>
              <a:gd name="connsiteY12" fmla="*/ 6250474 h 6250474"/>
              <a:gd name="connsiteX13" fmla="*/ 2870715 w 11499601"/>
              <a:gd name="connsiteY13" fmla="*/ 6056161 h 6250474"/>
              <a:gd name="connsiteX14" fmla="*/ 2785655 w 11499601"/>
              <a:gd name="connsiteY14" fmla="*/ 5972741 h 6250474"/>
              <a:gd name="connsiteX15" fmla="*/ 2301504 w 11499601"/>
              <a:gd name="connsiteY15" fmla="*/ 5967647 h 6250474"/>
              <a:gd name="connsiteX16" fmla="*/ 666073 w 11499601"/>
              <a:gd name="connsiteY16" fmla="*/ 5958571 h 6250474"/>
              <a:gd name="connsiteX17" fmla="*/ 94741 w 11499601"/>
              <a:gd name="connsiteY17" fmla="*/ 5957415 h 6250474"/>
              <a:gd name="connsiteX18" fmla="*/ 37859 w 11499601"/>
              <a:gd name="connsiteY18" fmla="*/ 5876060 h 6250474"/>
              <a:gd name="connsiteX19" fmla="*/ 28975 w 11499601"/>
              <a:gd name="connsiteY19" fmla="*/ 2606888 h 6250474"/>
              <a:gd name="connsiteX20" fmla="*/ 33539 w 11499601"/>
              <a:gd name="connsiteY20" fmla="*/ 59860 h 6250474"/>
              <a:gd name="connsiteX21" fmla="*/ 39830 w 11499601"/>
              <a:gd name="connsiteY21" fmla="*/ 42028 h 6250474"/>
              <a:gd name="connsiteX22" fmla="*/ 88659 w 11499601"/>
              <a:gd name="connsiteY22" fmla="*/ 37282 h 6250474"/>
              <a:gd name="connsiteX23" fmla="*/ 301554 w 11499601"/>
              <a:gd name="connsiteY23" fmla="*/ 37282 h 6250474"/>
              <a:gd name="connsiteX24" fmla="*/ 416464 w 11499601"/>
              <a:gd name="connsiteY24" fmla="*/ 30725 h 6250474"/>
              <a:gd name="connsiteX25" fmla="*/ 907723 w 11499601"/>
              <a:gd name="connsiteY25" fmla="*/ 24269 h 6250474"/>
              <a:gd name="connsiteX26" fmla="*/ 3989089 w 11499601"/>
              <a:gd name="connsiteY26" fmla="*/ 29653 h 6250474"/>
              <a:gd name="connsiteX27" fmla="*/ 9680053 w 11499601"/>
              <a:gd name="connsiteY27" fmla="*/ 0 h 6250474"/>
              <a:gd name="connsiteX0" fmla="*/ 9680053 w 11499601"/>
              <a:gd name="connsiteY0" fmla="*/ 0 h 6250474"/>
              <a:gd name="connsiteX1" fmla="*/ 11263634 w 11499601"/>
              <a:gd name="connsiteY1" fmla="*/ 10894 h 6250474"/>
              <a:gd name="connsiteX2" fmla="*/ 11499601 w 11499601"/>
              <a:gd name="connsiteY2" fmla="*/ 84193 h 6250474"/>
              <a:gd name="connsiteX3" fmla="*/ 11496115 w 11499601"/>
              <a:gd name="connsiteY3" fmla="*/ 333210 h 6250474"/>
              <a:gd name="connsiteX4" fmla="*/ 11496626 w 11499601"/>
              <a:gd name="connsiteY4" fmla="*/ 801872 h 6250474"/>
              <a:gd name="connsiteX5" fmla="*/ 11482477 w 11499601"/>
              <a:gd name="connsiteY5" fmla="*/ 1834579 h 6250474"/>
              <a:gd name="connsiteX6" fmla="*/ 11478714 w 11499601"/>
              <a:gd name="connsiteY6" fmla="*/ 3520214 h 6250474"/>
              <a:gd name="connsiteX7" fmla="*/ 11419375 w 11499601"/>
              <a:gd name="connsiteY7" fmla="*/ 5982433 h 6250474"/>
              <a:gd name="connsiteX8" fmla="*/ 5959453 w 11499601"/>
              <a:gd name="connsiteY8" fmla="*/ 5973386 h 6250474"/>
              <a:gd name="connsiteX9" fmla="*/ 4858766 w 11499601"/>
              <a:gd name="connsiteY9" fmla="*/ 5999562 h 6250474"/>
              <a:gd name="connsiteX10" fmla="*/ 3239306 w 11499601"/>
              <a:gd name="connsiteY10" fmla="*/ 5972741 h 6250474"/>
              <a:gd name="connsiteX11" fmla="*/ 3217554 w 11499601"/>
              <a:gd name="connsiteY11" fmla="*/ 6005912 h 6250474"/>
              <a:gd name="connsiteX12" fmla="*/ 3219866 w 11499601"/>
              <a:gd name="connsiteY12" fmla="*/ 6250474 h 6250474"/>
              <a:gd name="connsiteX13" fmla="*/ 2870715 w 11499601"/>
              <a:gd name="connsiteY13" fmla="*/ 6056161 h 6250474"/>
              <a:gd name="connsiteX14" fmla="*/ 2785655 w 11499601"/>
              <a:gd name="connsiteY14" fmla="*/ 5972741 h 6250474"/>
              <a:gd name="connsiteX15" fmla="*/ 2301504 w 11499601"/>
              <a:gd name="connsiteY15" fmla="*/ 5967647 h 6250474"/>
              <a:gd name="connsiteX16" fmla="*/ 666073 w 11499601"/>
              <a:gd name="connsiteY16" fmla="*/ 5958571 h 6250474"/>
              <a:gd name="connsiteX17" fmla="*/ 94741 w 11499601"/>
              <a:gd name="connsiteY17" fmla="*/ 5957415 h 6250474"/>
              <a:gd name="connsiteX18" fmla="*/ 37859 w 11499601"/>
              <a:gd name="connsiteY18" fmla="*/ 5876060 h 6250474"/>
              <a:gd name="connsiteX19" fmla="*/ 28975 w 11499601"/>
              <a:gd name="connsiteY19" fmla="*/ 2606888 h 6250474"/>
              <a:gd name="connsiteX20" fmla="*/ 33539 w 11499601"/>
              <a:gd name="connsiteY20" fmla="*/ 59860 h 6250474"/>
              <a:gd name="connsiteX21" fmla="*/ 39830 w 11499601"/>
              <a:gd name="connsiteY21" fmla="*/ 42028 h 6250474"/>
              <a:gd name="connsiteX22" fmla="*/ 88659 w 11499601"/>
              <a:gd name="connsiteY22" fmla="*/ 37282 h 6250474"/>
              <a:gd name="connsiteX23" fmla="*/ 301554 w 11499601"/>
              <a:gd name="connsiteY23" fmla="*/ 37282 h 6250474"/>
              <a:gd name="connsiteX24" fmla="*/ 416464 w 11499601"/>
              <a:gd name="connsiteY24" fmla="*/ 30725 h 6250474"/>
              <a:gd name="connsiteX25" fmla="*/ 907723 w 11499601"/>
              <a:gd name="connsiteY25" fmla="*/ 24269 h 6250474"/>
              <a:gd name="connsiteX26" fmla="*/ 3989089 w 11499601"/>
              <a:gd name="connsiteY26" fmla="*/ 29653 h 6250474"/>
              <a:gd name="connsiteX27" fmla="*/ 9680053 w 11499601"/>
              <a:gd name="connsiteY27" fmla="*/ 0 h 6250474"/>
              <a:gd name="connsiteX0" fmla="*/ 9680053 w 11499601"/>
              <a:gd name="connsiteY0" fmla="*/ 5500 h 6255974"/>
              <a:gd name="connsiteX1" fmla="*/ 11263634 w 11499601"/>
              <a:gd name="connsiteY1" fmla="*/ 16394 h 6255974"/>
              <a:gd name="connsiteX2" fmla="*/ 11499601 w 11499601"/>
              <a:gd name="connsiteY2" fmla="*/ 64794 h 6255974"/>
              <a:gd name="connsiteX3" fmla="*/ 11496115 w 11499601"/>
              <a:gd name="connsiteY3" fmla="*/ 338710 h 6255974"/>
              <a:gd name="connsiteX4" fmla="*/ 11496626 w 11499601"/>
              <a:gd name="connsiteY4" fmla="*/ 807372 h 6255974"/>
              <a:gd name="connsiteX5" fmla="*/ 11482477 w 11499601"/>
              <a:gd name="connsiteY5" fmla="*/ 1840079 h 6255974"/>
              <a:gd name="connsiteX6" fmla="*/ 11478714 w 11499601"/>
              <a:gd name="connsiteY6" fmla="*/ 3525714 h 6255974"/>
              <a:gd name="connsiteX7" fmla="*/ 11419375 w 11499601"/>
              <a:gd name="connsiteY7" fmla="*/ 5987933 h 6255974"/>
              <a:gd name="connsiteX8" fmla="*/ 5959453 w 11499601"/>
              <a:gd name="connsiteY8" fmla="*/ 5978886 h 6255974"/>
              <a:gd name="connsiteX9" fmla="*/ 4858766 w 11499601"/>
              <a:gd name="connsiteY9" fmla="*/ 6005062 h 6255974"/>
              <a:gd name="connsiteX10" fmla="*/ 3239306 w 11499601"/>
              <a:gd name="connsiteY10" fmla="*/ 5978241 h 6255974"/>
              <a:gd name="connsiteX11" fmla="*/ 3217554 w 11499601"/>
              <a:gd name="connsiteY11" fmla="*/ 6011412 h 6255974"/>
              <a:gd name="connsiteX12" fmla="*/ 3219866 w 11499601"/>
              <a:gd name="connsiteY12" fmla="*/ 6255974 h 6255974"/>
              <a:gd name="connsiteX13" fmla="*/ 2870715 w 11499601"/>
              <a:gd name="connsiteY13" fmla="*/ 6061661 h 6255974"/>
              <a:gd name="connsiteX14" fmla="*/ 2785655 w 11499601"/>
              <a:gd name="connsiteY14" fmla="*/ 5978241 h 6255974"/>
              <a:gd name="connsiteX15" fmla="*/ 2301504 w 11499601"/>
              <a:gd name="connsiteY15" fmla="*/ 5973147 h 6255974"/>
              <a:gd name="connsiteX16" fmla="*/ 666073 w 11499601"/>
              <a:gd name="connsiteY16" fmla="*/ 5964071 h 6255974"/>
              <a:gd name="connsiteX17" fmla="*/ 94741 w 11499601"/>
              <a:gd name="connsiteY17" fmla="*/ 5962915 h 6255974"/>
              <a:gd name="connsiteX18" fmla="*/ 37859 w 11499601"/>
              <a:gd name="connsiteY18" fmla="*/ 5881560 h 6255974"/>
              <a:gd name="connsiteX19" fmla="*/ 28975 w 11499601"/>
              <a:gd name="connsiteY19" fmla="*/ 2612388 h 6255974"/>
              <a:gd name="connsiteX20" fmla="*/ 33539 w 11499601"/>
              <a:gd name="connsiteY20" fmla="*/ 65360 h 6255974"/>
              <a:gd name="connsiteX21" fmla="*/ 39830 w 11499601"/>
              <a:gd name="connsiteY21" fmla="*/ 47528 h 6255974"/>
              <a:gd name="connsiteX22" fmla="*/ 88659 w 11499601"/>
              <a:gd name="connsiteY22" fmla="*/ 42782 h 6255974"/>
              <a:gd name="connsiteX23" fmla="*/ 301554 w 11499601"/>
              <a:gd name="connsiteY23" fmla="*/ 42782 h 6255974"/>
              <a:gd name="connsiteX24" fmla="*/ 416464 w 11499601"/>
              <a:gd name="connsiteY24" fmla="*/ 36225 h 6255974"/>
              <a:gd name="connsiteX25" fmla="*/ 907723 w 11499601"/>
              <a:gd name="connsiteY25" fmla="*/ 29769 h 6255974"/>
              <a:gd name="connsiteX26" fmla="*/ 3989089 w 11499601"/>
              <a:gd name="connsiteY26" fmla="*/ 35153 h 6255974"/>
              <a:gd name="connsiteX27" fmla="*/ 9680053 w 11499601"/>
              <a:gd name="connsiteY27" fmla="*/ 5500 h 6255974"/>
              <a:gd name="connsiteX0" fmla="*/ 9680053 w 11499601"/>
              <a:gd name="connsiteY0" fmla="*/ 0 h 6250474"/>
              <a:gd name="connsiteX1" fmla="*/ 11263634 w 11499601"/>
              <a:gd name="connsiteY1" fmla="*/ 10894 h 6250474"/>
              <a:gd name="connsiteX2" fmla="*/ 11499601 w 11499601"/>
              <a:gd name="connsiteY2" fmla="*/ 59294 h 6250474"/>
              <a:gd name="connsiteX3" fmla="*/ 11496115 w 11499601"/>
              <a:gd name="connsiteY3" fmla="*/ 333210 h 6250474"/>
              <a:gd name="connsiteX4" fmla="*/ 11496626 w 11499601"/>
              <a:gd name="connsiteY4" fmla="*/ 801872 h 6250474"/>
              <a:gd name="connsiteX5" fmla="*/ 11482477 w 11499601"/>
              <a:gd name="connsiteY5" fmla="*/ 1834579 h 6250474"/>
              <a:gd name="connsiteX6" fmla="*/ 11478714 w 11499601"/>
              <a:gd name="connsiteY6" fmla="*/ 3520214 h 6250474"/>
              <a:gd name="connsiteX7" fmla="*/ 11419375 w 11499601"/>
              <a:gd name="connsiteY7" fmla="*/ 5982433 h 6250474"/>
              <a:gd name="connsiteX8" fmla="*/ 5959453 w 11499601"/>
              <a:gd name="connsiteY8" fmla="*/ 5973386 h 6250474"/>
              <a:gd name="connsiteX9" fmla="*/ 4858766 w 11499601"/>
              <a:gd name="connsiteY9" fmla="*/ 5999562 h 6250474"/>
              <a:gd name="connsiteX10" fmla="*/ 3239306 w 11499601"/>
              <a:gd name="connsiteY10" fmla="*/ 5972741 h 6250474"/>
              <a:gd name="connsiteX11" fmla="*/ 3217554 w 11499601"/>
              <a:gd name="connsiteY11" fmla="*/ 6005912 h 6250474"/>
              <a:gd name="connsiteX12" fmla="*/ 3219866 w 11499601"/>
              <a:gd name="connsiteY12" fmla="*/ 6250474 h 6250474"/>
              <a:gd name="connsiteX13" fmla="*/ 2870715 w 11499601"/>
              <a:gd name="connsiteY13" fmla="*/ 6056161 h 6250474"/>
              <a:gd name="connsiteX14" fmla="*/ 2785655 w 11499601"/>
              <a:gd name="connsiteY14" fmla="*/ 5972741 h 6250474"/>
              <a:gd name="connsiteX15" fmla="*/ 2301504 w 11499601"/>
              <a:gd name="connsiteY15" fmla="*/ 5967647 h 6250474"/>
              <a:gd name="connsiteX16" fmla="*/ 666073 w 11499601"/>
              <a:gd name="connsiteY16" fmla="*/ 5958571 h 6250474"/>
              <a:gd name="connsiteX17" fmla="*/ 94741 w 11499601"/>
              <a:gd name="connsiteY17" fmla="*/ 5957415 h 6250474"/>
              <a:gd name="connsiteX18" fmla="*/ 37859 w 11499601"/>
              <a:gd name="connsiteY18" fmla="*/ 5876060 h 6250474"/>
              <a:gd name="connsiteX19" fmla="*/ 28975 w 11499601"/>
              <a:gd name="connsiteY19" fmla="*/ 2606888 h 6250474"/>
              <a:gd name="connsiteX20" fmla="*/ 33539 w 11499601"/>
              <a:gd name="connsiteY20" fmla="*/ 59860 h 6250474"/>
              <a:gd name="connsiteX21" fmla="*/ 39830 w 11499601"/>
              <a:gd name="connsiteY21" fmla="*/ 42028 h 6250474"/>
              <a:gd name="connsiteX22" fmla="*/ 88659 w 11499601"/>
              <a:gd name="connsiteY22" fmla="*/ 37282 h 6250474"/>
              <a:gd name="connsiteX23" fmla="*/ 301554 w 11499601"/>
              <a:gd name="connsiteY23" fmla="*/ 37282 h 6250474"/>
              <a:gd name="connsiteX24" fmla="*/ 416464 w 11499601"/>
              <a:gd name="connsiteY24" fmla="*/ 30725 h 6250474"/>
              <a:gd name="connsiteX25" fmla="*/ 907723 w 11499601"/>
              <a:gd name="connsiteY25" fmla="*/ 24269 h 6250474"/>
              <a:gd name="connsiteX26" fmla="*/ 3989089 w 11499601"/>
              <a:gd name="connsiteY26" fmla="*/ 29653 h 6250474"/>
              <a:gd name="connsiteX27" fmla="*/ 9680053 w 11499601"/>
              <a:gd name="connsiteY27" fmla="*/ 0 h 6250474"/>
              <a:gd name="connsiteX0" fmla="*/ 9680053 w 11499601"/>
              <a:gd name="connsiteY0" fmla="*/ 0 h 6250474"/>
              <a:gd name="connsiteX1" fmla="*/ 11263634 w 11499601"/>
              <a:gd name="connsiteY1" fmla="*/ 10894 h 6250474"/>
              <a:gd name="connsiteX2" fmla="*/ 11499601 w 11499601"/>
              <a:gd name="connsiteY2" fmla="*/ 39374 h 6250474"/>
              <a:gd name="connsiteX3" fmla="*/ 11496115 w 11499601"/>
              <a:gd name="connsiteY3" fmla="*/ 333210 h 6250474"/>
              <a:gd name="connsiteX4" fmla="*/ 11496626 w 11499601"/>
              <a:gd name="connsiteY4" fmla="*/ 801872 h 6250474"/>
              <a:gd name="connsiteX5" fmla="*/ 11482477 w 11499601"/>
              <a:gd name="connsiteY5" fmla="*/ 1834579 h 6250474"/>
              <a:gd name="connsiteX6" fmla="*/ 11478714 w 11499601"/>
              <a:gd name="connsiteY6" fmla="*/ 3520214 h 6250474"/>
              <a:gd name="connsiteX7" fmla="*/ 11419375 w 11499601"/>
              <a:gd name="connsiteY7" fmla="*/ 5982433 h 6250474"/>
              <a:gd name="connsiteX8" fmla="*/ 5959453 w 11499601"/>
              <a:gd name="connsiteY8" fmla="*/ 5973386 h 6250474"/>
              <a:gd name="connsiteX9" fmla="*/ 4858766 w 11499601"/>
              <a:gd name="connsiteY9" fmla="*/ 5999562 h 6250474"/>
              <a:gd name="connsiteX10" fmla="*/ 3239306 w 11499601"/>
              <a:gd name="connsiteY10" fmla="*/ 5972741 h 6250474"/>
              <a:gd name="connsiteX11" fmla="*/ 3217554 w 11499601"/>
              <a:gd name="connsiteY11" fmla="*/ 6005912 h 6250474"/>
              <a:gd name="connsiteX12" fmla="*/ 3219866 w 11499601"/>
              <a:gd name="connsiteY12" fmla="*/ 6250474 h 6250474"/>
              <a:gd name="connsiteX13" fmla="*/ 2870715 w 11499601"/>
              <a:gd name="connsiteY13" fmla="*/ 6056161 h 6250474"/>
              <a:gd name="connsiteX14" fmla="*/ 2785655 w 11499601"/>
              <a:gd name="connsiteY14" fmla="*/ 5972741 h 6250474"/>
              <a:gd name="connsiteX15" fmla="*/ 2301504 w 11499601"/>
              <a:gd name="connsiteY15" fmla="*/ 5967647 h 6250474"/>
              <a:gd name="connsiteX16" fmla="*/ 666073 w 11499601"/>
              <a:gd name="connsiteY16" fmla="*/ 5958571 h 6250474"/>
              <a:gd name="connsiteX17" fmla="*/ 94741 w 11499601"/>
              <a:gd name="connsiteY17" fmla="*/ 5957415 h 6250474"/>
              <a:gd name="connsiteX18" fmla="*/ 37859 w 11499601"/>
              <a:gd name="connsiteY18" fmla="*/ 5876060 h 6250474"/>
              <a:gd name="connsiteX19" fmla="*/ 28975 w 11499601"/>
              <a:gd name="connsiteY19" fmla="*/ 2606888 h 6250474"/>
              <a:gd name="connsiteX20" fmla="*/ 33539 w 11499601"/>
              <a:gd name="connsiteY20" fmla="*/ 59860 h 6250474"/>
              <a:gd name="connsiteX21" fmla="*/ 39830 w 11499601"/>
              <a:gd name="connsiteY21" fmla="*/ 42028 h 6250474"/>
              <a:gd name="connsiteX22" fmla="*/ 88659 w 11499601"/>
              <a:gd name="connsiteY22" fmla="*/ 37282 h 6250474"/>
              <a:gd name="connsiteX23" fmla="*/ 301554 w 11499601"/>
              <a:gd name="connsiteY23" fmla="*/ 37282 h 6250474"/>
              <a:gd name="connsiteX24" fmla="*/ 416464 w 11499601"/>
              <a:gd name="connsiteY24" fmla="*/ 30725 h 6250474"/>
              <a:gd name="connsiteX25" fmla="*/ 907723 w 11499601"/>
              <a:gd name="connsiteY25" fmla="*/ 24269 h 6250474"/>
              <a:gd name="connsiteX26" fmla="*/ 3989089 w 11499601"/>
              <a:gd name="connsiteY26" fmla="*/ 29653 h 6250474"/>
              <a:gd name="connsiteX27" fmla="*/ 9680053 w 11499601"/>
              <a:gd name="connsiteY27" fmla="*/ 0 h 6250474"/>
              <a:gd name="connsiteX0" fmla="*/ 9680053 w 11499601"/>
              <a:gd name="connsiteY0" fmla="*/ 0 h 6250474"/>
              <a:gd name="connsiteX1" fmla="*/ 11263634 w 11499601"/>
              <a:gd name="connsiteY1" fmla="*/ 10894 h 6250474"/>
              <a:gd name="connsiteX2" fmla="*/ 11499601 w 11499601"/>
              <a:gd name="connsiteY2" fmla="*/ 39374 h 6250474"/>
              <a:gd name="connsiteX3" fmla="*/ 11496115 w 11499601"/>
              <a:gd name="connsiteY3" fmla="*/ 333210 h 6250474"/>
              <a:gd name="connsiteX4" fmla="*/ 11496626 w 11499601"/>
              <a:gd name="connsiteY4" fmla="*/ 801872 h 6250474"/>
              <a:gd name="connsiteX5" fmla="*/ 11482477 w 11499601"/>
              <a:gd name="connsiteY5" fmla="*/ 1834579 h 6250474"/>
              <a:gd name="connsiteX6" fmla="*/ 11478714 w 11499601"/>
              <a:gd name="connsiteY6" fmla="*/ 3520214 h 6250474"/>
              <a:gd name="connsiteX7" fmla="*/ 11419375 w 11499601"/>
              <a:gd name="connsiteY7" fmla="*/ 5982433 h 6250474"/>
              <a:gd name="connsiteX8" fmla="*/ 5959453 w 11499601"/>
              <a:gd name="connsiteY8" fmla="*/ 5973386 h 6250474"/>
              <a:gd name="connsiteX9" fmla="*/ 4858766 w 11499601"/>
              <a:gd name="connsiteY9" fmla="*/ 5999562 h 6250474"/>
              <a:gd name="connsiteX10" fmla="*/ 3239306 w 11499601"/>
              <a:gd name="connsiteY10" fmla="*/ 5972741 h 6250474"/>
              <a:gd name="connsiteX11" fmla="*/ 3217554 w 11499601"/>
              <a:gd name="connsiteY11" fmla="*/ 6005912 h 6250474"/>
              <a:gd name="connsiteX12" fmla="*/ 3219866 w 11499601"/>
              <a:gd name="connsiteY12" fmla="*/ 6250474 h 6250474"/>
              <a:gd name="connsiteX13" fmla="*/ 2870715 w 11499601"/>
              <a:gd name="connsiteY13" fmla="*/ 6056161 h 6250474"/>
              <a:gd name="connsiteX14" fmla="*/ 2785655 w 11499601"/>
              <a:gd name="connsiteY14" fmla="*/ 5972741 h 6250474"/>
              <a:gd name="connsiteX15" fmla="*/ 2301504 w 11499601"/>
              <a:gd name="connsiteY15" fmla="*/ 5967647 h 6250474"/>
              <a:gd name="connsiteX16" fmla="*/ 666073 w 11499601"/>
              <a:gd name="connsiteY16" fmla="*/ 5958571 h 6250474"/>
              <a:gd name="connsiteX17" fmla="*/ 94741 w 11499601"/>
              <a:gd name="connsiteY17" fmla="*/ 5957415 h 6250474"/>
              <a:gd name="connsiteX18" fmla="*/ 37859 w 11499601"/>
              <a:gd name="connsiteY18" fmla="*/ 5876060 h 6250474"/>
              <a:gd name="connsiteX19" fmla="*/ 28975 w 11499601"/>
              <a:gd name="connsiteY19" fmla="*/ 2606888 h 6250474"/>
              <a:gd name="connsiteX20" fmla="*/ 33539 w 11499601"/>
              <a:gd name="connsiteY20" fmla="*/ 59860 h 6250474"/>
              <a:gd name="connsiteX21" fmla="*/ 39830 w 11499601"/>
              <a:gd name="connsiteY21" fmla="*/ 42028 h 6250474"/>
              <a:gd name="connsiteX22" fmla="*/ 88659 w 11499601"/>
              <a:gd name="connsiteY22" fmla="*/ 37282 h 6250474"/>
              <a:gd name="connsiteX23" fmla="*/ 301554 w 11499601"/>
              <a:gd name="connsiteY23" fmla="*/ 37282 h 6250474"/>
              <a:gd name="connsiteX24" fmla="*/ 416464 w 11499601"/>
              <a:gd name="connsiteY24" fmla="*/ 30725 h 6250474"/>
              <a:gd name="connsiteX25" fmla="*/ 907723 w 11499601"/>
              <a:gd name="connsiteY25" fmla="*/ 24269 h 6250474"/>
              <a:gd name="connsiteX26" fmla="*/ 3989089 w 11499601"/>
              <a:gd name="connsiteY26" fmla="*/ 29653 h 6250474"/>
              <a:gd name="connsiteX27" fmla="*/ 9680053 w 11499601"/>
              <a:gd name="connsiteY27" fmla="*/ 0 h 6250474"/>
              <a:gd name="connsiteX0" fmla="*/ 9680053 w 11499601"/>
              <a:gd name="connsiteY0" fmla="*/ 0 h 6250474"/>
              <a:gd name="connsiteX1" fmla="*/ 11263634 w 11499601"/>
              <a:gd name="connsiteY1" fmla="*/ 10894 h 6250474"/>
              <a:gd name="connsiteX2" fmla="*/ 11499601 w 11499601"/>
              <a:gd name="connsiteY2" fmla="*/ 39374 h 6250474"/>
              <a:gd name="connsiteX3" fmla="*/ 11491172 w 11499601"/>
              <a:gd name="connsiteY3" fmla="*/ 313290 h 6250474"/>
              <a:gd name="connsiteX4" fmla="*/ 11496626 w 11499601"/>
              <a:gd name="connsiteY4" fmla="*/ 801872 h 6250474"/>
              <a:gd name="connsiteX5" fmla="*/ 11482477 w 11499601"/>
              <a:gd name="connsiteY5" fmla="*/ 1834579 h 6250474"/>
              <a:gd name="connsiteX6" fmla="*/ 11478714 w 11499601"/>
              <a:gd name="connsiteY6" fmla="*/ 3520214 h 6250474"/>
              <a:gd name="connsiteX7" fmla="*/ 11419375 w 11499601"/>
              <a:gd name="connsiteY7" fmla="*/ 5982433 h 6250474"/>
              <a:gd name="connsiteX8" fmla="*/ 5959453 w 11499601"/>
              <a:gd name="connsiteY8" fmla="*/ 5973386 h 6250474"/>
              <a:gd name="connsiteX9" fmla="*/ 4858766 w 11499601"/>
              <a:gd name="connsiteY9" fmla="*/ 5999562 h 6250474"/>
              <a:gd name="connsiteX10" fmla="*/ 3239306 w 11499601"/>
              <a:gd name="connsiteY10" fmla="*/ 5972741 h 6250474"/>
              <a:gd name="connsiteX11" fmla="*/ 3217554 w 11499601"/>
              <a:gd name="connsiteY11" fmla="*/ 6005912 h 6250474"/>
              <a:gd name="connsiteX12" fmla="*/ 3219866 w 11499601"/>
              <a:gd name="connsiteY12" fmla="*/ 6250474 h 6250474"/>
              <a:gd name="connsiteX13" fmla="*/ 2870715 w 11499601"/>
              <a:gd name="connsiteY13" fmla="*/ 6056161 h 6250474"/>
              <a:gd name="connsiteX14" fmla="*/ 2785655 w 11499601"/>
              <a:gd name="connsiteY14" fmla="*/ 5972741 h 6250474"/>
              <a:gd name="connsiteX15" fmla="*/ 2301504 w 11499601"/>
              <a:gd name="connsiteY15" fmla="*/ 5967647 h 6250474"/>
              <a:gd name="connsiteX16" fmla="*/ 666073 w 11499601"/>
              <a:gd name="connsiteY16" fmla="*/ 5958571 h 6250474"/>
              <a:gd name="connsiteX17" fmla="*/ 94741 w 11499601"/>
              <a:gd name="connsiteY17" fmla="*/ 5957415 h 6250474"/>
              <a:gd name="connsiteX18" fmla="*/ 37859 w 11499601"/>
              <a:gd name="connsiteY18" fmla="*/ 5876060 h 6250474"/>
              <a:gd name="connsiteX19" fmla="*/ 28975 w 11499601"/>
              <a:gd name="connsiteY19" fmla="*/ 2606888 h 6250474"/>
              <a:gd name="connsiteX20" fmla="*/ 33539 w 11499601"/>
              <a:gd name="connsiteY20" fmla="*/ 59860 h 6250474"/>
              <a:gd name="connsiteX21" fmla="*/ 39830 w 11499601"/>
              <a:gd name="connsiteY21" fmla="*/ 42028 h 6250474"/>
              <a:gd name="connsiteX22" fmla="*/ 88659 w 11499601"/>
              <a:gd name="connsiteY22" fmla="*/ 37282 h 6250474"/>
              <a:gd name="connsiteX23" fmla="*/ 301554 w 11499601"/>
              <a:gd name="connsiteY23" fmla="*/ 37282 h 6250474"/>
              <a:gd name="connsiteX24" fmla="*/ 416464 w 11499601"/>
              <a:gd name="connsiteY24" fmla="*/ 30725 h 6250474"/>
              <a:gd name="connsiteX25" fmla="*/ 907723 w 11499601"/>
              <a:gd name="connsiteY25" fmla="*/ 24269 h 6250474"/>
              <a:gd name="connsiteX26" fmla="*/ 3989089 w 11499601"/>
              <a:gd name="connsiteY26" fmla="*/ 29653 h 6250474"/>
              <a:gd name="connsiteX27" fmla="*/ 9680053 w 11499601"/>
              <a:gd name="connsiteY27" fmla="*/ 0 h 62504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11499601" h="6250474">
                <a:moveTo>
                  <a:pt x="9680053" y="0"/>
                </a:moveTo>
                <a:lnTo>
                  <a:pt x="11263634" y="10894"/>
                </a:lnTo>
                <a:cubicBezTo>
                  <a:pt x="11382518" y="17609"/>
                  <a:pt x="11483635" y="5293"/>
                  <a:pt x="11499601" y="39374"/>
                </a:cubicBezTo>
                <a:lnTo>
                  <a:pt x="11491172" y="313290"/>
                </a:lnTo>
                <a:cubicBezTo>
                  <a:pt x="11491342" y="469511"/>
                  <a:pt x="11496456" y="645651"/>
                  <a:pt x="11496626" y="801872"/>
                </a:cubicBezTo>
                <a:cubicBezTo>
                  <a:pt x="11485119" y="918570"/>
                  <a:pt x="11483798" y="1773917"/>
                  <a:pt x="11482477" y="1834579"/>
                </a:cubicBezTo>
                <a:cubicBezTo>
                  <a:pt x="11462397" y="2645173"/>
                  <a:pt x="11489491" y="2970847"/>
                  <a:pt x="11478714" y="3520214"/>
                </a:cubicBezTo>
                <a:cubicBezTo>
                  <a:pt x="11462615" y="5654060"/>
                  <a:pt x="11560172" y="6010354"/>
                  <a:pt x="11419375" y="5982433"/>
                </a:cubicBezTo>
                <a:cubicBezTo>
                  <a:pt x="9251879" y="6044921"/>
                  <a:pt x="7569480" y="6004728"/>
                  <a:pt x="5959453" y="5973386"/>
                </a:cubicBezTo>
                <a:lnTo>
                  <a:pt x="4858766" y="5999562"/>
                </a:lnTo>
                <a:lnTo>
                  <a:pt x="3239306" y="5972741"/>
                </a:lnTo>
                <a:lnTo>
                  <a:pt x="3217554" y="6005912"/>
                </a:lnTo>
                <a:cubicBezTo>
                  <a:pt x="3195952" y="6047442"/>
                  <a:pt x="3201415" y="6144511"/>
                  <a:pt x="3219866" y="6250474"/>
                </a:cubicBezTo>
                <a:cubicBezTo>
                  <a:pt x="3113618" y="6201492"/>
                  <a:pt x="2980145" y="6145854"/>
                  <a:pt x="2870715" y="6056161"/>
                </a:cubicBezTo>
                <a:lnTo>
                  <a:pt x="2785655" y="5972741"/>
                </a:lnTo>
                <a:lnTo>
                  <a:pt x="2301504" y="5967647"/>
                </a:lnTo>
                <a:lnTo>
                  <a:pt x="666073" y="5958571"/>
                </a:lnTo>
                <a:cubicBezTo>
                  <a:pt x="416338" y="5959078"/>
                  <a:pt x="199443" y="5971167"/>
                  <a:pt x="94741" y="5957415"/>
                </a:cubicBezTo>
                <a:cubicBezTo>
                  <a:pt x="-9961" y="5943663"/>
                  <a:pt x="43390" y="5957506"/>
                  <a:pt x="37859" y="5876060"/>
                </a:cubicBezTo>
                <a:cubicBezTo>
                  <a:pt x="13485" y="5737802"/>
                  <a:pt x="42281" y="4414258"/>
                  <a:pt x="28975" y="2606888"/>
                </a:cubicBezTo>
                <a:cubicBezTo>
                  <a:pt x="-19249" y="1512253"/>
                  <a:pt x="110" y="488851"/>
                  <a:pt x="33539" y="59860"/>
                </a:cubicBezTo>
                <a:cubicBezTo>
                  <a:pt x="34137" y="52184"/>
                  <a:pt x="36271" y="46366"/>
                  <a:pt x="39830" y="42028"/>
                </a:cubicBezTo>
                <a:lnTo>
                  <a:pt x="88659" y="37282"/>
                </a:lnTo>
                <a:lnTo>
                  <a:pt x="301554" y="37282"/>
                </a:lnTo>
                <a:lnTo>
                  <a:pt x="416464" y="30725"/>
                </a:lnTo>
                <a:lnTo>
                  <a:pt x="907723" y="24269"/>
                </a:lnTo>
                <a:lnTo>
                  <a:pt x="3989089" y="29653"/>
                </a:lnTo>
                <a:lnTo>
                  <a:pt x="9680053" y="0"/>
                </a:lnTo>
                <a:close/>
              </a:path>
            </a:pathLst>
          </a:cu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54754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4800" b="1" kern="1200" spc="10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100000"/>
        </a:lnSpc>
        <a:spcBef>
          <a:spcPts val="1000"/>
        </a:spcBef>
        <a:buSzPct val="73000"/>
        <a:buFontTx/>
        <a:buNone/>
        <a:defRPr sz="3200" b="1" kern="1200" spc="50" baseline="0">
          <a:solidFill>
            <a:schemeClr val="tx1"/>
          </a:solidFill>
          <a:latin typeface="+mn-lt"/>
          <a:ea typeface="+mn-ea"/>
          <a:cs typeface="+mn-cs"/>
        </a:defRPr>
      </a:lvl1pPr>
      <a:lvl2pPr marL="228600" indent="-182880" algn="l" defTabSz="914400" rtl="0" eaLnBrk="1" latinLnBrk="0" hangingPunct="1">
        <a:lnSpc>
          <a:spcPct val="100000"/>
        </a:lnSpc>
        <a:spcBef>
          <a:spcPts val="500"/>
        </a:spcBef>
        <a:buSzPct val="70000"/>
        <a:buFont typeface="Arial" panose="020B0604020202020204" pitchFamily="34" charset="0"/>
        <a:buChar char="•"/>
        <a:defRPr sz="2800" b="1" kern="1200" spc="50" baseline="0">
          <a:solidFill>
            <a:schemeClr val="tx1"/>
          </a:solidFill>
          <a:latin typeface="+mn-lt"/>
          <a:ea typeface="+mn-ea"/>
          <a:cs typeface="+mn-cs"/>
        </a:defRPr>
      </a:lvl2pPr>
      <a:lvl3pPr marL="274320" indent="0" algn="l" defTabSz="914400" rtl="0" eaLnBrk="1" latinLnBrk="0" hangingPunct="1">
        <a:lnSpc>
          <a:spcPct val="100000"/>
        </a:lnSpc>
        <a:spcBef>
          <a:spcPts val="500"/>
        </a:spcBef>
        <a:buSzPct val="73000"/>
        <a:buFontTx/>
        <a:buNone/>
        <a:defRPr sz="2400" b="1" kern="1200" spc="50" baseline="0">
          <a:solidFill>
            <a:schemeClr val="tx1"/>
          </a:solidFill>
          <a:latin typeface="+mn-lt"/>
          <a:ea typeface="+mn-ea"/>
          <a:cs typeface="+mn-cs"/>
        </a:defRPr>
      </a:lvl3pPr>
      <a:lvl4pPr marL="548640" indent="-182880" algn="l" defTabSz="914400" rtl="0" eaLnBrk="1" latinLnBrk="0" hangingPunct="1">
        <a:lnSpc>
          <a:spcPct val="100000"/>
        </a:lnSpc>
        <a:spcBef>
          <a:spcPts val="500"/>
        </a:spcBef>
        <a:buSzPct val="73000"/>
        <a:buFont typeface="Arial" panose="020B0604020202020204" pitchFamily="34" charset="0"/>
        <a:buChar char="•"/>
        <a:defRPr sz="2000" b="1" kern="1200" spc="50" baseline="0">
          <a:solidFill>
            <a:schemeClr val="tx1"/>
          </a:solidFill>
          <a:latin typeface="+mn-lt"/>
          <a:ea typeface="+mn-ea"/>
          <a:cs typeface="+mn-cs"/>
        </a:defRPr>
      </a:lvl4pPr>
      <a:lvl5pPr marL="548640" indent="0" algn="l" defTabSz="914400" rtl="0" eaLnBrk="1" latinLnBrk="0" hangingPunct="1">
        <a:lnSpc>
          <a:spcPct val="100000"/>
        </a:lnSpc>
        <a:spcBef>
          <a:spcPts val="500"/>
        </a:spcBef>
        <a:buSzPct val="73000"/>
        <a:buFontTx/>
        <a:buNone/>
        <a:defRPr sz="2000" b="1" kern="1200" spc="5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0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>
                <a:latin typeface="Century Gothic" panose="020B0502020202020204" pitchFamily="34" charset="0"/>
              </a:rPr>
              <a:t>A Journey into Africa 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967798"/>
            <a:ext cx="9144000" cy="1655762"/>
          </a:xfrm>
        </p:spPr>
        <p:txBody>
          <a:bodyPr/>
          <a:lstStyle/>
          <a:p>
            <a:r>
              <a:rPr lang="en-GB"/>
              <a:t>Summer 1 – Summer 2</a:t>
            </a:r>
          </a:p>
        </p:txBody>
      </p:sp>
    </p:spTree>
    <p:extLst>
      <p:ext uri="{BB962C8B-B14F-4D97-AF65-F5344CB8AC3E}">
        <p14:creationId xmlns:p14="http://schemas.microsoft.com/office/powerpoint/2010/main" val="84738719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ular Callout 10">
            <a:extLst>
              <a:ext uri="{FF2B5EF4-FFF2-40B4-BE49-F238E27FC236}">
                <a16:creationId xmlns:a16="http://schemas.microsoft.com/office/drawing/2014/main" id="{6F656AD4-9E95-364E-8507-96278559ECEF}"/>
              </a:ext>
            </a:extLst>
          </p:cNvPr>
          <p:cNvSpPr/>
          <p:nvPr/>
        </p:nvSpPr>
        <p:spPr>
          <a:xfrm>
            <a:off x="302314" y="892006"/>
            <a:ext cx="11341046" cy="822341"/>
          </a:xfrm>
          <a:custGeom>
            <a:avLst/>
            <a:gdLst>
              <a:gd name="connsiteX0" fmla="*/ 0 w 11341046"/>
              <a:gd name="connsiteY0" fmla="*/ 64324 h 822341"/>
              <a:gd name="connsiteX1" fmla="*/ 1890209 w 11341046"/>
              <a:gd name="connsiteY1" fmla="*/ 0 h 822341"/>
              <a:gd name="connsiteX2" fmla="*/ 1890177 w 11341046"/>
              <a:gd name="connsiteY2" fmla="*/ 0 h 822341"/>
              <a:gd name="connsiteX3" fmla="*/ 2763475 w 11341046"/>
              <a:gd name="connsiteY3" fmla="*/ -44933 h 822341"/>
              <a:gd name="connsiteX4" fmla="*/ 4725434 w 11341046"/>
              <a:gd name="connsiteY4" fmla="*/ 0 h 822341"/>
              <a:gd name="connsiteX5" fmla="*/ 9450836 w 11341046"/>
              <a:gd name="connsiteY5" fmla="*/ 0 h 822341"/>
              <a:gd name="connsiteX6" fmla="*/ 11341046 w 11341046"/>
              <a:gd name="connsiteY6" fmla="*/ 64324 h 822341"/>
              <a:gd name="connsiteX7" fmla="*/ 11341046 w 11341046"/>
              <a:gd name="connsiteY7" fmla="*/ 137056 h 822341"/>
              <a:gd name="connsiteX8" fmla="*/ 11341046 w 11341046"/>
              <a:gd name="connsiteY8" fmla="*/ 137056 h 822341"/>
              <a:gd name="connsiteX9" fmla="*/ 11341046 w 11341046"/>
              <a:gd name="connsiteY9" fmla="*/ 342642 h 822341"/>
              <a:gd name="connsiteX10" fmla="*/ 11341046 w 11341046"/>
              <a:gd name="connsiteY10" fmla="*/ 758016 h 822341"/>
              <a:gd name="connsiteX11" fmla="*/ 9450836 w 11341046"/>
              <a:gd name="connsiteY11" fmla="*/ 822341 h 822341"/>
              <a:gd name="connsiteX12" fmla="*/ 4725434 w 11341046"/>
              <a:gd name="connsiteY12" fmla="*/ 822341 h 822341"/>
              <a:gd name="connsiteX13" fmla="*/ 1890177 w 11341046"/>
              <a:gd name="connsiteY13" fmla="*/ 822341 h 822341"/>
              <a:gd name="connsiteX14" fmla="*/ 1890177 w 11341046"/>
              <a:gd name="connsiteY14" fmla="*/ 822341 h 822341"/>
              <a:gd name="connsiteX15" fmla="*/ 1890209 w 11341046"/>
              <a:gd name="connsiteY15" fmla="*/ 822341 h 822341"/>
              <a:gd name="connsiteX16" fmla="*/ 0 w 11341046"/>
              <a:gd name="connsiteY16" fmla="*/ 758016 h 822341"/>
              <a:gd name="connsiteX17" fmla="*/ 0 w 11341046"/>
              <a:gd name="connsiteY17" fmla="*/ 342642 h 822341"/>
              <a:gd name="connsiteX18" fmla="*/ 0 w 11341046"/>
              <a:gd name="connsiteY18" fmla="*/ 137056 h 822341"/>
              <a:gd name="connsiteX19" fmla="*/ 0 w 11341046"/>
              <a:gd name="connsiteY19" fmla="*/ 137056 h 822341"/>
              <a:gd name="connsiteX20" fmla="*/ 0 w 11341046"/>
              <a:gd name="connsiteY20" fmla="*/ 64324 h 822341"/>
              <a:gd name="connsiteX0" fmla="*/ 0 w 11341046"/>
              <a:gd name="connsiteY0" fmla="*/ 64324 h 822341"/>
              <a:gd name="connsiteX1" fmla="*/ 1890209 w 11341046"/>
              <a:gd name="connsiteY1" fmla="*/ 0 h 822341"/>
              <a:gd name="connsiteX2" fmla="*/ 1890177 w 11341046"/>
              <a:gd name="connsiteY2" fmla="*/ 0 h 822341"/>
              <a:gd name="connsiteX3" fmla="*/ 2763475 w 11341046"/>
              <a:gd name="connsiteY3" fmla="*/ -44933 h 822341"/>
              <a:gd name="connsiteX4" fmla="*/ 4725434 w 11341046"/>
              <a:gd name="connsiteY4" fmla="*/ 0 h 822341"/>
              <a:gd name="connsiteX5" fmla="*/ 9450836 w 11341046"/>
              <a:gd name="connsiteY5" fmla="*/ 0 h 822341"/>
              <a:gd name="connsiteX6" fmla="*/ 11341046 w 11341046"/>
              <a:gd name="connsiteY6" fmla="*/ 64324 h 822341"/>
              <a:gd name="connsiteX7" fmla="*/ 11341046 w 11341046"/>
              <a:gd name="connsiteY7" fmla="*/ 137056 h 822341"/>
              <a:gd name="connsiteX8" fmla="*/ 11341046 w 11341046"/>
              <a:gd name="connsiteY8" fmla="*/ 137056 h 822341"/>
              <a:gd name="connsiteX9" fmla="*/ 11341046 w 11341046"/>
              <a:gd name="connsiteY9" fmla="*/ 342642 h 822341"/>
              <a:gd name="connsiteX10" fmla="*/ 11341046 w 11341046"/>
              <a:gd name="connsiteY10" fmla="*/ 758016 h 822341"/>
              <a:gd name="connsiteX11" fmla="*/ 9450836 w 11341046"/>
              <a:gd name="connsiteY11" fmla="*/ 822341 h 822341"/>
              <a:gd name="connsiteX12" fmla="*/ 4725434 w 11341046"/>
              <a:gd name="connsiteY12" fmla="*/ 822341 h 822341"/>
              <a:gd name="connsiteX13" fmla="*/ 1890177 w 11341046"/>
              <a:gd name="connsiteY13" fmla="*/ 822341 h 822341"/>
              <a:gd name="connsiteX14" fmla="*/ 1890177 w 11341046"/>
              <a:gd name="connsiteY14" fmla="*/ 822341 h 822341"/>
              <a:gd name="connsiteX15" fmla="*/ 1890209 w 11341046"/>
              <a:gd name="connsiteY15" fmla="*/ 822341 h 822341"/>
              <a:gd name="connsiteX16" fmla="*/ 0 w 11341046"/>
              <a:gd name="connsiteY16" fmla="*/ 758016 h 822341"/>
              <a:gd name="connsiteX17" fmla="*/ 0 w 11341046"/>
              <a:gd name="connsiteY17" fmla="*/ 342642 h 822341"/>
              <a:gd name="connsiteX18" fmla="*/ 0 w 11341046"/>
              <a:gd name="connsiteY18" fmla="*/ 137056 h 822341"/>
              <a:gd name="connsiteX19" fmla="*/ 0 w 11341046"/>
              <a:gd name="connsiteY19" fmla="*/ 137056 h 822341"/>
              <a:gd name="connsiteX20" fmla="*/ 0 w 11341046"/>
              <a:gd name="connsiteY20" fmla="*/ 64324 h 822341"/>
              <a:gd name="connsiteX0" fmla="*/ 0 w 11341046"/>
              <a:gd name="connsiteY0" fmla="*/ 64324 h 822341"/>
              <a:gd name="connsiteX1" fmla="*/ 1890209 w 11341046"/>
              <a:gd name="connsiteY1" fmla="*/ 0 h 822341"/>
              <a:gd name="connsiteX2" fmla="*/ 1890177 w 11341046"/>
              <a:gd name="connsiteY2" fmla="*/ 0 h 822341"/>
              <a:gd name="connsiteX3" fmla="*/ 2763475 w 11341046"/>
              <a:gd name="connsiteY3" fmla="*/ -44933 h 822341"/>
              <a:gd name="connsiteX4" fmla="*/ 4725434 w 11341046"/>
              <a:gd name="connsiteY4" fmla="*/ 0 h 822341"/>
              <a:gd name="connsiteX5" fmla="*/ 9450836 w 11341046"/>
              <a:gd name="connsiteY5" fmla="*/ 0 h 822341"/>
              <a:gd name="connsiteX6" fmla="*/ 11341046 w 11341046"/>
              <a:gd name="connsiteY6" fmla="*/ 64324 h 822341"/>
              <a:gd name="connsiteX7" fmla="*/ 11341046 w 11341046"/>
              <a:gd name="connsiteY7" fmla="*/ 137056 h 822341"/>
              <a:gd name="connsiteX8" fmla="*/ 11341046 w 11341046"/>
              <a:gd name="connsiteY8" fmla="*/ 137056 h 822341"/>
              <a:gd name="connsiteX9" fmla="*/ 11341046 w 11341046"/>
              <a:gd name="connsiteY9" fmla="*/ 342642 h 822341"/>
              <a:gd name="connsiteX10" fmla="*/ 11341046 w 11341046"/>
              <a:gd name="connsiteY10" fmla="*/ 758016 h 822341"/>
              <a:gd name="connsiteX11" fmla="*/ 9450836 w 11341046"/>
              <a:gd name="connsiteY11" fmla="*/ 822341 h 822341"/>
              <a:gd name="connsiteX12" fmla="*/ 4725434 w 11341046"/>
              <a:gd name="connsiteY12" fmla="*/ 822341 h 822341"/>
              <a:gd name="connsiteX13" fmla="*/ 1890177 w 11341046"/>
              <a:gd name="connsiteY13" fmla="*/ 822341 h 822341"/>
              <a:gd name="connsiteX14" fmla="*/ 1890177 w 11341046"/>
              <a:gd name="connsiteY14" fmla="*/ 822341 h 822341"/>
              <a:gd name="connsiteX15" fmla="*/ 1890209 w 11341046"/>
              <a:gd name="connsiteY15" fmla="*/ 822341 h 822341"/>
              <a:gd name="connsiteX16" fmla="*/ 0 w 11341046"/>
              <a:gd name="connsiteY16" fmla="*/ 758016 h 822341"/>
              <a:gd name="connsiteX17" fmla="*/ 0 w 11341046"/>
              <a:gd name="connsiteY17" fmla="*/ 342642 h 822341"/>
              <a:gd name="connsiteX18" fmla="*/ 0 w 11341046"/>
              <a:gd name="connsiteY18" fmla="*/ 137056 h 822341"/>
              <a:gd name="connsiteX19" fmla="*/ 0 w 11341046"/>
              <a:gd name="connsiteY19" fmla="*/ 137056 h 822341"/>
              <a:gd name="connsiteX20" fmla="*/ 0 w 11341046"/>
              <a:gd name="connsiteY20" fmla="*/ 64324 h 8223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11341046" h="822341" fill="none" extrusionOk="0">
                <a:moveTo>
                  <a:pt x="0" y="64324"/>
                </a:moveTo>
                <a:cubicBezTo>
                  <a:pt x="5203" y="116742"/>
                  <a:pt x="690057" y="174972"/>
                  <a:pt x="1890209" y="0"/>
                </a:cubicBezTo>
                <a:cubicBezTo>
                  <a:pt x="1890200" y="2"/>
                  <a:pt x="1890182" y="-1"/>
                  <a:pt x="1890177" y="0"/>
                </a:cubicBezTo>
                <a:cubicBezTo>
                  <a:pt x="2245213" y="-32722"/>
                  <a:pt x="2389663" y="-35782"/>
                  <a:pt x="2763475" y="-44933"/>
                </a:cubicBezTo>
                <a:cubicBezTo>
                  <a:pt x="3732959" y="-116956"/>
                  <a:pt x="3948428" y="-160162"/>
                  <a:pt x="4725434" y="0"/>
                </a:cubicBezTo>
                <a:cubicBezTo>
                  <a:pt x="5259691" y="196289"/>
                  <a:pt x="7559067" y="23881"/>
                  <a:pt x="9450836" y="0"/>
                </a:cubicBezTo>
                <a:cubicBezTo>
                  <a:pt x="10465706" y="10869"/>
                  <a:pt x="11286228" y="16994"/>
                  <a:pt x="11341046" y="64324"/>
                </a:cubicBezTo>
                <a:cubicBezTo>
                  <a:pt x="11412185" y="91977"/>
                  <a:pt x="11442822" y="117202"/>
                  <a:pt x="11341046" y="137056"/>
                </a:cubicBezTo>
                <a:lnTo>
                  <a:pt x="11341046" y="137056"/>
                </a:lnTo>
                <a:cubicBezTo>
                  <a:pt x="11454806" y="245374"/>
                  <a:pt x="11556037" y="231566"/>
                  <a:pt x="11341046" y="342642"/>
                </a:cubicBezTo>
                <a:cubicBezTo>
                  <a:pt x="11436931" y="410142"/>
                  <a:pt x="11143299" y="652444"/>
                  <a:pt x="11341046" y="758016"/>
                </a:cubicBezTo>
                <a:cubicBezTo>
                  <a:pt x="11307975" y="1002391"/>
                  <a:pt x="10500083" y="670934"/>
                  <a:pt x="9450836" y="822341"/>
                </a:cubicBezTo>
                <a:cubicBezTo>
                  <a:pt x="7419521" y="722516"/>
                  <a:pt x="5600083" y="937121"/>
                  <a:pt x="4725434" y="822341"/>
                </a:cubicBezTo>
                <a:cubicBezTo>
                  <a:pt x="3549021" y="993118"/>
                  <a:pt x="3145985" y="606279"/>
                  <a:pt x="1890177" y="822341"/>
                </a:cubicBezTo>
                <a:lnTo>
                  <a:pt x="1890177" y="822341"/>
                </a:lnTo>
                <a:cubicBezTo>
                  <a:pt x="1890194" y="822340"/>
                  <a:pt x="1890201" y="822342"/>
                  <a:pt x="1890209" y="822341"/>
                </a:cubicBezTo>
                <a:cubicBezTo>
                  <a:pt x="830599" y="832073"/>
                  <a:pt x="21761" y="799354"/>
                  <a:pt x="0" y="758016"/>
                </a:cubicBezTo>
                <a:cubicBezTo>
                  <a:pt x="567848" y="647819"/>
                  <a:pt x="-646484" y="646366"/>
                  <a:pt x="0" y="342642"/>
                </a:cubicBezTo>
                <a:cubicBezTo>
                  <a:pt x="560636" y="409589"/>
                  <a:pt x="-355173" y="295048"/>
                  <a:pt x="0" y="137056"/>
                </a:cubicBezTo>
                <a:lnTo>
                  <a:pt x="0" y="137056"/>
                </a:lnTo>
                <a:cubicBezTo>
                  <a:pt x="-69050" y="118813"/>
                  <a:pt x="79893" y="99213"/>
                  <a:pt x="0" y="64324"/>
                </a:cubicBezTo>
                <a:close/>
              </a:path>
              <a:path w="11341046" h="822341" stroke="0" extrusionOk="0">
                <a:moveTo>
                  <a:pt x="0" y="64324"/>
                </a:moveTo>
                <a:cubicBezTo>
                  <a:pt x="-88335" y="85896"/>
                  <a:pt x="729373" y="54312"/>
                  <a:pt x="1890209" y="0"/>
                </a:cubicBezTo>
                <a:cubicBezTo>
                  <a:pt x="1890200" y="-1"/>
                  <a:pt x="1890181" y="-2"/>
                  <a:pt x="1890177" y="0"/>
                </a:cubicBezTo>
                <a:cubicBezTo>
                  <a:pt x="2093050" y="15040"/>
                  <a:pt x="2523146" y="-82866"/>
                  <a:pt x="2763475" y="-44933"/>
                </a:cubicBezTo>
                <a:cubicBezTo>
                  <a:pt x="3276200" y="-45819"/>
                  <a:pt x="4174580" y="106632"/>
                  <a:pt x="4725434" y="0"/>
                </a:cubicBezTo>
                <a:cubicBezTo>
                  <a:pt x="7011517" y="-5398"/>
                  <a:pt x="7220180" y="96799"/>
                  <a:pt x="9450836" y="0"/>
                </a:cubicBezTo>
                <a:cubicBezTo>
                  <a:pt x="10572573" y="-16547"/>
                  <a:pt x="11540239" y="32611"/>
                  <a:pt x="11341046" y="64324"/>
                </a:cubicBezTo>
                <a:cubicBezTo>
                  <a:pt x="11232321" y="108413"/>
                  <a:pt x="11529190" y="144540"/>
                  <a:pt x="11341046" y="137056"/>
                </a:cubicBezTo>
                <a:lnTo>
                  <a:pt x="11341046" y="137056"/>
                </a:lnTo>
                <a:cubicBezTo>
                  <a:pt x="11458508" y="125992"/>
                  <a:pt x="11019380" y="339727"/>
                  <a:pt x="11341046" y="342642"/>
                </a:cubicBezTo>
                <a:cubicBezTo>
                  <a:pt x="11362516" y="486359"/>
                  <a:pt x="10900498" y="642257"/>
                  <a:pt x="11341046" y="758016"/>
                </a:cubicBezTo>
                <a:cubicBezTo>
                  <a:pt x="11408751" y="803273"/>
                  <a:pt x="10857027" y="772496"/>
                  <a:pt x="9450836" y="822341"/>
                </a:cubicBezTo>
                <a:cubicBezTo>
                  <a:pt x="8887562" y="1078471"/>
                  <a:pt x="6252155" y="722540"/>
                  <a:pt x="4725434" y="822341"/>
                </a:cubicBezTo>
                <a:cubicBezTo>
                  <a:pt x="3357437" y="965702"/>
                  <a:pt x="3135178" y="699367"/>
                  <a:pt x="1890177" y="822341"/>
                </a:cubicBezTo>
                <a:lnTo>
                  <a:pt x="1890177" y="822341"/>
                </a:lnTo>
                <a:cubicBezTo>
                  <a:pt x="1890181" y="822338"/>
                  <a:pt x="1890199" y="822341"/>
                  <a:pt x="1890209" y="822341"/>
                </a:cubicBezTo>
                <a:cubicBezTo>
                  <a:pt x="721126" y="820042"/>
                  <a:pt x="6652" y="800167"/>
                  <a:pt x="0" y="758016"/>
                </a:cubicBezTo>
                <a:cubicBezTo>
                  <a:pt x="-171625" y="697024"/>
                  <a:pt x="-619544" y="530632"/>
                  <a:pt x="0" y="342642"/>
                </a:cubicBezTo>
                <a:cubicBezTo>
                  <a:pt x="-21019" y="324377"/>
                  <a:pt x="-246520" y="260634"/>
                  <a:pt x="0" y="137056"/>
                </a:cubicBezTo>
                <a:lnTo>
                  <a:pt x="0" y="137056"/>
                </a:lnTo>
                <a:cubicBezTo>
                  <a:pt x="-89642" y="137375"/>
                  <a:pt x="-149893" y="100614"/>
                  <a:pt x="0" y="64324"/>
                </a:cubicBezTo>
                <a:close/>
              </a:path>
              <a:path w="11341046" h="822341" fill="none" stroke="0" extrusionOk="0">
                <a:moveTo>
                  <a:pt x="0" y="64324"/>
                </a:moveTo>
                <a:cubicBezTo>
                  <a:pt x="69876" y="-46166"/>
                  <a:pt x="789621" y="98805"/>
                  <a:pt x="1890209" y="0"/>
                </a:cubicBezTo>
                <a:cubicBezTo>
                  <a:pt x="1890204" y="-3"/>
                  <a:pt x="1890191" y="-3"/>
                  <a:pt x="1890177" y="0"/>
                </a:cubicBezTo>
                <a:cubicBezTo>
                  <a:pt x="2254011" y="-16677"/>
                  <a:pt x="2375984" y="-35009"/>
                  <a:pt x="2763475" y="-44933"/>
                </a:cubicBezTo>
                <a:cubicBezTo>
                  <a:pt x="2958298" y="-90128"/>
                  <a:pt x="4065135" y="-132040"/>
                  <a:pt x="4725434" y="0"/>
                </a:cubicBezTo>
                <a:cubicBezTo>
                  <a:pt x="6928471" y="-111531"/>
                  <a:pt x="7630860" y="10394"/>
                  <a:pt x="9450836" y="0"/>
                </a:cubicBezTo>
                <a:cubicBezTo>
                  <a:pt x="10435946" y="-4391"/>
                  <a:pt x="11292654" y="42372"/>
                  <a:pt x="11341046" y="64324"/>
                </a:cubicBezTo>
                <a:cubicBezTo>
                  <a:pt x="11405647" y="80348"/>
                  <a:pt x="11445293" y="110661"/>
                  <a:pt x="11341046" y="137056"/>
                </a:cubicBezTo>
                <a:lnTo>
                  <a:pt x="11341046" y="137056"/>
                </a:lnTo>
                <a:cubicBezTo>
                  <a:pt x="11461032" y="209372"/>
                  <a:pt x="11540129" y="244835"/>
                  <a:pt x="11341046" y="342642"/>
                </a:cubicBezTo>
                <a:cubicBezTo>
                  <a:pt x="11456037" y="372769"/>
                  <a:pt x="11182118" y="594306"/>
                  <a:pt x="11341046" y="758016"/>
                </a:cubicBezTo>
                <a:cubicBezTo>
                  <a:pt x="11240711" y="787421"/>
                  <a:pt x="10228813" y="722189"/>
                  <a:pt x="9450836" y="822341"/>
                </a:cubicBezTo>
                <a:cubicBezTo>
                  <a:pt x="8483258" y="698366"/>
                  <a:pt x="5217570" y="863504"/>
                  <a:pt x="4725434" y="822341"/>
                </a:cubicBezTo>
                <a:cubicBezTo>
                  <a:pt x="3304711" y="966535"/>
                  <a:pt x="2462026" y="922297"/>
                  <a:pt x="1890177" y="822341"/>
                </a:cubicBezTo>
                <a:lnTo>
                  <a:pt x="1890177" y="822341"/>
                </a:lnTo>
                <a:cubicBezTo>
                  <a:pt x="1890181" y="822339"/>
                  <a:pt x="1890198" y="822343"/>
                  <a:pt x="1890209" y="822341"/>
                </a:cubicBezTo>
                <a:cubicBezTo>
                  <a:pt x="838039" y="822869"/>
                  <a:pt x="28100" y="792041"/>
                  <a:pt x="0" y="758016"/>
                </a:cubicBezTo>
                <a:cubicBezTo>
                  <a:pt x="557486" y="507956"/>
                  <a:pt x="-507481" y="445551"/>
                  <a:pt x="0" y="342642"/>
                </a:cubicBezTo>
                <a:cubicBezTo>
                  <a:pt x="481177" y="217568"/>
                  <a:pt x="-370884" y="280063"/>
                  <a:pt x="0" y="137056"/>
                </a:cubicBezTo>
                <a:lnTo>
                  <a:pt x="0" y="137056"/>
                </a:lnTo>
                <a:cubicBezTo>
                  <a:pt x="-105301" y="133449"/>
                  <a:pt x="67370" y="75699"/>
                  <a:pt x="0" y="64324"/>
                </a:cubicBezTo>
                <a:close/>
              </a:path>
              <a:path w="11341046" h="822341" fill="none" stroke="0" extrusionOk="0">
                <a:moveTo>
                  <a:pt x="0" y="64324"/>
                </a:moveTo>
                <a:cubicBezTo>
                  <a:pt x="38099" y="177467"/>
                  <a:pt x="802138" y="151884"/>
                  <a:pt x="1890209" y="0"/>
                </a:cubicBezTo>
                <a:cubicBezTo>
                  <a:pt x="1890201" y="3"/>
                  <a:pt x="1890181" y="1"/>
                  <a:pt x="1890177" y="0"/>
                </a:cubicBezTo>
                <a:cubicBezTo>
                  <a:pt x="2264351" y="-17178"/>
                  <a:pt x="2382299" y="-19258"/>
                  <a:pt x="2763475" y="-44933"/>
                </a:cubicBezTo>
                <a:cubicBezTo>
                  <a:pt x="3704883" y="-174933"/>
                  <a:pt x="3963112" y="-182758"/>
                  <a:pt x="4725434" y="0"/>
                </a:cubicBezTo>
                <a:cubicBezTo>
                  <a:pt x="5278932" y="310888"/>
                  <a:pt x="7701748" y="-275366"/>
                  <a:pt x="9450836" y="0"/>
                </a:cubicBezTo>
                <a:cubicBezTo>
                  <a:pt x="10445713" y="4734"/>
                  <a:pt x="11290988" y="25537"/>
                  <a:pt x="11341046" y="64324"/>
                </a:cubicBezTo>
                <a:cubicBezTo>
                  <a:pt x="11406057" y="87702"/>
                  <a:pt x="11446185" y="116349"/>
                  <a:pt x="11341046" y="137056"/>
                </a:cubicBezTo>
                <a:lnTo>
                  <a:pt x="11341046" y="137056"/>
                </a:lnTo>
                <a:cubicBezTo>
                  <a:pt x="11457988" y="225677"/>
                  <a:pt x="11543574" y="239533"/>
                  <a:pt x="11341046" y="342642"/>
                </a:cubicBezTo>
                <a:cubicBezTo>
                  <a:pt x="11468404" y="372594"/>
                  <a:pt x="11179093" y="621415"/>
                  <a:pt x="11341046" y="758016"/>
                </a:cubicBezTo>
                <a:cubicBezTo>
                  <a:pt x="11303379" y="886376"/>
                  <a:pt x="10428291" y="603998"/>
                  <a:pt x="9450836" y="822341"/>
                </a:cubicBezTo>
                <a:cubicBezTo>
                  <a:pt x="7394144" y="621410"/>
                  <a:pt x="5559690" y="779379"/>
                  <a:pt x="4725434" y="822341"/>
                </a:cubicBezTo>
                <a:cubicBezTo>
                  <a:pt x="3570883" y="910637"/>
                  <a:pt x="3128927" y="708837"/>
                  <a:pt x="1890177" y="822341"/>
                </a:cubicBezTo>
                <a:lnTo>
                  <a:pt x="1890177" y="822341"/>
                </a:lnTo>
                <a:cubicBezTo>
                  <a:pt x="1890192" y="822341"/>
                  <a:pt x="1890204" y="822342"/>
                  <a:pt x="1890209" y="822341"/>
                </a:cubicBezTo>
                <a:cubicBezTo>
                  <a:pt x="836079" y="823375"/>
                  <a:pt x="26412" y="796428"/>
                  <a:pt x="0" y="758016"/>
                </a:cubicBezTo>
                <a:cubicBezTo>
                  <a:pt x="546623" y="586494"/>
                  <a:pt x="-560655" y="483315"/>
                  <a:pt x="0" y="342642"/>
                </a:cubicBezTo>
                <a:cubicBezTo>
                  <a:pt x="523185" y="346924"/>
                  <a:pt x="-380570" y="286896"/>
                  <a:pt x="0" y="137056"/>
                </a:cubicBezTo>
                <a:lnTo>
                  <a:pt x="0" y="137056"/>
                </a:lnTo>
                <a:cubicBezTo>
                  <a:pt x="-76092" y="122599"/>
                  <a:pt x="73865" y="77743"/>
                  <a:pt x="0" y="64324"/>
                </a:cubicBezTo>
                <a:close/>
              </a:path>
            </a:pathLst>
          </a:custGeom>
          <a:ln>
            <a:solidFill>
              <a:srgbClr val="00B050"/>
            </a:solidFill>
            <a:extLst>
              <a:ext uri="{C807C97D-BFC1-408E-A445-0C87EB9F89A2}">
                <ask:lineSketchStyleProps xmlns:ask="http://schemas.microsoft.com/office/drawing/2018/sketchyshapes" sd="2339883922">
                  <a:custGeom>
                    <a:avLst/>
                    <a:gdLst>
                      <a:gd name="connsiteX0" fmla="*/ 0 w 11341046"/>
                      <a:gd name="connsiteY0" fmla="*/ 64324 h 822341"/>
                      <a:gd name="connsiteX1" fmla="*/ 1890209 w 11341046"/>
                      <a:gd name="connsiteY1" fmla="*/ 0 h 822341"/>
                      <a:gd name="connsiteX2" fmla="*/ 1890177 w 11341046"/>
                      <a:gd name="connsiteY2" fmla="*/ 0 h 822341"/>
                      <a:gd name="connsiteX3" fmla="*/ 2763475 w 11341046"/>
                      <a:gd name="connsiteY3" fmla="*/ -44933 h 822341"/>
                      <a:gd name="connsiteX4" fmla="*/ 4725434 w 11341046"/>
                      <a:gd name="connsiteY4" fmla="*/ 0 h 822341"/>
                      <a:gd name="connsiteX5" fmla="*/ 9450836 w 11341046"/>
                      <a:gd name="connsiteY5" fmla="*/ 0 h 822341"/>
                      <a:gd name="connsiteX6" fmla="*/ 11341046 w 11341046"/>
                      <a:gd name="connsiteY6" fmla="*/ 64324 h 822341"/>
                      <a:gd name="connsiteX7" fmla="*/ 11341046 w 11341046"/>
                      <a:gd name="connsiteY7" fmla="*/ 137056 h 822341"/>
                      <a:gd name="connsiteX8" fmla="*/ 11341046 w 11341046"/>
                      <a:gd name="connsiteY8" fmla="*/ 137056 h 822341"/>
                      <a:gd name="connsiteX9" fmla="*/ 11341046 w 11341046"/>
                      <a:gd name="connsiteY9" fmla="*/ 342642 h 822341"/>
                      <a:gd name="connsiteX10" fmla="*/ 11341046 w 11341046"/>
                      <a:gd name="connsiteY10" fmla="*/ 758016 h 822341"/>
                      <a:gd name="connsiteX11" fmla="*/ 9450836 w 11341046"/>
                      <a:gd name="connsiteY11" fmla="*/ 822341 h 822341"/>
                      <a:gd name="connsiteX12" fmla="*/ 4725434 w 11341046"/>
                      <a:gd name="connsiteY12" fmla="*/ 822341 h 822341"/>
                      <a:gd name="connsiteX13" fmla="*/ 1890177 w 11341046"/>
                      <a:gd name="connsiteY13" fmla="*/ 822341 h 822341"/>
                      <a:gd name="connsiteX14" fmla="*/ 1890177 w 11341046"/>
                      <a:gd name="connsiteY14" fmla="*/ 822341 h 822341"/>
                      <a:gd name="connsiteX15" fmla="*/ 1890209 w 11341046"/>
                      <a:gd name="connsiteY15" fmla="*/ 822341 h 822341"/>
                      <a:gd name="connsiteX16" fmla="*/ 0 w 11341046"/>
                      <a:gd name="connsiteY16" fmla="*/ 758016 h 822341"/>
                      <a:gd name="connsiteX17" fmla="*/ 0 w 11341046"/>
                      <a:gd name="connsiteY17" fmla="*/ 342642 h 822341"/>
                      <a:gd name="connsiteX18" fmla="*/ 0 w 11341046"/>
                      <a:gd name="connsiteY18" fmla="*/ 137056 h 822341"/>
                      <a:gd name="connsiteX19" fmla="*/ 0 w 11341046"/>
                      <a:gd name="connsiteY19" fmla="*/ 137056 h 822341"/>
                      <a:gd name="connsiteX20" fmla="*/ 0 w 11341046"/>
                      <a:gd name="connsiteY20" fmla="*/ 64324 h 822341"/>
                      <a:gd name="connsiteX0" fmla="*/ 0 w 11341046"/>
                      <a:gd name="connsiteY0" fmla="*/ 64324 h 822341"/>
                      <a:gd name="connsiteX1" fmla="*/ 1890209 w 11341046"/>
                      <a:gd name="connsiteY1" fmla="*/ 0 h 822341"/>
                      <a:gd name="connsiteX2" fmla="*/ 1890177 w 11341046"/>
                      <a:gd name="connsiteY2" fmla="*/ 0 h 822341"/>
                      <a:gd name="connsiteX3" fmla="*/ 2763475 w 11341046"/>
                      <a:gd name="connsiteY3" fmla="*/ -44933 h 822341"/>
                      <a:gd name="connsiteX4" fmla="*/ 4725434 w 11341046"/>
                      <a:gd name="connsiteY4" fmla="*/ 0 h 822341"/>
                      <a:gd name="connsiteX5" fmla="*/ 9450836 w 11341046"/>
                      <a:gd name="connsiteY5" fmla="*/ 0 h 822341"/>
                      <a:gd name="connsiteX6" fmla="*/ 11341046 w 11341046"/>
                      <a:gd name="connsiteY6" fmla="*/ 64324 h 822341"/>
                      <a:gd name="connsiteX7" fmla="*/ 11341046 w 11341046"/>
                      <a:gd name="connsiteY7" fmla="*/ 137056 h 822341"/>
                      <a:gd name="connsiteX8" fmla="*/ 11341046 w 11341046"/>
                      <a:gd name="connsiteY8" fmla="*/ 137056 h 822341"/>
                      <a:gd name="connsiteX9" fmla="*/ 11341046 w 11341046"/>
                      <a:gd name="connsiteY9" fmla="*/ 342642 h 822341"/>
                      <a:gd name="connsiteX10" fmla="*/ 11341046 w 11341046"/>
                      <a:gd name="connsiteY10" fmla="*/ 758016 h 822341"/>
                      <a:gd name="connsiteX11" fmla="*/ 9450836 w 11341046"/>
                      <a:gd name="connsiteY11" fmla="*/ 822341 h 822341"/>
                      <a:gd name="connsiteX12" fmla="*/ 4725434 w 11341046"/>
                      <a:gd name="connsiteY12" fmla="*/ 822341 h 822341"/>
                      <a:gd name="connsiteX13" fmla="*/ 1890177 w 11341046"/>
                      <a:gd name="connsiteY13" fmla="*/ 822341 h 822341"/>
                      <a:gd name="connsiteX14" fmla="*/ 1890177 w 11341046"/>
                      <a:gd name="connsiteY14" fmla="*/ 822341 h 822341"/>
                      <a:gd name="connsiteX15" fmla="*/ 1890209 w 11341046"/>
                      <a:gd name="connsiteY15" fmla="*/ 822341 h 822341"/>
                      <a:gd name="connsiteX16" fmla="*/ 0 w 11341046"/>
                      <a:gd name="connsiteY16" fmla="*/ 758016 h 822341"/>
                      <a:gd name="connsiteX17" fmla="*/ 0 w 11341046"/>
                      <a:gd name="connsiteY17" fmla="*/ 342642 h 822341"/>
                      <a:gd name="connsiteX18" fmla="*/ 0 w 11341046"/>
                      <a:gd name="connsiteY18" fmla="*/ 137056 h 822341"/>
                      <a:gd name="connsiteX19" fmla="*/ 0 w 11341046"/>
                      <a:gd name="connsiteY19" fmla="*/ 137056 h 822341"/>
                      <a:gd name="connsiteX20" fmla="*/ 0 w 11341046"/>
                      <a:gd name="connsiteY20" fmla="*/ 64324 h 82234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</a:cxnLst>
                    <a:rect l="l" t="t" r="r" b="b"/>
                    <a:pathLst>
                      <a:path w="11341046" h="822341" fill="none" extrusionOk="0">
                        <a:moveTo>
                          <a:pt x="0" y="64324"/>
                        </a:moveTo>
                        <a:cubicBezTo>
                          <a:pt x="7450" y="47470"/>
                          <a:pt x="716313" y="77542"/>
                          <a:pt x="1890209" y="0"/>
                        </a:cubicBezTo>
                        <a:cubicBezTo>
                          <a:pt x="1890200" y="3"/>
                          <a:pt x="1890181" y="0"/>
                          <a:pt x="1890177" y="0"/>
                        </a:cubicBezTo>
                        <a:cubicBezTo>
                          <a:pt x="2251764" y="-23774"/>
                          <a:pt x="2393775" y="-35141"/>
                          <a:pt x="2763475" y="-44933"/>
                        </a:cubicBezTo>
                        <a:cubicBezTo>
                          <a:pt x="3737090" y="-146682"/>
                          <a:pt x="3961437" y="-145623"/>
                          <a:pt x="4725434" y="0"/>
                        </a:cubicBezTo>
                        <a:cubicBezTo>
                          <a:pt x="5239838" y="164676"/>
                          <a:pt x="7449307" y="-4149"/>
                          <a:pt x="9450836" y="0"/>
                        </a:cubicBezTo>
                        <a:cubicBezTo>
                          <a:pt x="10455490" y="3695"/>
                          <a:pt x="11291192" y="24025"/>
                          <a:pt x="11341046" y="64324"/>
                        </a:cubicBezTo>
                        <a:cubicBezTo>
                          <a:pt x="11411196" y="86073"/>
                          <a:pt x="11445362" y="119204"/>
                          <a:pt x="11341046" y="137056"/>
                        </a:cubicBezTo>
                        <a:lnTo>
                          <a:pt x="11341046" y="137056"/>
                        </a:lnTo>
                        <a:cubicBezTo>
                          <a:pt x="11458817" y="232131"/>
                          <a:pt x="11546772" y="236780"/>
                          <a:pt x="11341046" y="342642"/>
                        </a:cubicBezTo>
                        <a:cubicBezTo>
                          <a:pt x="11443820" y="409256"/>
                          <a:pt x="11140603" y="607832"/>
                          <a:pt x="11341046" y="758016"/>
                        </a:cubicBezTo>
                        <a:cubicBezTo>
                          <a:pt x="11327906" y="894076"/>
                          <a:pt x="10480436" y="705296"/>
                          <a:pt x="9450836" y="822341"/>
                        </a:cubicBezTo>
                        <a:cubicBezTo>
                          <a:pt x="7357382" y="727568"/>
                          <a:pt x="5576744" y="921131"/>
                          <a:pt x="4725434" y="822341"/>
                        </a:cubicBezTo>
                        <a:cubicBezTo>
                          <a:pt x="3587043" y="913016"/>
                          <a:pt x="3128756" y="653578"/>
                          <a:pt x="1890177" y="822341"/>
                        </a:cubicBezTo>
                        <a:lnTo>
                          <a:pt x="1890177" y="822341"/>
                        </a:lnTo>
                        <a:cubicBezTo>
                          <a:pt x="1890193" y="822340"/>
                          <a:pt x="1890202" y="822342"/>
                          <a:pt x="1890209" y="822341"/>
                        </a:cubicBezTo>
                        <a:cubicBezTo>
                          <a:pt x="831887" y="826928"/>
                          <a:pt x="26329" y="794798"/>
                          <a:pt x="0" y="758016"/>
                        </a:cubicBezTo>
                        <a:cubicBezTo>
                          <a:pt x="597454" y="617715"/>
                          <a:pt x="-640104" y="524118"/>
                          <a:pt x="0" y="342642"/>
                        </a:cubicBezTo>
                        <a:cubicBezTo>
                          <a:pt x="521848" y="352698"/>
                          <a:pt x="-360782" y="261799"/>
                          <a:pt x="0" y="137056"/>
                        </a:cubicBezTo>
                        <a:lnTo>
                          <a:pt x="0" y="137056"/>
                        </a:lnTo>
                        <a:cubicBezTo>
                          <a:pt x="-75211" y="121175"/>
                          <a:pt x="72851" y="89209"/>
                          <a:pt x="0" y="64324"/>
                        </a:cubicBezTo>
                        <a:close/>
                      </a:path>
                      <a:path w="11341046" h="822341" stroke="0" extrusionOk="0">
                        <a:moveTo>
                          <a:pt x="0" y="64324"/>
                        </a:moveTo>
                        <a:cubicBezTo>
                          <a:pt x="-9431" y="51810"/>
                          <a:pt x="815920" y="17661"/>
                          <a:pt x="1890209" y="0"/>
                        </a:cubicBezTo>
                        <a:cubicBezTo>
                          <a:pt x="1890199" y="0"/>
                          <a:pt x="1890180" y="-1"/>
                          <a:pt x="1890177" y="0"/>
                        </a:cubicBezTo>
                        <a:cubicBezTo>
                          <a:pt x="2096125" y="10400"/>
                          <a:pt x="2482255" y="-45865"/>
                          <a:pt x="2763475" y="-44933"/>
                        </a:cubicBezTo>
                        <a:cubicBezTo>
                          <a:pt x="3236130" y="-45251"/>
                          <a:pt x="4164884" y="81249"/>
                          <a:pt x="4725434" y="0"/>
                        </a:cubicBezTo>
                        <a:cubicBezTo>
                          <a:pt x="6978646" y="-17293"/>
                          <a:pt x="7250489" y="54382"/>
                          <a:pt x="9450836" y="0"/>
                        </a:cubicBezTo>
                        <a:cubicBezTo>
                          <a:pt x="10544908" y="3294"/>
                          <a:pt x="11510053" y="27945"/>
                          <a:pt x="11341046" y="64324"/>
                        </a:cubicBezTo>
                        <a:cubicBezTo>
                          <a:pt x="11223382" y="101443"/>
                          <a:pt x="11518269" y="136167"/>
                          <a:pt x="11341046" y="137056"/>
                        </a:cubicBezTo>
                        <a:lnTo>
                          <a:pt x="11341046" y="137056"/>
                        </a:lnTo>
                        <a:cubicBezTo>
                          <a:pt x="11455016" y="133795"/>
                          <a:pt x="11050294" y="294240"/>
                          <a:pt x="11341046" y="342642"/>
                        </a:cubicBezTo>
                        <a:cubicBezTo>
                          <a:pt x="11421697" y="453698"/>
                          <a:pt x="10916464" y="658284"/>
                          <a:pt x="11341046" y="758016"/>
                        </a:cubicBezTo>
                        <a:cubicBezTo>
                          <a:pt x="11415433" y="797219"/>
                          <a:pt x="10759824" y="801304"/>
                          <a:pt x="9450836" y="822341"/>
                        </a:cubicBezTo>
                        <a:cubicBezTo>
                          <a:pt x="8782538" y="957472"/>
                          <a:pt x="6208952" y="694698"/>
                          <a:pt x="4725434" y="822341"/>
                        </a:cubicBezTo>
                        <a:cubicBezTo>
                          <a:pt x="3343185" y="989279"/>
                          <a:pt x="3125775" y="706364"/>
                          <a:pt x="1890177" y="822341"/>
                        </a:cubicBezTo>
                        <a:lnTo>
                          <a:pt x="1890177" y="822341"/>
                        </a:lnTo>
                        <a:cubicBezTo>
                          <a:pt x="1890180" y="822338"/>
                          <a:pt x="1890200" y="822340"/>
                          <a:pt x="1890209" y="822341"/>
                        </a:cubicBezTo>
                        <a:cubicBezTo>
                          <a:pt x="728828" y="821071"/>
                          <a:pt x="4854" y="799884"/>
                          <a:pt x="0" y="758016"/>
                        </a:cubicBezTo>
                        <a:cubicBezTo>
                          <a:pt x="-160554" y="684673"/>
                          <a:pt x="-555222" y="488210"/>
                          <a:pt x="0" y="342642"/>
                        </a:cubicBezTo>
                        <a:cubicBezTo>
                          <a:pt x="-3596" y="278152"/>
                          <a:pt x="-258886" y="211486"/>
                          <a:pt x="0" y="137056"/>
                        </a:cubicBezTo>
                        <a:lnTo>
                          <a:pt x="0" y="137056"/>
                        </a:lnTo>
                        <a:cubicBezTo>
                          <a:pt x="-88530" y="135641"/>
                          <a:pt x="-145106" y="87082"/>
                          <a:pt x="0" y="64324"/>
                        </a:cubicBezTo>
                        <a:close/>
                      </a:path>
                      <a:path w="11341046" h="822341" fill="none" stroke="0" extrusionOk="0">
                        <a:moveTo>
                          <a:pt x="0" y="64324"/>
                        </a:moveTo>
                        <a:cubicBezTo>
                          <a:pt x="24276" y="96242"/>
                          <a:pt x="808799" y="67886"/>
                          <a:pt x="1890209" y="0"/>
                        </a:cubicBezTo>
                        <a:cubicBezTo>
                          <a:pt x="1890203" y="-3"/>
                          <a:pt x="1890192" y="-3"/>
                          <a:pt x="1890177" y="0"/>
                        </a:cubicBezTo>
                        <a:cubicBezTo>
                          <a:pt x="2264706" y="-15131"/>
                          <a:pt x="2396699" y="-22032"/>
                          <a:pt x="2763475" y="-44933"/>
                        </a:cubicBezTo>
                        <a:cubicBezTo>
                          <a:pt x="3025753" y="-141884"/>
                          <a:pt x="4078245" y="-70284"/>
                          <a:pt x="4725434" y="0"/>
                        </a:cubicBezTo>
                        <a:cubicBezTo>
                          <a:pt x="6911308" y="-93965"/>
                          <a:pt x="7545817" y="-65947"/>
                          <a:pt x="9450836" y="0"/>
                        </a:cubicBezTo>
                        <a:cubicBezTo>
                          <a:pt x="10440255" y="-1494"/>
                          <a:pt x="11293298" y="36642"/>
                          <a:pt x="11341046" y="64324"/>
                        </a:cubicBezTo>
                        <a:cubicBezTo>
                          <a:pt x="11400936" y="80966"/>
                          <a:pt x="11449847" y="115993"/>
                          <a:pt x="11341046" y="137056"/>
                        </a:cubicBezTo>
                        <a:lnTo>
                          <a:pt x="11341046" y="137056"/>
                        </a:lnTo>
                        <a:cubicBezTo>
                          <a:pt x="11460213" y="211269"/>
                          <a:pt x="11536713" y="243627"/>
                          <a:pt x="11341046" y="342642"/>
                        </a:cubicBezTo>
                        <a:cubicBezTo>
                          <a:pt x="11495661" y="392343"/>
                          <a:pt x="11145213" y="589995"/>
                          <a:pt x="11341046" y="758016"/>
                        </a:cubicBezTo>
                        <a:cubicBezTo>
                          <a:pt x="11333252" y="790522"/>
                          <a:pt x="10366908" y="727272"/>
                          <a:pt x="9450836" y="822341"/>
                        </a:cubicBezTo>
                        <a:cubicBezTo>
                          <a:pt x="8462344" y="742287"/>
                          <a:pt x="5237146" y="840297"/>
                          <a:pt x="4725434" y="822341"/>
                        </a:cubicBezTo>
                        <a:cubicBezTo>
                          <a:pt x="3314221" y="960218"/>
                          <a:pt x="2532357" y="917928"/>
                          <a:pt x="1890177" y="822341"/>
                        </a:cubicBezTo>
                        <a:lnTo>
                          <a:pt x="1890177" y="822341"/>
                        </a:lnTo>
                        <a:cubicBezTo>
                          <a:pt x="1890182" y="822340"/>
                          <a:pt x="1890199" y="822343"/>
                          <a:pt x="1890209" y="822341"/>
                        </a:cubicBezTo>
                        <a:cubicBezTo>
                          <a:pt x="838518" y="819717"/>
                          <a:pt x="29590" y="796668"/>
                          <a:pt x="0" y="758016"/>
                        </a:cubicBezTo>
                        <a:cubicBezTo>
                          <a:pt x="604091" y="599240"/>
                          <a:pt x="-556612" y="426918"/>
                          <a:pt x="0" y="342642"/>
                        </a:cubicBezTo>
                        <a:cubicBezTo>
                          <a:pt x="514356" y="248589"/>
                          <a:pt x="-374938" y="244222"/>
                          <a:pt x="0" y="137056"/>
                        </a:cubicBezTo>
                        <a:lnTo>
                          <a:pt x="0" y="137056"/>
                        </a:lnTo>
                        <a:cubicBezTo>
                          <a:pt x="-93582" y="135717"/>
                          <a:pt x="70663" y="77095"/>
                          <a:pt x="0" y="64324"/>
                        </a:cubicBezTo>
                        <a:close/>
                      </a:path>
                    </a:pathLst>
                  </a:cu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Calibri"/>
                <a:cs typeface="Times New Roman"/>
              </a:rPr>
              <a:t>In geography, you will receive three homework tasks this topic. Task 2 (VIPERS) will be awarded as</a:t>
            </a:r>
            <a:r>
              <a:rPr kumimoji="0" lang="en-GB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Calibri"/>
                <a:cs typeface="Times New Roman"/>
              </a:rPr>
              <a:t> Meaningful Homework, as this uses your knowledge from the other tasks. </a:t>
            </a:r>
            <a:r>
              <a:rPr kumimoji="0" lang="en-GB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Calibri"/>
                <a:cs typeface="Times New Roman"/>
              </a:rPr>
              <a:t>We have included all three tasks below, so you know what you will be doing in advance. </a:t>
            </a:r>
            <a:r>
              <a:rPr kumimoji="0" lang="en-GB" sz="1600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Calibri"/>
                <a:cs typeface="Times New Roman"/>
              </a:rPr>
              <a:t>We will set one task at a time on </a:t>
            </a:r>
            <a:r>
              <a:rPr kumimoji="0" lang="en-GB" sz="1600" b="1" i="0" u="sng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Calibri"/>
                <a:cs typeface="Times New Roman"/>
              </a:rPr>
              <a:t>ClassCharts</a:t>
            </a:r>
            <a:r>
              <a:rPr kumimoji="0" lang="en-GB" sz="1600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Calibri"/>
                <a:cs typeface="Times New Roman"/>
              </a:rPr>
              <a:t>.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/>
              <a:ea typeface="Calibri"/>
              <a:cs typeface="Times New Roman"/>
            </a:endParaRPr>
          </a:p>
        </p:txBody>
      </p:sp>
      <p:sp>
        <p:nvSpPr>
          <p:cNvPr id="21" name="Rounded Rectangular Callout 10">
            <a:extLst>
              <a:ext uri="{FF2B5EF4-FFF2-40B4-BE49-F238E27FC236}">
                <a16:creationId xmlns:a16="http://schemas.microsoft.com/office/drawing/2014/main" id="{43654B80-79E3-8C41-851D-6D0D28104860}"/>
              </a:ext>
            </a:extLst>
          </p:cNvPr>
          <p:cNvSpPr/>
          <p:nvPr/>
        </p:nvSpPr>
        <p:spPr>
          <a:xfrm>
            <a:off x="139001" y="1793965"/>
            <a:ext cx="5598678" cy="4985814"/>
          </a:xfrm>
          <a:custGeom>
            <a:avLst/>
            <a:gdLst>
              <a:gd name="connsiteX0" fmla="*/ 0 w 5598678"/>
              <a:gd name="connsiteY0" fmla="*/ 389999 h 4985814"/>
              <a:gd name="connsiteX1" fmla="*/ 933130 w 5598678"/>
              <a:gd name="connsiteY1" fmla="*/ 0 h 4985814"/>
              <a:gd name="connsiteX2" fmla="*/ 933114 w 5598678"/>
              <a:gd name="connsiteY2" fmla="*/ 0 h 4985814"/>
              <a:gd name="connsiteX3" fmla="*/ 1364231 w 5598678"/>
              <a:gd name="connsiteY3" fmla="*/ -272426 h 4985814"/>
              <a:gd name="connsiteX4" fmla="*/ 2332781 w 5598678"/>
              <a:gd name="connsiteY4" fmla="*/ 0 h 4985814"/>
              <a:gd name="connsiteX5" fmla="*/ 4665547 w 5598678"/>
              <a:gd name="connsiteY5" fmla="*/ 0 h 4985814"/>
              <a:gd name="connsiteX6" fmla="*/ 5598678 w 5598678"/>
              <a:gd name="connsiteY6" fmla="*/ 389999 h 4985814"/>
              <a:gd name="connsiteX7" fmla="*/ 5598678 w 5598678"/>
              <a:gd name="connsiteY7" fmla="*/ 830969 h 4985814"/>
              <a:gd name="connsiteX8" fmla="*/ 5598678 w 5598678"/>
              <a:gd name="connsiteY8" fmla="*/ 830969 h 4985814"/>
              <a:gd name="connsiteX9" fmla="*/ 5598678 w 5598678"/>
              <a:gd name="connsiteY9" fmla="*/ 2077422 h 4985814"/>
              <a:gd name="connsiteX10" fmla="*/ 5598678 w 5598678"/>
              <a:gd name="connsiteY10" fmla="*/ 4595814 h 4985814"/>
              <a:gd name="connsiteX11" fmla="*/ 4665547 w 5598678"/>
              <a:gd name="connsiteY11" fmla="*/ 4985814 h 4985814"/>
              <a:gd name="connsiteX12" fmla="*/ 2332781 w 5598678"/>
              <a:gd name="connsiteY12" fmla="*/ 4985814 h 4985814"/>
              <a:gd name="connsiteX13" fmla="*/ 933114 w 5598678"/>
              <a:gd name="connsiteY13" fmla="*/ 4985814 h 4985814"/>
              <a:gd name="connsiteX14" fmla="*/ 933114 w 5598678"/>
              <a:gd name="connsiteY14" fmla="*/ 4985814 h 4985814"/>
              <a:gd name="connsiteX15" fmla="*/ 933130 w 5598678"/>
              <a:gd name="connsiteY15" fmla="*/ 4985814 h 4985814"/>
              <a:gd name="connsiteX16" fmla="*/ 0 w 5598678"/>
              <a:gd name="connsiteY16" fmla="*/ 4595814 h 4985814"/>
              <a:gd name="connsiteX17" fmla="*/ 0 w 5598678"/>
              <a:gd name="connsiteY17" fmla="*/ 2077422 h 4985814"/>
              <a:gd name="connsiteX18" fmla="*/ 0 w 5598678"/>
              <a:gd name="connsiteY18" fmla="*/ 830969 h 4985814"/>
              <a:gd name="connsiteX19" fmla="*/ 0 w 5598678"/>
              <a:gd name="connsiteY19" fmla="*/ 830969 h 4985814"/>
              <a:gd name="connsiteX20" fmla="*/ 0 w 5598678"/>
              <a:gd name="connsiteY20" fmla="*/ 389999 h 4985814"/>
              <a:gd name="connsiteX0" fmla="*/ 0 w 5598678"/>
              <a:gd name="connsiteY0" fmla="*/ 389999 h 4985814"/>
              <a:gd name="connsiteX1" fmla="*/ 933130 w 5598678"/>
              <a:gd name="connsiteY1" fmla="*/ 0 h 4985814"/>
              <a:gd name="connsiteX2" fmla="*/ 933114 w 5598678"/>
              <a:gd name="connsiteY2" fmla="*/ 0 h 4985814"/>
              <a:gd name="connsiteX3" fmla="*/ 1364231 w 5598678"/>
              <a:gd name="connsiteY3" fmla="*/ -272426 h 4985814"/>
              <a:gd name="connsiteX4" fmla="*/ 2332781 w 5598678"/>
              <a:gd name="connsiteY4" fmla="*/ 0 h 4985814"/>
              <a:gd name="connsiteX5" fmla="*/ 4665547 w 5598678"/>
              <a:gd name="connsiteY5" fmla="*/ 0 h 4985814"/>
              <a:gd name="connsiteX6" fmla="*/ 5598678 w 5598678"/>
              <a:gd name="connsiteY6" fmla="*/ 389999 h 4985814"/>
              <a:gd name="connsiteX7" fmla="*/ 5598678 w 5598678"/>
              <a:gd name="connsiteY7" fmla="*/ 830969 h 4985814"/>
              <a:gd name="connsiteX8" fmla="*/ 5598678 w 5598678"/>
              <a:gd name="connsiteY8" fmla="*/ 830969 h 4985814"/>
              <a:gd name="connsiteX9" fmla="*/ 5598678 w 5598678"/>
              <a:gd name="connsiteY9" fmla="*/ 2077422 h 4985814"/>
              <a:gd name="connsiteX10" fmla="*/ 5598678 w 5598678"/>
              <a:gd name="connsiteY10" fmla="*/ 4595814 h 4985814"/>
              <a:gd name="connsiteX11" fmla="*/ 4665547 w 5598678"/>
              <a:gd name="connsiteY11" fmla="*/ 4985814 h 4985814"/>
              <a:gd name="connsiteX12" fmla="*/ 2332781 w 5598678"/>
              <a:gd name="connsiteY12" fmla="*/ 4985814 h 4985814"/>
              <a:gd name="connsiteX13" fmla="*/ 933114 w 5598678"/>
              <a:gd name="connsiteY13" fmla="*/ 4985814 h 4985814"/>
              <a:gd name="connsiteX14" fmla="*/ 933114 w 5598678"/>
              <a:gd name="connsiteY14" fmla="*/ 4985814 h 4985814"/>
              <a:gd name="connsiteX15" fmla="*/ 933130 w 5598678"/>
              <a:gd name="connsiteY15" fmla="*/ 4985814 h 4985814"/>
              <a:gd name="connsiteX16" fmla="*/ 0 w 5598678"/>
              <a:gd name="connsiteY16" fmla="*/ 4595814 h 4985814"/>
              <a:gd name="connsiteX17" fmla="*/ 0 w 5598678"/>
              <a:gd name="connsiteY17" fmla="*/ 2077422 h 4985814"/>
              <a:gd name="connsiteX18" fmla="*/ 0 w 5598678"/>
              <a:gd name="connsiteY18" fmla="*/ 830969 h 4985814"/>
              <a:gd name="connsiteX19" fmla="*/ 0 w 5598678"/>
              <a:gd name="connsiteY19" fmla="*/ 830969 h 4985814"/>
              <a:gd name="connsiteX20" fmla="*/ 0 w 5598678"/>
              <a:gd name="connsiteY20" fmla="*/ 389999 h 4985814"/>
              <a:gd name="connsiteX0" fmla="*/ 0 w 5598678"/>
              <a:gd name="connsiteY0" fmla="*/ 389999 h 4985814"/>
              <a:gd name="connsiteX1" fmla="*/ 933130 w 5598678"/>
              <a:gd name="connsiteY1" fmla="*/ 0 h 4985814"/>
              <a:gd name="connsiteX2" fmla="*/ 933114 w 5598678"/>
              <a:gd name="connsiteY2" fmla="*/ 0 h 4985814"/>
              <a:gd name="connsiteX3" fmla="*/ 1364231 w 5598678"/>
              <a:gd name="connsiteY3" fmla="*/ -272426 h 4985814"/>
              <a:gd name="connsiteX4" fmla="*/ 2332781 w 5598678"/>
              <a:gd name="connsiteY4" fmla="*/ 0 h 4985814"/>
              <a:gd name="connsiteX5" fmla="*/ 4665547 w 5598678"/>
              <a:gd name="connsiteY5" fmla="*/ 0 h 4985814"/>
              <a:gd name="connsiteX6" fmla="*/ 5598678 w 5598678"/>
              <a:gd name="connsiteY6" fmla="*/ 389999 h 4985814"/>
              <a:gd name="connsiteX7" fmla="*/ 5598678 w 5598678"/>
              <a:gd name="connsiteY7" fmla="*/ 830969 h 4985814"/>
              <a:gd name="connsiteX8" fmla="*/ 5598678 w 5598678"/>
              <a:gd name="connsiteY8" fmla="*/ 830969 h 4985814"/>
              <a:gd name="connsiteX9" fmla="*/ 5598678 w 5598678"/>
              <a:gd name="connsiteY9" fmla="*/ 2077422 h 4985814"/>
              <a:gd name="connsiteX10" fmla="*/ 5598678 w 5598678"/>
              <a:gd name="connsiteY10" fmla="*/ 4595814 h 4985814"/>
              <a:gd name="connsiteX11" fmla="*/ 4665547 w 5598678"/>
              <a:gd name="connsiteY11" fmla="*/ 4985814 h 4985814"/>
              <a:gd name="connsiteX12" fmla="*/ 2332781 w 5598678"/>
              <a:gd name="connsiteY12" fmla="*/ 4985814 h 4985814"/>
              <a:gd name="connsiteX13" fmla="*/ 933114 w 5598678"/>
              <a:gd name="connsiteY13" fmla="*/ 4985814 h 4985814"/>
              <a:gd name="connsiteX14" fmla="*/ 933114 w 5598678"/>
              <a:gd name="connsiteY14" fmla="*/ 4985814 h 4985814"/>
              <a:gd name="connsiteX15" fmla="*/ 933130 w 5598678"/>
              <a:gd name="connsiteY15" fmla="*/ 4985814 h 4985814"/>
              <a:gd name="connsiteX16" fmla="*/ 0 w 5598678"/>
              <a:gd name="connsiteY16" fmla="*/ 4595814 h 4985814"/>
              <a:gd name="connsiteX17" fmla="*/ 0 w 5598678"/>
              <a:gd name="connsiteY17" fmla="*/ 2077422 h 4985814"/>
              <a:gd name="connsiteX18" fmla="*/ 0 w 5598678"/>
              <a:gd name="connsiteY18" fmla="*/ 830969 h 4985814"/>
              <a:gd name="connsiteX19" fmla="*/ 0 w 5598678"/>
              <a:gd name="connsiteY19" fmla="*/ 830969 h 4985814"/>
              <a:gd name="connsiteX20" fmla="*/ 0 w 5598678"/>
              <a:gd name="connsiteY20" fmla="*/ 389999 h 49858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5598678" h="4985814" fill="none" extrusionOk="0">
                <a:moveTo>
                  <a:pt x="0" y="389999"/>
                </a:moveTo>
                <a:cubicBezTo>
                  <a:pt x="1668" y="239169"/>
                  <a:pt x="341834" y="108538"/>
                  <a:pt x="933130" y="0"/>
                </a:cubicBezTo>
                <a:cubicBezTo>
                  <a:pt x="933126" y="1"/>
                  <a:pt x="933116" y="0"/>
                  <a:pt x="933114" y="0"/>
                </a:cubicBezTo>
                <a:cubicBezTo>
                  <a:pt x="1108353" y="-131780"/>
                  <a:pt x="1177713" y="-204009"/>
                  <a:pt x="1364231" y="-272426"/>
                </a:cubicBezTo>
                <a:cubicBezTo>
                  <a:pt x="1601819" y="-90321"/>
                  <a:pt x="1931215" y="-185560"/>
                  <a:pt x="2332781" y="0"/>
                </a:cubicBezTo>
                <a:cubicBezTo>
                  <a:pt x="3011170" y="30533"/>
                  <a:pt x="4415469" y="-16295"/>
                  <a:pt x="4665547" y="0"/>
                </a:cubicBezTo>
                <a:cubicBezTo>
                  <a:pt x="5187601" y="7796"/>
                  <a:pt x="5552826" y="140788"/>
                  <a:pt x="5598678" y="389999"/>
                </a:cubicBezTo>
                <a:cubicBezTo>
                  <a:pt x="5636045" y="493977"/>
                  <a:pt x="5634872" y="723406"/>
                  <a:pt x="5598678" y="830969"/>
                </a:cubicBezTo>
                <a:lnTo>
                  <a:pt x="5598678" y="830969"/>
                </a:lnTo>
                <a:cubicBezTo>
                  <a:pt x="5649257" y="1379741"/>
                  <a:pt x="5715227" y="1446213"/>
                  <a:pt x="5598678" y="2077422"/>
                </a:cubicBezTo>
                <a:cubicBezTo>
                  <a:pt x="5434420" y="2477204"/>
                  <a:pt x="5509323" y="3733303"/>
                  <a:pt x="5598678" y="4595814"/>
                </a:cubicBezTo>
                <a:cubicBezTo>
                  <a:pt x="5589581" y="4880864"/>
                  <a:pt x="5170079" y="4922633"/>
                  <a:pt x="4665547" y="4985814"/>
                </a:cubicBezTo>
                <a:cubicBezTo>
                  <a:pt x="4102438" y="4912025"/>
                  <a:pt x="3539579" y="5003005"/>
                  <a:pt x="2332781" y="4985814"/>
                </a:cubicBezTo>
                <a:cubicBezTo>
                  <a:pt x="1927125" y="5121315"/>
                  <a:pt x="1497638" y="4827256"/>
                  <a:pt x="933114" y="4985814"/>
                </a:cubicBezTo>
                <a:lnTo>
                  <a:pt x="933114" y="4985814"/>
                </a:lnTo>
                <a:cubicBezTo>
                  <a:pt x="933121" y="4985814"/>
                  <a:pt x="933123" y="4985814"/>
                  <a:pt x="933130" y="4985814"/>
                </a:cubicBezTo>
                <a:cubicBezTo>
                  <a:pt x="392093" y="5076624"/>
                  <a:pt x="-12167" y="4827197"/>
                  <a:pt x="0" y="4595814"/>
                </a:cubicBezTo>
                <a:cubicBezTo>
                  <a:pt x="140660" y="3823751"/>
                  <a:pt x="-320465" y="2952454"/>
                  <a:pt x="0" y="2077422"/>
                </a:cubicBezTo>
                <a:cubicBezTo>
                  <a:pt x="292043" y="1996241"/>
                  <a:pt x="-170544" y="1469087"/>
                  <a:pt x="0" y="830969"/>
                </a:cubicBezTo>
                <a:lnTo>
                  <a:pt x="0" y="830969"/>
                </a:lnTo>
                <a:cubicBezTo>
                  <a:pt x="-18508" y="753763"/>
                  <a:pt x="55850" y="546224"/>
                  <a:pt x="0" y="389999"/>
                </a:cubicBezTo>
                <a:close/>
              </a:path>
              <a:path w="5598678" h="4985814" stroke="0" extrusionOk="0">
                <a:moveTo>
                  <a:pt x="0" y="389999"/>
                </a:moveTo>
                <a:cubicBezTo>
                  <a:pt x="-65759" y="238777"/>
                  <a:pt x="365666" y="26183"/>
                  <a:pt x="933130" y="0"/>
                </a:cubicBezTo>
                <a:cubicBezTo>
                  <a:pt x="933126" y="-2"/>
                  <a:pt x="933121" y="1"/>
                  <a:pt x="933114" y="0"/>
                </a:cubicBezTo>
                <a:cubicBezTo>
                  <a:pt x="1027186" y="-42323"/>
                  <a:pt x="1243193" y="-248152"/>
                  <a:pt x="1364231" y="-272426"/>
                </a:cubicBezTo>
                <a:cubicBezTo>
                  <a:pt x="1635258" y="-268488"/>
                  <a:pt x="2057261" y="-45185"/>
                  <a:pt x="2332781" y="0"/>
                </a:cubicBezTo>
                <a:cubicBezTo>
                  <a:pt x="3266123" y="103018"/>
                  <a:pt x="3561146" y="87315"/>
                  <a:pt x="4665547" y="0"/>
                </a:cubicBezTo>
                <a:cubicBezTo>
                  <a:pt x="5251052" y="2016"/>
                  <a:pt x="5749058" y="155795"/>
                  <a:pt x="5598678" y="389999"/>
                </a:cubicBezTo>
                <a:cubicBezTo>
                  <a:pt x="5555379" y="574860"/>
                  <a:pt x="5702065" y="782968"/>
                  <a:pt x="5598678" y="830969"/>
                </a:cubicBezTo>
                <a:lnTo>
                  <a:pt x="5598678" y="830969"/>
                </a:lnTo>
                <a:cubicBezTo>
                  <a:pt x="5691588" y="985450"/>
                  <a:pt x="5431831" y="1648858"/>
                  <a:pt x="5598678" y="2077422"/>
                </a:cubicBezTo>
                <a:cubicBezTo>
                  <a:pt x="5507555" y="2705162"/>
                  <a:pt x="5359787" y="4014328"/>
                  <a:pt x="5598678" y="4595814"/>
                </a:cubicBezTo>
                <a:cubicBezTo>
                  <a:pt x="5570606" y="4848239"/>
                  <a:pt x="5368485" y="4971089"/>
                  <a:pt x="4665547" y="4985814"/>
                </a:cubicBezTo>
                <a:cubicBezTo>
                  <a:pt x="4291887" y="4981927"/>
                  <a:pt x="2686823" y="4937737"/>
                  <a:pt x="2332781" y="4985814"/>
                </a:cubicBezTo>
                <a:cubicBezTo>
                  <a:pt x="2170833" y="4934172"/>
                  <a:pt x="1179115" y="4911373"/>
                  <a:pt x="933114" y="4985814"/>
                </a:cubicBezTo>
                <a:lnTo>
                  <a:pt x="933114" y="4985814"/>
                </a:lnTo>
                <a:cubicBezTo>
                  <a:pt x="933121" y="4985813"/>
                  <a:pt x="933121" y="4985816"/>
                  <a:pt x="933130" y="4985814"/>
                </a:cubicBezTo>
                <a:cubicBezTo>
                  <a:pt x="292757" y="4973105"/>
                  <a:pt x="56831" y="4854435"/>
                  <a:pt x="0" y="4595814"/>
                </a:cubicBezTo>
                <a:cubicBezTo>
                  <a:pt x="-204431" y="4004924"/>
                  <a:pt x="-535358" y="3014430"/>
                  <a:pt x="0" y="2077422"/>
                </a:cubicBezTo>
                <a:cubicBezTo>
                  <a:pt x="-2049" y="1498875"/>
                  <a:pt x="-123410" y="1202125"/>
                  <a:pt x="0" y="830969"/>
                </a:cubicBezTo>
                <a:lnTo>
                  <a:pt x="0" y="830969"/>
                </a:lnTo>
                <a:cubicBezTo>
                  <a:pt x="-48390" y="765275"/>
                  <a:pt x="-74116" y="490286"/>
                  <a:pt x="0" y="389999"/>
                </a:cubicBezTo>
                <a:close/>
              </a:path>
              <a:path w="5598678" h="4985814" fill="none" stroke="0" extrusionOk="0">
                <a:moveTo>
                  <a:pt x="0" y="389999"/>
                </a:moveTo>
                <a:cubicBezTo>
                  <a:pt x="39499" y="151191"/>
                  <a:pt x="364786" y="106361"/>
                  <a:pt x="933130" y="0"/>
                </a:cubicBezTo>
                <a:cubicBezTo>
                  <a:pt x="933124" y="-1"/>
                  <a:pt x="933120" y="-1"/>
                  <a:pt x="933114" y="0"/>
                </a:cubicBezTo>
                <a:cubicBezTo>
                  <a:pt x="1109365" y="-121172"/>
                  <a:pt x="1177148" y="-197064"/>
                  <a:pt x="1364231" y="-272426"/>
                </a:cubicBezTo>
                <a:cubicBezTo>
                  <a:pt x="1545219" y="-153879"/>
                  <a:pt x="1958205" y="-211572"/>
                  <a:pt x="2332781" y="0"/>
                </a:cubicBezTo>
                <a:cubicBezTo>
                  <a:pt x="3027269" y="29738"/>
                  <a:pt x="4400087" y="-70319"/>
                  <a:pt x="4665547" y="0"/>
                </a:cubicBezTo>
                <a:cubicBezTo>
                  <a:pt x="5114379" y="-21184"/>
                  <a:pt x="5571059" y="210293"/>
                  <a:pt x="5598678" y="389999"/>
                </a:cubicBezTo>
                <a:cubicBezTo>
                  <a:pt x="5653416" y="471427"/>
                  <a:pt x="5642262" y="698765"/>
                  <a:pt x="5598678" y="830969"/>
                </a:cubicBezTo>
                <a:lnTo>
                  <a:pt x="5598678" y="830969"/>
                </a:lnTo>
                <a:cubicBezTo>
                  <a:pt x="5659733" y="1323873"/>
                  <a:pt x="5705458" y="1465305"/>
                  <a:pt x="5598678" y="2077422"/>
                </a:cubicBezTo>
                <a:cubicBezTo>
                  <a:pt x="5685099" y="2400015"/>
                  <a:pt x="5737447" y="3621773"/>
                  <a:pt x="5598678" y="4595814"/>
                </a:cubicBezTo>
                <a:cubicBezTo>
                  <a:pt x="5454486" y="4795169"/>
                  <a:pt x="5083620" y="4896945"/>
                  <a:pt x="4665547" y="4985814"/>
                </a:cubicBezTo>
                <a:cubicBezTo>
                  <a:pt x="4042136" y="4834472"/>
                  <a:pt x="3423033" y="5005620"/>
                  <a:pt x="2332781" y="4985814"/>
                </a:cubicBezTo>
                <a:cubicBezTo>
                  <a:pt x="1874185" y="5046690"/>
                  <a:pt x="1430404" y="4952317"/>
                  <a:pt x="933114" y="4985814"/>
                </a:cubicBezTo>
                <a:lnTo>
                  <a:pt x="933114" y="4985814"/>
                </a:lnTo>
                <a:cubicBezTo>
                  <a:pt x="933123" y="4985815"/>
                  <a:pt x="933124" y="4985814"/>
                  <a:pt x="933130" y="4985814"/>
                </a:cubicBezTo>
                <a:cubicBezTo>
                  <a:pt x="437868" y="4981761"/>
                  <a:pt x="5809" y="4782830"/>
                  <a:pt x="0" y="4595814"/>
                </a:cubicBezTo>
                <a:cubicBezTo>
                  <a:pt x="132497" y="3516112"/>
                  <a:pt x="-151490" y="2869593"/>
                  <a:pt x="0" y="2077422"/>
                </a:cubicBezTo>
                <a:cubicBezTo>
                  <a:pt x="169504" y="1832966"/>
                  <a:pt x="-196301" y="1530195"/>
                  <a:pt x="0" y="830969"/>
                </a:cubicBezTo>
                <a:lnTo>
                  <a:pt x="0" y="830969"/>
                </a:lnTo>
                <a:cubicBezTo>
                  <a:pt x="-69426" y="762771"/>
                  <a:pt x="20713" y="504760"/>
                  <a:pt x="0" y="389999"/>
                </a:cubicBezTo>
                <a:close/>
              </a:path>
              <a:path w="5598678" h="4985814" fill="none" stroke="0" extrusionOk="0">
                <a:moveTo>
                  <a:pt x="0" y="389999"/>
                </a:moveTo>
                <a:cubicBezTo>
                  <a:pt x="14052" y="274214"/>
                  <a:pt x="383517" y="82475"/>
                  <a:pt x="933130" y="0"/>
                </a:cubicBezTo>
                <a:cubicBezTo>
                  <a:pt x="933127" y="1"/>
                  <a:pt x="933115" y="2"/>
                  <a:pt x="933114" y="0"/>
                </a:cubicBezTo>
                <a:cubicBezTo>
                  <a:pt x="1120016" y="-123761"/>
                  <a:pt x="1178236" y="-202658"/>
                  <a:pt x="1364231" y="-272426"/>
                </a:cubicBezTo>
                <a:cubicBezTo>
                  <a:pt x="1577962" y="-159430"/>
                  <a:pt x="1939075" y="-197154"/>
                  <a:pt x="2332781" y="0"/>
                </a:cubicBezTo>
                <a:cubicBezTo>
                  <a:pt x="3005415" y="37360"/>
                  <a:pt x="4404350" y="-30794"/>
                  <a:pt x="4665547" y="0"/>
                </a:cubicBezTo>
                <a:cubicBezTo>
                  <a:pt x="5125433" y="-7997"/>
                  <a:pt x="5562980" y="177730"/>
                  <a:pt x="5598678" y="389999"/>
                </a:cubicBezTo>
                <a:cubicBezTo>
                  <a:pt x="5616380" y="489649"/>
                  <a:pt x="5647988" y="715479"/>
                  <a:pt x="5598678" y="830969"/>
                </a:cubicBezTo>
                <a:lnTo>
                  <a:pt x="5598678" y="830969"/>
                </a:lnTo>
                <a:cubicBezTo>
                  <a:pt x="5654190" y="1351863"/>
                  <a:pt x="5690094" y="1464120"/>
                  <a:pt x="5598678" y="2077422"/>
                </a:cubicBezTo>
                <a:cubicBezTo>
                  <a:pt x="5569485" y="2441475"/>
                  <a:pt x="5685887" y="3666660"/>
                  <a:pt x="5598678" y="4595814"/>
                </a:cubicBezTo>
                <a:cubicBezTo>
                  <a:pt x="5583217" y="4840511"/>
                  <a:pt x="5142628" y="4939056"/>
                  <a:pt x="4665547" y="4985814"/>
                </a:cubicBezTo>
                <a:cubicBezTo>
                  <a:pt x="4039247" y="4858142"/>
                  <a:pt x="3501029" y="4909712"/>
                  <a:pt x="2332781" y="4985814"/>
                </a:cubicBezTo>
                <a:cubicBezTo>
                  <a:pt x="1855220" y="5091081"/>
                  <a:pt x="1465655" y="4930020"/>
                  <a:pt x="933114" y="4985814"/>
                </a:cubicBezTo>
                <a:lnTo>
                  <a:pt x="933114" y="4985814"/>
                </a:lnTo>
                <a:cubicBezTo>
                  <a:pt x="933117" y="4985814"/>
                  <a:pt x="933124" y="4985814"/>
                  <a:pt x="933130" y="4985814"/>
                </a:cubicBezTo>
                <a:cubicBezTo>
                  <a:pt x="434789" y="5008190"/>
                  <a:pt x="1391" y="4853428"/>
                  <a:pt x="0" y="4595814"/>
                </a:cubicBezTo>
                <a:cubicBezTo>
                  <a:pt x="149613" y="3746745"/>
                  <a:pt x="-249692" y="2864607"/>
                  <a:pt x="0" y="2077422"/>
                </a:cubicBezTo>
                <a:cubicBezTo>
                  <a:pt x="284100" y="1823723"/>
                  <a:pt x="-210372" y="1471697"/>
                  <a:pt x="0" y="830969"/>
                </a:cubicBezTo>
                <a:lnTo>
                  <a:pt x="0" y="830969"/>
                </a:lnTo>
                <a:cubicBezTo>
                  <a:pt x="-39794" y="770166"/>
                  <a:pt x="40828" y="519871"/>
                  <a:pt x="0" y="389999"/>
                </a:cubicBezTo>
                <a:close/>
              </a:path>
            </a:pathLst>
          </a:custGeom>
          <a:solidFill>
            <a:srgbClr val="F4C3BA"/>
          </a:solidFill>
          <a:ln w="12700">
            <a:solidFill>
              <a:srgbClr val="FF0000"/>
            </a:solidFill>
            <a:extLst>
              <a:ext uri="{C807C97D-BFC1-408E-A445-0C87EB9F89A2}">
                <ask:lineSketchStyleProps xmlns:ask="http://schemas.microsoft.com/office/drawing/2018/sketchyshapes" sd="2339883922">
                  <a:custGeom>
                    <a:avLst/>
                    <a:gdLst>
                      <a:gd name="connsiteX0" fmla="*/ 0 w 5598678"/>
                      <a:gd name="connsiteY0" fmla="*/ 389999 h 4985814"/>
                      <a:gd name="connsiteX1" fmla="*/ 933130 w 5598678"/>
                      <a:gd name="connsiteY1" fmla="*/ 0 h 4985814"/>
                      <a:gd name="connsiteX2" fmla="*/ 933114 w 5598678"/>
                      <a:gd name="connsiteY2" fmla="*/ 0 h 4985814"/>
                      <a:gd name="connsiteX3" fmla="*/ 1364231 w 5598678"/>
                      <a:gd name="connsiteY3" fmla="*/ -272426 h 4985814"/>
                      <a:gd name="connsiteX4" fmla="*/ 2332781 w 5598678"/>
                      <a:gd name="connsiteY4" fmla="*/ 0 h 4985814"/>
                      <a:gd name="connsiteX5" fmla="*/ 4665547 w 5598678"/>
                      <a:gd name="connsiteY5" fmla="*/ 0 h 4985814"/>
                      <a:gd name="connsiteX6" fmla="*/ 5598678 w 5598678"/>
                      <a:gd name="connsiteY6" fmla="*/ 389999 h 4985814"/>
                      <a:gd name="connsiteX7" fmla="*/ 5598678 w 5598678"/>
                      <a:gd name="connsiteY7" fmla="*/ 830969 h 4985814"/>
                      <a:gd name="connsiteX8" fmla="*/ 5598678 w 5598678"/>
                      <a:gd name="connsiteY8" fmla="*/ 830969 h 4985814"/>
                      <a:gd name="connsiteX9" fmla="*/ 5598678 w 5598678"/>
                      <a:gd name="connsiteY9" fmla="*/ 2077422 h 4985814"/>
                      <a:gd name="connsiteX10" fmla="*/ 5598678 w 5598678"/>
                      <a:gd name="connsiteY10" fmla="*/ 4595814 h 4985814"/>
                      <a:gd name="connsiteX11" fmla="*/ 4665547 w 5598678"/>
                      <a:gd name="connsiteY11" fmla="*/ 4985814 h 4985814"/>
                      <a:gd name="connsiteX12" fmla="*/ 2332781 w 5598678"/>
                      <a:gd name="connsiteY12" fmla="*/ 4985814 h 4985814"/>
                      <a:gd name="connsiteX13" fmla="*/ 933114 w 5598678"/>
                      <a:gd name="connsiteY13" fmla="*/ 4985814 h 4985814"/>
                      <a:gd name="connsiteX14" fmla="*/ 933114 w 5598678"/>
                      <a:gd name="connsiteY14" fmla="*/ 4985814 h 4985814"/>
                      <a:gd name="connsiteX15" fmla="*/ 933130 w 5598678"/>
                      <a:gd name="connsiteY15" fmla="*/ 4985814 h 4985814"/>
                      <a:gd name="connsiteX16" fmla="*/ 0 w 5598678"/>
                      <a:gd name="connsiteY16" fmla="*/ 4595814 h 4985814"/>
                      <a:gd name="connsiteX17" fmla="*/ 0 w 5598678"/>
                      <a:gd name="connsiteY17" fmla="*/ 2077422 h 4985814"/>
                      <a:gd name="connsiteX18" fmla="*/ 0 w 5598678"/>
                      <a:gd name="connsiteY18" fmla="*/ 830969 h 4985814"/>
                      <a:gd name="connsiteX19" fmla="*/ 0 w 5598678"/>
                      <a:gd name="connsiteY19" fmla="*/ 830969 h 4985814"/>
                      <a:gd name="connsiteX20" fmla="*/ 0 w 5598678"/>
                      <a:gd name="connsiteY20" fmla="*/ 389999 h 4985814"/>
                      <a:gd name="connsiteX0" fmla="*/ 0 w 5598678"/>
                      <a:gd name="connsiteY0" fmla="*/ 389999 h 4985814"/>
                      <a:gd name="connsiteX1" fmla="*/ 933130 w 5598678"/>
                      <a:gd name="connsiteY1" fmla="*/ 0 h 4985814"/>
                      <a:gd name="connsiteX2" fmla="*/ 933114 w 5598678"/>
                      <a:gd name="connsiteY2" fmla="*/ 0 h 4985814"/>
                      <a:gd name="connsiteX3" fmla="*/ 1364231 w 5598678"/>
                      <a:gd name="connsiteY3" fmla="*/ -272426 h 4985814"/>
                      <a:gd name="connsiteX4" fmla="*/ 2332781 w 5598678"/>
                      <a:gd name="connsiteY4" fmla="*/ 0 h 4985814"/>
                      <a:gd name="connsiteX5" fmla="*/ 4665547 w 5598678"/>
                      <a:gd name="connsiteY5" fmla="*/ 0 h 4985814"/>
                      <a:gd name="connsiteX6" fmla="*/ 5598678 w 5598678"/>
                      <a:gd name="connsiteY6" fmla="*/ 389999 h 4985814"/>
                      <a:gd name="connsiteX7" fmla="*/ 5598678 w 5598678"/>
                      <a:gd name="connsiteY7" fmla="*/ 830969 h 4985814"/>
                      <a:gd name="connsiteX8" fmla="*/ 5598678 w 5598678"/>
                      <a:gd name="connsiteY8" fmla="*/ 830969 h 4985814"/>
                      <a:gd name="connsiteX9" fmla="*/ 5598678 w 5598678"/>
                      <a:gd name="connsiteY9" fmla="*/ 2077422 h 4985814"/>
                      <a:gd name="connsiteX10" fmla="*/ 5598678 w 5598678"/>
                      <a:gd name="connsiteY10" fmla="*/ 4595814 h 4985814"/>
                      <a:gd name="connsiteX11" fmla="*/ 4665547 w 5598678"/>
                      <a:gd name="connsiteY11" fmla="*/ 4985814 h 4985814"/>
                      <a:gd name="connsiteX12" fmla="*/ 2332781 w 5598678"/>
                      <a:gd name="connsiteY12" fmla="*/ 4985814 h 4985814"/>
                      <a:gd name="connsiteX13" fmla="*/ 933114 w 5598678"/>
                      <a:gd name="connsiteY13" fmla="*/ 4985814 h 4985814"/>
                      <a:gd name="connsiteX14" fmla="*/ 933114 w 5598678"/>
                      <a:gd name="connsiteY14" fmla="*/ 4985814 h 4985814"/>
                      <a:gd name="connsiteX15" fmla="*/ 933130 w 5598678"/>
                      <a:gd name="connsiteY15" fmla="*/ 4985814 h 4985814"/>
                      <a:gd name="connsiteX16" fmla="*/ 0 w 5598678"/>
                      <a:gd name="connsiteY16" fmla="*/ 4595814 h 4985814"/>
                      <a:gd name="connsiteX17" fmla="*/ 0 w 5598678"/>
                      <a:gd name="connsiteY17" fmla="*/ 2077422 h 4985814"/>
                      <a:gd name="connsiteX18" fmla="*/ 0 w 5598678"/>
                      <a:gd name="connsiteY18" fmla="*/ 830969 h 4985814"/>
                      <a:gd name="connsiteX19" fmla="*/ 0 w 5598678"/>
                      <a:gd name="connsiteY19" fmla="*/ 830969 h 4985814"/>
                      <a:gd name="connsiteX20" fmla="*/ 0 w 5598678"/>
                      <a:gd name="connsiteY20" fmla="*/ 389999 h 498581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</a:cxnLst>
                    <a:rect l="l" t="t" r="r" b="b"/>
                    <a:pathLst>
                      <a:path w="5598678" h="4985814" fill="none" extrusionOk="0">
                        <a:moveTo>
                          <a:pt x="0" y="389999"/>
                        </a:moveTo>
                        <a:cubicBezTo>
                          <a:pt x="2166" y="223802"/>
                          <a:pt x="355417" y="58135"/>
                          <a:pt x="933130" y="0"/>
                        </a:cubicBezTo>
                        <a:cubicBezTo>
                          <a:pt x="933126" y="1"/>
                          <a:pt x="933115" y="1"/>
                          <a:pt x="933114" y="0"/>
                        </a:cubicBezTo>
                        <a:cubicBezTo>
                          <a:pt x="1110619" y="-128685"/>
                          <a:pt x="1179060" y="-203799"/>
                          <a:pt x="1364231" y="-272426"/>
                        </a:cubicBezTo>
                        <a:cubicBezTo>
                          <a:pt x="1607788" y="-133267"/>
                          <a:pt x="1938200" y="-177753"/>
                          <a:pt x="2332781" y="0"/>
                        </a:cubicBezTo>
                        <a:cubicBezTo>
                          <a:pt x="2997969" y="9511"/>
                          <a:pt x="4395582" y="-21374"/>
                          <a:pt x="4665547" y="0"/>
                        </a:cubicBezTo>
                        <a:cubicBezTo>
                          <a:pt x="5159894" y="-11660"/>
                          <a:pt x="5565531" y="158784"/>
                          <a:pt x="5598678" y="389999"/>
                        </a:cubicBezTo>
                        <a:cubicBezTo>
                          <a:pt x="5634364" y="483949"/>
                          <a:pt x="5643699" y="730361"/>
                          <a:pt x="5598678" y="830969"/>
                        </a:cubicBezTo>
                        <a:lnTo>
                          <a:pt x="5598678" y="830969"/>
                        </a:lnTo>
                        <a:cubicBezTo>
                          <a:pt x="5655236" y="1360001"/>
                          <a:pt x="5702719" y="1453252"/>
                          <a:pt x="5598678" y="2077422"/>
                        </a:cubicBezTo>
                        <a:cubicBezTo>
                          <a:pt x="5556015" y="2461563"/>
                          <a:pt x="5501360" y="3601541"/>
                          <a:pt x="5598678" y="4595814"/>
                        </a:cubicBezTo>
                        <a:cubicBezTo>
                          <a:pt x="5596253" y="4844604"/>
                          <a:pt x="5151185" y="4955679"/>
                          <a:pt x="4665547" y="4985814"/>
                        </a:cubicBezTo>
                        <a:cubicBezTo>
                          <a:pt x="4018216" y="4918873"/>
                          <a:pt x="3509798" y="4982602"/>
                          <a:pt x="2332781" y="4985814"/>
                        </a:cubicBezTo>
                        <a:cubicBezTo>
                          <a:pt x="1935843" y="5102948"/>
                          <a:pt x="1465609" y="4915189"/>
                          <a:pt x="933114" y="4985814"/>
                        </a:cubicBezTo>
                        <a:lnTo>
                          <a:pt x="933114" y="4985814"/>
                        </a:lnTo>
                        <a:cubicBezTo>
                          <a:pt x="933121" y="4985814"/>
                          <a:pt x="933123" y="4985814"/>
                          <a:pt x="933130" y="4985814"/>
                        </a:cubicBezTo>
                        <a:cubicBezTo>
                          <a:pt x="402335" y="5035699"/>
                          <a:pt x="-546" y="4815606"/>
                          <a:pt x="0" y="4595814"/>
                        </a:cubicBezTo>
                        <a:cubicBezTo>
                          <a:pt x="191245" y="3772316"/>
                          <a:pt x="-317703" y="2899536"/>
                          <a:pt x="0" y="2077422"/>
                        </a:cubicBezTo>
                        <a:cubicBezTo>
                          <a:pt x="256302" y="1943819"/>
                          <a:pt x="-177201" y="1429626"/>
                          <a:pt x="0" y="830969"/>
                        </a:cubicBezTo>
                        <a:lnTo>
                          <a:pt x="0" y="830969"/>
                        </a:lnTo>
                        <a:cubicBezTo>
                          <a:pt x="-33102" y="759357"/>
                          <a:pt x="40434" y="524324"/>
                          <a:pt x="0" y="389999"/>
                        </a:cubicBezTo>
                        <a:close/>
                      </a:path>
                      <a:path w="5598678" h="4985814" stroke="0" extrusionOk="0">
                        <a:moveTo>
                          <a:pt x="0" y="389999"/>
                        </a:moveTo>
                        <a:cubicBezTo>
                          <a:pt x="-1327" y="210943"/>
                          <a:pt x="415701" y="4994"/>
                          <a:pt x="933130" y="0"/>
                        </a:cubicBezTo>
                        <a:cubicBezTo>
                          <a:pt x="933125" y="-1"/>
                          <a:pt x="933120" y="1"/>
                          <a:pt x="933114" y="0"/>
                        </a:cubicBezTo>
                        <a:cubicBezTo>
                          <a:pt x="1029621" y="-45996"/>
                          <a:pt x="1229543" y="-235801"/>
                          <a:pt x="1364231" y="-272426"/>
                        </a:cubicBezTo>
                        <a:cubicBezTo>
                          <a:pt x="1618094" y="-268245"/>
                          <a:pt x="2049145" y="-66433"/>
                          <a:pt x="2332781" y="0"/>
                        </a:cubicBezTo>
                        <a:cubicBezTo>
                          <a:pt x="3244660" y="95251"/>
                          <a:pt x="3585867" y="52719"/>
                          <a:pt x="4665547" y="0"/>
                        </a:cubicBezTo>
                        <a:cubicBezTo>
                          <a:pt x="5212485" y="29675"/>
                          <a:pt x="5706754" y="149256"/>
                          <a:pt x="5598678" y="389999"/>
                        </a:cubicBezTo>
                        <a:cubicBezTo>
                          <a:pt x="5541748" y="564231"/>
                          <a:pt x="5687605" y="771882"/>
                          <a:pt x="5598678" y="830969"/>
                        </a:cubicBezTo>
                        <a:lnTo>
                          <a:pt x="5598678" y="830969"/>
                        </a:lnTo>
                        <a:cubicBezTo>
                          <a:pt x="5662057" y="1051441"/>
                          <a:pt x="5458804" y="1609170"/>
                          <a:pt x="5598678" y="2077422"/>
                        </a:cubicBezTo>
                        <a:cubicBezTo>
                          <a:pt x="5562707" y="2674725"/>
                          <a:pt x="5371604" y="4026190"/>
                          <a:pt x="5598678" y="4595814"/>
                        </a:cubicBezTo>
                        <a:cubicBezTo>
                          <a:pt x="5607249" y="4815039"/>
                          <a:pt x="5336011" y="4980713"/>
                          <a:pt x="4665547" y="4985814"/>
                        </a:cubicBezTo>
                        <a:cubicBezTo>
                          <a:pt x="4275748" y="4963333"/>
                          <a:pt x="2677940" y="4932012"/>
                          <a:pt x="2332781" y="4985814"/>
                        </a:cubicBezTo>
                        <a:cubicBezTo>
                          <a:pt x="2161922" y="4948913"/>
                          <a:pt x="1163410" y="4923060"/>
                          <a:pt x="933114" y="4985814"/>
                        </a:cubicBezTo>
                        <a:lnTo>
                          <a:pt x="933114" y="4985814"/>
                        </a:lnTo>
                        <a:cubicBezTo>
                          <a:pt x="933119" y="4985813"/>
                          <a:pt x="933122" y="4985815"/>
                          <a:pt x="933130" y="4985814"/>
                        </a:cubicBezTo>
                        <a:cubicBezTo>
                          <a:pt x="339307" y="4979322"/>
                          <a:pt x="8862" y="4846879"/>
                          <a:pt x="0" y="4595814"/>
                        </a:cubicBezTo>
                        <a:cubicBezTo>
                          <a:pt x="-104157" y="3893057"/>
                          <a:pt x="-385492" y="2915588"/>
                          <a:pt x="0" y="2077422"/>
                        </a:cubicBezTo>
                        <a:cubicBezTo>
                          <a:pt x="-539" y="1494868"/>
                          <a:pt x="-127610" y="1185434"/>
                          <a:pt x="0" y="830969"/>
                        </a:cubicBezTo>
                        <a:lnTo>
                          <a:pt x="0" y="830969"/>
                        </a:lnTo>
                        <a:cubicBezTo>
                          <a:pt x="-45741" y="761142"/>
                          <a:pt x="-73284" y="487934"/>
                          <a:pt x="0" y="389999"/>
                        </a:cubicBezTo>
                        <a:close/>
                      </a:path>
                      <a:path w="5598678" h="4985814" fill="none" stroke="0" extrusionOk="0">
                        <a:moveTo>
                          <a:pt x="0" y="389999"/>
                        </a:moveTo>
                        <a:cubicBezTo>
                          <a:pt x="16852" y="221919"/>
                          <a:pt x="395531" y="56795"/>
                          <a:pt x="933130" y="0"/>
                        </a:cubicBezTo>
                        <a:cubicBezTo>
                          <a:pt x="933124" y="-1"/>
                          <a:pt x="933120" y="-1"/>
                          <a:pt x="933114" y="0"/>
                        </a:cubicBezTo>
                        <a:cubicBezTo>
                          <a:pt x="1126259" y="-118731"/>
                          <a:pt x="1181366" y="-194422"/>
                          <a:pt x="1364231" y="-272426"/>
                        </a:cubicBezTo>
                        <a:cubicBezTo>
                          <a:pt x="1601190" y="-196823"/>
                          <a:pt x="1963900" y="-184746"/>
                          <a:pt x="2332781" y="0"/>
                        </a:cubicBezTo>
                        <a:cubicBezTo>
                          <a:pt x="3007431" y="50042"/>
                          <a:pt x="4390675" y="-78768"/>
                          <a:pt x="4665547" y="0"/>
                        </a:cubicBezTo>
                        <a:cubicBezTo>
                          <a:pt x="5130185" y="-10556"/>
                          <a:pt x="5573187" y="191358"/>
                          <a:pt x="5598678" y="389999"/>
                        </a:cubicBezTo>
                        <a:cubicBezTo>
                          <a:pt x="5630418" y="474444"/>
                          <a:pt x="5657401" y="716490"/>
                          <a:pt x="5598678" y="830969"/>
                        </a:cubicBezTo>
                        <a:lnTo>
                          <a:pt x="5598678" y="830969"/>
                        </a:lnTo>
                        <a:cubicBezTo>
                          <a:pt x="5655976" y="1332570"/>
                          <a:pt x="5692248" y="1460631"/>
                          <a:pt x="5598678" y="2077422"/>
                        </a:cubicBezTo>
                        <a:cubicBezTo>
                          <a:pt x="5698262" y="2406518"/>
                          <a:pt x="5623037" y="3608408"/>
                          <a:pt x="5598678" y="4595814"/>
                        </a:cubicBezTo>
                        <a:cubicBezTo>
                          <a:pt x="5538890" y="4797997"/>
                          <a:pt x="5102706" y="4897647"/>
                          <a:pt x="4665547" y="4985814"/>
                        </a:cubicBezTo>
                        <a:cubicBezTo>
                          <a:pt x="4020574" y="4879754"/>
                          <a:pt x="3488960" y="4927461"/>
                          <a:pt x="2332781" y="4985814"/>
                        </a:cubicBezTo>
                        <a:cubicBezTo>
                          <a:pt x="1933286" y="5007432"/>
                          <a:pt x="1455900" y="4950733"/>
                          <a:pt x="933114" y="4985814"/>
                        </a:cubicBezTo>
                        <a:lnTo>
                          <a:pt x="933114" y="4985814"/>
                        </a:lnTo>
                        <a:cubicBezTo>
                          <a:pt x="933117" y="4985814"/>
                          <a:pt x="933124" y="4985814"/>
                          <a:pt x="933130" y="4985814"/>
                        </a:cubicBezTo>
                        <a:cubicBezTo>
                          <a:pt x="438428" y="4978072"/>
                          <a:pt x="15042" y="4811501"/>
                          <a:pt x="0" y="4595814"/>
                        </a:cubicBezTo>
                        <a:cubicBezTo>
                          <a:pt x="162141" y="3574176"/>
                          <a:pt x="-279231" y="2821146"/>
                          <a:pt x="0" y="2077422"/>
                        </a:cubicBezTo>
                        <a:cubicBezTo>
                          <a:pt x="250583" y="1908770"/>
                          <a:pt x="-206233" y="1442395"/>
                          <a:pt x="0" y="830969"/>
                        </a:cubicBezTo>
                        <a:lnTo>
                          <a:pt x="0" y="830969"/>
                        </a:lnTo>
                        <a:cubicBezTo>
                          <a:pt x="-45748" y="767353"/>
                          <a:pt x="34988" y="510810"/>
                          <a:pt x="0" y="389999"/>
                        </a:cubicBezTo>
                        <a:close/>
                      </a:path>
                    </a:pathLst>
                  </a:cu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Task 1: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Create a dual coded mind-map </a:t>
            </a:r>
            <a:r>
              <a:rPr kumimoji="0" lang="en-GB" sz="1400" b="0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using the information </a:t>
            </a:r>
            <a:r>
              <a:rPr kumimoji="0" lang="en-GB" sz="14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 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from the knowledge organiser. </a:t>
            </a:r>
            <a:endParaRPr kumimoji="0" lang="en-GB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Guidance Notes: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0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Read the knowledge organiser 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carefully and </a:t>
            </a:r>
            <a:r>
              <a:rPr kumimoji="0" lang="en-GB" sz="1400" b="0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highlight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 at least </a:t>
            </a:r>
            <a:r>
              <a:rPr kumimoji="0" lang="en-GB" sz="1400" b="0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five key points 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in each box. Your mind-map must include your highlighted points and a minimum of five images. You may also add your own research.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4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Success Criteria: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1400" b="0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Highlight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 the geography </a:t>
            </a:r>
            <a:r>
              <a:rPr kumimoji="0" lang="en-GB" sz="1400" b="0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terms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 for this topic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1400" b="0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Define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 at least two key terms and use them in a sentence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1400" b="0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Classify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 information into </a:t>
            </a:r>
            <a:r>
              <a:rPr kumimoji="0" lang="en-GB" sz="1400" b="0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social, economic and environmental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 factors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1400" b="0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Explain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 how one piece of information is </a:t>
            </a:r>
            <a:r>
              <a:rPr kumimoji="0" lang="en-GB" sz="1400" b="0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connected/important to you 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e.g. population growth.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GB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GB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GB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GB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  <p:sp>
        <p:nvSpPr>
          <p:cNvPr id="16" name="Rounded Rectangular Callout 10">
            <a:extLst>
              <a:ext uri="{FF2B5EF4-FFF2-40B4-BE49-F238E27FC236}">
                <a16:creationId xmlns:a16="http://schemas.microsoft.com/office/drawing/2014/main" id="{43654B80-79E3-8C41-851D-6D0D28104860}"/>
              </a:ext>
            </a:extLst>
          </p:cNvPr>
          <p:cNvSpPr/>
          <p:nvPr/>
        </p:nvSpPr>
        <p:spPr>
          <a:xfrm>
            <a:off x="6040676" y="1793965"/>
            <a:ext cx="6057832" cy="4985814"/>
          </a:xfrm>
          <a:custGeom>
            <a:avLst/>
            <a:gdLst>
              <a:gd name="connsiteX0" fmla="*/ 0 w 6057832"/>
              <a:gd name="connsiteY0" fmla="*/ 389999 h 4985814"/>
              <a:gd name="connsiteX1" fmla="*/ 1009657 w 6057832"/>
              <a:gd name="connsiteY1" fmla="*/ 0 h 4985814"/>
              <a:gd name="connsiteX2" fmla="*/ 1009640 w 6057832"/>
              <a:gd name="connsiteY2" fmla="*/ 0 h 4985814"/>
              <a:gd name="connsiteX3" fmla="*/ 1476113 w 6057832"/>
              <a:gd name="connsiteY3" fmla="*/ -272426 h 4985814"/>
              <a:gd name="connsiteX4" fmla="*/ 2524095 w 6057832"/>
              <a:gd name="connsiteY4" fmla="*/ 0 h 4985814"/>
              <a:gd name="connsiteX5" fmla="*/ 5048174 w 6057832"/>
              <a:gd name="connsiteY5" fmla="*/ 0 h 4985814"/>
              <a:gd name="connsiteX6" fmla="*/ 6057832 w 6057832"/>
              <a:gd name="connsiteY6" fmla="*/ 389999 h 4985814"/>
              <a:gd name="connsiteX7" fmla="*/ 6057832 w 6057832"/>
              <a:gd name="connsiteY7" fmla="*/ 830969 h 4985814"/>
              <a:gd name="connsiteX8" fmla="*/ 6057832 w 6057832"/>
              <a:gd name="connsiteY8" fmla="*/ 830969 h 4985814"/>
              <a:gd name="connsiteX9" fmla="*/ 6057832 w 6057832"/>
              <a:gd name="connsiteY9" fmla="*/ 2077422 h 4985814"/>
              <a:gd name="connsiteX10" fmla="*/ 6057832 w 6057832"/>
              <a:gd name="connsiteY10" fmla="*/ 4595814 h 4985814"/>
              <a:gd name="connsiteX11" fmla="*/ 5048174 w 6057832"/>
              <a:gd name="connsiteY11" fmla="*/ 4985814 h 4985814"/>
              <a:gd name="connsiteX12" fmla="*/ 2524095 w 6057832"/>
              <a:gd name="connsiteY12" fmla="*/ 4985814 h 4985814"/>
              <a:gd name="connsiteX13" fmla="*/ 1009640 w 6057832"/>
              <a:gd name="connsiteY13" fmla="*/ 4985814 h 4985814"/>
              <a:gd name="connsiteX14" fmla="*/ 1009640 w 6057832"/>
              <a:gd name="connsiteY14" fmla="*/ 4985814 h 4985814"/>
              <a:gd name="connsiteX15" fmla="*/ 1009657 w 6057832"/>
              <a:gd name="connsiteY15" fmla="*/ 4985814 h 4985814"/>
              <a:gd name="connsiteX16" fmla="*/ 0 w 6057832"/>
              <a:gd name="connsiteY16" fmla="*/ 4595814 h 4985814"/>
              <a:gd name="connsiteX17" fmla="*/ 0 w 6057832"/>
              <a:gd name="connsiteY17" fmla="*/ 2077422 h 4985814"/>
              <a:gd name="connsiteX18" fmla="*/ 0 w 6057832"/>
              <a:gd name="connsiteY18" fmla="*/ 830969 h 4985814"/>
              <a:gd name="connsiteX19" fmla="*/ 0 w 6057832"/>
              <a:gd name="connsiteY19" fmla="*/ 830969 h 4985814"/>
              <a:gd name="connsiteX20" fmla="*/ 0 w 6057832"/>
              <a:gd name="connsiteY20" fmla="*/ 389999 h 4985814"/>
              <a:gd name="connsiteX0" fmla="*/ 0 w 6057832"/>
              <a:gd name="connsiteY0" fmla="*/ 389999 h 4985814"/>
              <a:gd name="connsiteX1" fmla="*/ 1009657 w 6057832"/>
              <a:gd name="connsiteY1" fmla="*/ 0 h 4985814"/>
              <a:gd name="connsiteX2" fmla="*/ 1009640 w 6057832"/>
              <a:gd name="connsiteY2" fmla="*/ 0 h 4985814"/>
              <a:gd name="connsiteX3" fmla="*/ 1476113 w 6057832"/>
              <a:gd name="connsiteY3" fmla="*/ -272426 h 4985814"/>
              <a:gd name="connsiteX4" fmla="*/ 2524095 w 6057832"/>
              <a:gd name="connsiteY4" fmla="*/ 0 h 4985814"/>
              <a:gd name="connsiteX5" fmla="*/ 5048174 w 6057832"/>
              <a:gd name="connsiteY5" fmla="*/ 0 h 4985814"/>
              <a:gd name="connsiteX6" fmla="*/ 6057832 w 6057832"/>
              <a:gd name="connsiteY6" fmla="*/ 389999 h 4985814"/>
              <a:gd name="connsiteX7" fmla="*/ 6057832 w 6057832"/>
              <a:gd name="connsiteY7" fmla="*/ 830969 h 4985814"/>
              <a:gd name="connsiteX8" fmla="*/ 6057832 w 6057832"/>
              <a:gd name="connsiteY8" fmla="*/ 830969 h 4985814"/>
              <a:gd name="connsiteX9" fmla="*/ 6057832 w 6057832"/>
              <a:gd name="connsiteY9" fmla="*/ 2077422 h 4985814"/>
              <a:gd name="connsiteX10" fmla="*/ 6057832 w 6057832"/>
              <a:gd name="connsiteY10" fmla="*/ 4595814 h 4985814"/>
              <a:gd name="connsiteX11" fmla="*/ 5048174 w 6057832"/>
              <a:gd name="connsiteY11" fmla="*/ 4985814 h 4985814"/>
              <a:gd name="connsiteX12" fmla="*/ 2524095 w 6057832"/>
              <a:gd name="connsiteY12" fmla="*/ 4985814 h 4985814"/>
              <a:gd name="connsiteX13" fmla="*/ 1009640 w 6057832"/>
              <a:gd name="connsiteY13" fmla="*/ 4985814 h 4985814"/>
              <a:gd name="connsiteX14" fmla="*/ 1009640 w 6057832"/>
              <a:gd name="connsiteY14" fmla="*/ 4985814 h 4985814"/>
              <a:gd name="connsiteX15" fmla="*/ 1009657 w 6057832"/>
              <a:gd name="connsiteY15" fmla="*/ 4985814 h 4985814"/>
              <a:gd name="connsiteX16" fmla="*/ 0 w 6057832"/>
              <a:gd name="connsiteY16" fmla="*/ 4595814 h 4985814"/>
              <a:gd name="connsiteX17" fmla="*/ 0 w 6057832"/>
              <a:gd name="connsiteY17" fmla="*/ 2077422 h 4985814"/>
              <a:gd name="connsiteX18" fmla="*/ 0 w 6057832"/>
              <a:gd name="connsiteY18" fmla="*/ 830969 h 4985814"/>
              <a:gd name="connsiteX19" fmla="*/ 0 w 6057832"/>
              <a:gd name="connsiteY19" fmla="*/ 830969 h 4985814"/>
              <a:gd name="connsiteX20" fmla="*/ 0 w 6057832"/>
              <a:gd name="connsiteY20" fmla="*/ 389999 h 4985814"/>
              <a:gd name="connsiteX0" fmla="*/ 0 w 6057832"/>
              <a:gd name="connsiteY0" fmla="*/ 389999 h 4985814"/>
              <a:gd name="connsiteX1" fmla="*/ 1009657 w 6057832"/>
              <a:gd name="connsiteY1" fmla="*/ 0 h 4985814"/>
              <a:gd name="connsiteX2" fmla="*/ 1009640 w 6057832"/>
              <a:gd name="connsiteY2" fmla="*/ 0 h 4985814"/>
              <a:gd name="connsiteX3" fmla="*/ 1476113 w 6057832"/>
              <a:gd name="connsiteY3" fmla="*/ -272426 h 4985814"/>
              <a:gd name="connsiteX4" fmla="*/ 2524095 w 6057832"/>
              <a:gd name="connsiteY4" fmla="*/ 0 h 4985814"/>
              <a:gd name="connsiteX5" fmla="*/ 5048174 w 6057832"/>
              <a:gd name="connsiteY5" fmla="*/ 0 h 4985814"/>
              <a:gd name="connsiteX6" fmla="*/ 6057832 w 6057832"/>
              <a:gd name="connsiteY6" fmla="*/ 389999 h 4985814"/>
              <a:gd name="connsiteX7" fmla="*/ 6057832 w 6057832"/>
              <a:gd name="connsiteY7" fmla="*/ 830969 h 4985814"/>
              <a:gd name="connsiteX8" fmla="*/ 6057832 w 6057832"/>
              <a:gd name="connsiteY8" fmla="*/ 830969 h 4985814"/>
              <a:gd name="connsiteX9" fmla="*/ 6057832 w 6057832"/>
              <a:gd name="connsiteY9" fmla="*/ 2077422 h 4985814"/>
              <a:gd name="connsiteX10" fmla="*/ 6057832 w 6057832"/>
              <a:gd name="connsiteY10" fmla="*/ 4595814 h 4985814"/>
              <a:gd name="connsiteX11" fmla="*/ 5048174 w 6057832"/>
              <a:gd name="connsiteY11" fmla="*/ 4985814 h 4985814"/>
              <a:gd name="connsiteX12" fmla="*/ 2524095 w 6057832"/>
              <a:gd name="connsiteY12" fmla="*/ 4985814 h 4985814"/>
              <a:gd name="connsiteX13" fmla="*/ 1009640 w 6057832"/>
              <a:gd name="connsiteY13" fmla="*/ 4985814 h 4985814"/>
              <a:gd name="connsiteX14" fmla="*/ 1009640 w 6057832"/>
              <a:gd name="connsiteY14" fmla="*/ 4985814 h 4985814"/>
              <a:gd name="connsiteX15" fmla="*/ 1009657 w 6057832"/>
              <a:gd name="connsiteY15" fmla="*/ 4985814 h 4985814"/>
              <a:gd name="connsiteX16" fmla="*/ 0 w 6057832"/>
              <a:gd name="connsiteY16" fmla="*/ 4595814 h 4985814"/>
              <a:gd name="connsiteX17" fmla="*/ 0 w 6057832"/>
              <a:gd name="connsiteY17" fmla="*/ 2077422 h 4985814"/>
              <a:gd name="connsiteX18" fmla="*/ 0 w 6057832"/>
              <a:gd name="connsiteY18" fmla="*/ 830969 h 4985814"/>
              <a:gd name="connsiteX19" fmla="*/ 0 w 6057832"/>
              <a:gd name="connsiteY19" fmla="*/ 830969 h 4985814"/>
              <a:gd name="connsiteX20" fmla="*/ 0 w 6057832"/>
              <a:gd name="connsiteY20" fmla="*/ 389999 h 49858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6057832" h="4985814" fill="none" extrusionOk="0">
                <a:moveTo>
                  <a:pt x="0" y="389999"/>
                </a:moveTo>
                <a:cubicBezTo>
                  <a:pt x="1044" y="268458"/>
                  <a:pt x="367524" y="123768"/>
                  <a:pt x="1009657" y="0"/>
                </a:cubicBezTo>
                <a:cubicBezTo>
                  <a:pt x="1009654" y="-2"/>
                  <a:pt x="1009649" y="0"/>
                  <a:pt x="1009640" y="0"/>
                </a:cubicBezTo>
                <a:cubicBezTo>
                  <a:pt x="1181871" y="-156007"/>
                  <a:pt x="1260729" y="-206247"/>
                  <a:pt x="1476113" y="-272426"/>
                </a:cubicBezTo>
                <a:cubicBezTo>
                  <a:pt x="1732377" y="-76751"/>
                  <a:pt x="2074977" y="-204755"/>
                  <a:pt x="2524095" y="0"/>
                </a:cubicBezTo>
                <a:cubicBezTo>
                  <a:pt x="3284963" y="75314"/>
                  <a:pt x="4788314" y="-12152"/>
                  <a:pt x="5048174" y="0"/>
                </a:cubicBezTo>
                <a:cubicBezTo>
                  <a:pt x="5632155" y="22960"/>
                  <a:pt x="6016101" y="149300"/>
                  <a:pt x="6057832" y="389999"/>
                </a:cubicBezTo>
                <a:cubicBezTo>
                  <a:pt x="6097762" y="492647"/>
                  <a:pt x="6095312" y="720999"/>
                  <a:pt x="6057832" y="830969"/>
                </a:cubicBezTo>
                <a:lnTo>
                  <a:pt x="6057832" y="830969"/>
                </a:lnTo>
                <a:cubicBezTo>
                  <a:pt x="6111125" y="1386905"/>
                  <a:pt x="6184546" y="1445041"/>
                  <a:pt x="6057832" y="2077422"/>
                </a:cubicBezTo>
                <a:cubicBezTo>
                  <a:pt x="5948965" y="2470845"/>
                  <a:pt x="5962239" y="3765163"/>
                  <a:pt x="6057832" y="4595814"/>
                </a:cubicBezTo>
                <a:cubicBezTo>
                  <a:pt x="6037420" y="4943494"/>
                  <a:pt x="5629076" y="4857318"/>
                  <a:pt x="5048174" y="4985814"/>
                </a:cubicBezTo>
                <a:cubicBezTo>
                  <a:pt x="4440082" y="4911289"/>
                  <a:pt x="3851913" y="5020654"/>
                  <a:pt x="2524095" y="4985814"/>
                </a:cubicBezTo>
                <a:cubicBezTo>
                  <a:pt x="2061208" y="5180595"/>
                  <a:pt x="1588854" y="4904626"/>
                  <a:pt x="1009640" y="4985814"/>
                </a:cubicBezTo>
                <a:lnTo>
                  <a:pt x="1009640" y="4985814"/>
                </a:lnTo>
                <a:cubicBezTo>
                  <a:pt x="1009645" y="4985814"/>
                  <a:pt x="1009653" y="4985815"/>
                  <a:pt x="1009657" y="4985814"/>
                </a:cubicBezTo>
                <a:cubicBezTo>
                  <a:pt x="432156" y="5051198"/>
                  <a:pt x="-27234" y="4843410"/>
                  <a:pt x="0" y="4595814"/>
                </a:cubicBezTo>
                <a:cubicBezTo>
                  <a:pt x="142964" y="3846571"/>
                  <a:pt x="-353287" y="3087052"/>
                  <a:pt x="0" y="2077422"/>
                </a:cubicBezTo>
                <a:cubicBezTo>
                  <a:pt x="295138" y="1971193"/>
                  <a:pt x="-185985" y="1465325"/>
                  <a:pt x="0" y="830969"/>
                </a:cubicBezTo>
                <a:lnTo>
                  <a:pt x="0" y="830969"/>
                </a:lnTo>
                <a:cubicBezTo>
                  <a:pt x="-8350" y="748512"/>
                  <a:pt x="56551" y="543193"/>
                  <a:pt x="0" y="389999"/>
                </a:cubicBezTo>
                <a:close/>
              </a:path>
              <a:path w="6057832" h="4985814" stroke="0" extrusionOk="0">
                <a:moveTo>
                  <a:pt x="0" y="389999"/>
                </a:moveTo>
                <a:cubicBezTo>
                  <a:pt x="-94253" y="251661"/>
                  <a:pt x="350200" y="47423"/>
                  <a:pt x="1009657" y="0"/>
                </a:cubicBezTo>
                <a:cubicBezTo>
                  <a:pt x="1009651" y="0"/>
                  <a:pt x="1009643" y="0"/>
                  <a:pt x="1009640" y="0"/>
                </a:cubicBezTo>
                <a:cubicBezTo>
                  <a:pt x="1120567" y="-54323"/>
                  <a:pt x="1347246" y="-251706"/>
                  <a:pt x="1476113" y="-272426"/>
                </a:cubicBezTo>
                <a:cubicBezTo>
                  <a:pt x="1780244" y="-268732"/>
                  <a:pt x="2217298" y="-63722"/>
                  <a:pt x="2524095" y="0"/>
                </a:cubicBezTo>
                <a:cubicBezTo>
                  <a:pt x="3572226" y="119305"/>
                  <a:pt x="3866136" y="76405"/>
                  <a:pt x="5048174" y="0"/>
                </a:cubicBezTo>
                <a:cubicBezTo>
                  <a:pt x="5681231" y="-427"/>
                  <a:pt x="6166419" y="148452"/>
                  <a:pt x="6057832" y="389999"/>
                </a:cubicBezTo>
                <a:cubicBezTo>
                  <a:pt x="6007173" y="573212"/>
                  <a:pt x="6159534" y="776573"/>
                  <a:pt x="6057832" y="830969"/>
                </a:cubicBezTo>
                <a:lnTo>
                  <a:pt x="6057832" y="830969"/>
                </a:lnTo>
                <a:cubicBezTo>
                  <a:pt x="6131100" y="1037792"/>
                  <a:pt x="5865580" y="1670152"/>
                  <a:pt x="6057832" y="2077422"/>
                </a:cubicBezTo>
                <a:cubicBezTo>
                  <a:pt x="5974735" y="2703392"/>
                  <a:pt x="5739914" y="3951873"/>
                  <a:pt x="6057832" y="4595814"/>
                </a:cubicBezTo>
                <a:cubicBezTo>
                  <a:pt x="6037504" y="4844271"/>
                  <a:pt x="5816814" y="4966381"/>
                  <a:pt x="5048174" y="4985814"/>
                </a:cubicBezTo>
                <a:cubicBezTo>
                  <a:pt x="4660627" y="5003824"/>
                  <a:pt x="2914018" y="4944789"/>
                  <a:pt x="2524095" y="4985814"/>
                </a:cubicBezTo>
                <a:cubicBezTo>
                  <a:pt x="2352889" y="4924540"/>
                  <a:pt x="1269906" y="4913191"/>
                  <a:pt x="1009640" y="4985814"/>
                </a:cubicBezTo>
                <a:lnTo>
                  <a:pt x="1009640" y="4985814"/>
                </a:lnTo>
                <a:cubicBezTo>
                  <a:pt x="1009643" y="4985813"/>
                  <a:pt x="1009652" y="4985814"/>
                  <a:pt x="1009657" y="4985814"/>
                </a:cubicBezTo>
                <a:cubicBezTo>
                  <a:pt x="340769" y="4975548"/>
                  <a:pt x="56561" y="4854389"/>
                  <a:pt x="0" y="4595814"/>
                </a:cubicBezTo>
                <a:cubicBezTo>
                  <a:pt x="-176983" y="3969129"/>
                  <a:pt x="-433773" y="2933462"/>
                  <a:pt x="0" y="2077422"/>
                </a:cubicBezTo>
                <a:cubicBezTo>
                  <a:pt x="-31182" y="1577146"/>
                  <a:pt x="-123094" y="1245749"/>
                  <a:pt x="0" y="830969"/>
                </a:cubicBezTo>
                <a:lnTo>
                  <a:pt x="0" y="830969"/>
                </a:lnTo>
                <a:cubicBezTo>
                  <a:pt x="-58706" y="776244"/>
                  <a:pt x="-85794" y="507021"/>
                  <a:pt x="0" y="389999"/>
                </a:cubicBezTo>
                <a:close/>
              </a:path>
              <a:path w="6057832" h="4985814" fill="none" stroke="0" extrusionOk="0">
                <a:moveTo>
                  <a:pt x="0" y="389999"/>
                </a:moveTo>
                <a:cubicBezTo>
                  <a:pt x="30432" y="222433"/>
                  <a:pt x="392297" y="122029"/>
                  <a:pt x="1009657" y="0"/>
                </a:cubicBezTo>
                <a:cubicBezTo>
                  <a:pt x="1009656" y="-1"/>
                  <a:pt x="1009645" y="0"/>
                  <a:pt x="1009640" y="0"/>
                </a:cubicBezTo>
                <a:cubicBezTo>
                  <a:pt x="1202380" y="-123170"/>
                  <a:pt x="1272973" y="-193194"/>
                  <a:pt x="1476113" y="-272426"/>
                </a:cubicBezTo>
                <a:cubicBezTo>
                  <a:pt x="1726693" y="-183219"/>
                  <a:pt x="2113353" y="-229899"/>
                  <a:pt x="2524095" y="0"/>
                </a:cubicBezTo>
                <a:cubicBezTo>
                  <a:pt x="3253736" y="14712"/>
                  <a:pt x="4750525" y="-68488"/>
                  <a:pt x="5048174" y="0"/>
                </a:cubicBezTo>
                <a:cubicBezTo>
                  <a:pt x="5531215" y="-17611"/>
                  <a:pt x="6028977" y="202705"/>
                  <a:pt x="6057832" y="389999"/>
                </a:cubicBezTo>
                <a:cubicBezTo>
                  <a:pt x="6097766" y="475532"/>
                  <a:pt x="6105647" y="702635"/>
                  <a:pt x="6057832" y="830969"/>
                </a:cubicBezTo>
                <a:lnTo>
                  <a:pt x="6057832" y="830969"/>
                </a:lnTo>
                <a:cubicBezTo>
                  <a:pt x="6125652" y="1338514"/>
                  <a:pt x="6151327" y="1470586"/>
                  <a:pt x="6057832" y="2077422"/>
                </a:cubicBezTo>
                <a:cubicBezTo>
                  <a:pt x="6116594" y="2390520"/>
                  <a:pt x="6154190" y="3628619"/>
                  <a:pt x="6057832" y="4595814"/>
                </a:cubicBezTo>
                <a:cubicBezTo>
                  <a:pt x="5927222" y="4787107"/>
                  <a:pt x="5479487" y="4911103"/>
                  <a:pt x="5048174" y="4985814"/>
                </a:cubicBezTo>
                <a:cubicBezTo>
                  <a:pt x="4405351" y="4748140"/>
                  <a:pt x="3725972" y="4980292"/>
                  <a:pt x="2524095" y="4985814"/>
                </a:cubicBezTo>
                <a:cubicBezTo>
                  <a:pt x="1981062" y="5034979"/>
                  <a:pt x="1498815" y="5051497"/>
                  <a:pt x="1009640" y="4985814"/>
                </a:cubicBezTo>
                <a:lnTo>
                  <a:pt x="1009640" y="4985814"/>
                </a:lnTo>
                <a:cubicBezTo>
                  <a:pt x="1009642" y="4985812"/>
                  <a:pt x="1009654" y="4985814"/>
                  <a:pt x="1009657" y="4985814"/>
                </a:cubicBezTo>
                <a:cubicBezTo>
                  <a:pt x="467627" y="4999335"/>
                  <a:pt x="10441" y="4791429"/>
                  <a:pt x="0" y="4595814"/>
                </a:cubicBezTo>
                <a:cubicBezTo>
                  <a:pt x="254885" y="3535932"/>
                  <a:pt x="-207798" y="2859455"/>
                  <a:pt x="0" y="2077422"/>
                </a:cubicBezTo>
                <a:cubicBezTo>
                  <a:pt x="196714" y="1758413"/>
                  <a:pt x="-250006" y="1583297"/>
                  <a:pt x="0" y="830969"/>
                </a:cubicBezTo>
                <a:lnTo>
                  <a:pt x="0" y="830969"/>
                </a:lnTo>
                <a:cubicBezTo>
                  <a:pt x="-61606" y="767583"/>
                  <a:pt x="16704" y="494662"/>
                  <a:pt x="0" y="389999"/>
                </a:cubicBezTo>
                <a:close/>
              </a:path>
              <a:path w="6057832" h="4985814" fill="none" stroke="0" extrusionOk="0">
                <a:moveTo>
                  <a:pt x="0" y="389999"/>
                </a:moveTo>
                <a:cubicBezTo>
                  <a:pt x="20979" y="293436"/>
                  <a:pt x="399967" y="95015"/>
                  <a:pt x="1009657" y="0"/>
                </a:cubicBezTo>
                <a:cubicBezTo>
                  <a:pt x="1009655" y="-1"/>
                  <a:pt x="1009648" y="2"/>
                  <a:pt x="1009640" y="0"/>
                </a:cubicBezTo>
                <a:cubicBezTo>
                  <a:pt x="1193944" y="-141212"/>
                  <a:pt x="1268049" y="-191392"/>
                  <a:pt x="1476113" y="-272426"/>
                </a:cubicBezTo>
                <a:cubicBezTo>
                  <a:pt x="1686354" y="-176768"/>
                  <a:pt x="2116884" y="-192618"/>
                  <a:pt x="2524095" y="0"/>
                </a:cubicBezTo>
                <a:cubicBezTo>
                  <a:pt x="3268775" y="73437"/>
                  <a:pt x="4780616" y="-33051"/>
                  <a:pt x="5048174" y="0"/>
                </a:cubicBezTo>
                <a:cubicBezTo>
                  <a:pt x="5577659" y="12971"/>
                  <a:pt x="6028818" y="180962"/>
                  <a:pt x="6057832" y="389999"/>
                </a:cubicBezTo>
                <a:cubicBezTo>
                  <a:pt x="6075828" y="496389"/>
                  <a:pt x="6102353" y="722174"/>
                  <a:pt x="6057832" y="830969"/>
                </a:cubicBezTo>
                <a:lnTo>
                  <a:pt x="6057832" y="830969"/>
                </a:lnTo>
                <a:cubicBezTo>
                  <a:pt x="6114246" y="1360451"/>
                  <a:pt x="6180004" y="1448401"/>
                  <a:pt x="6057832" y="2077422"/>
                </a:cubicBezTo>
                <a:cubicBezTo>
                  <a:pt x="6063719" y="2370720"/>
                  <a:pt x="6054222" y="3741581"/>
                  <a:pt x="6057832" y="4595814"/>
                </a:cubicBezTo>
                <a:cubicBezTo>
                  <a:pt x="6001620" y="4871905"/>
                  <a:pt x="5562164" y="4886556"/>
                  <a:pt x="5048174" y="4985814"/>
                </a:cubicBezTo>
                <a:cubicBezTo>
                  <a:pt x="4410197" y="4890212"/>
                  <a:pt x="3815112" y="4890539"/>
                  <a:pt x="2524095" y="4985814"/>
                </a:cubicBezTo>
                <a:cubicBezTo>
                  <a:pt x="2000589" y="5099107"/>
                  <a:pt x="1581929" y="5002219"/>
                  <a:pt x="1009640" y="4985814"/>
                </a:cubicBezTo>
                <a:lnTo>
                  <a:pt x="1009640" y="4985814"/>
                </a:lnTo>
                <a:cubicBezTo>
                  <a:pt x="1009644" y="4985814"/>
                  <a:pt x="1009653" y="4985815"/>
                  <a:pt x="1009657" y="4985814"/>
                </a:cubicBezTo>
                <a:cubicBezTo>
                  <a:pt x="460676" y="5015903"/>
                  <a:pt x="-11687" y="4861006"/>
                  <a:pt x="0" y="4595814"/>
                </a:cubicBezTo>
                <a:cubicBezTo>
                  <a:pt x="123473" y="3646330"/>
                  <a:pt x="-229506" y="2885640"/>
                  <a:pt x="0" y="2077422"/>
                </a:cubicBezTo>
                <a:cubicBezTo>
                  <a:pt x="280963" y="1936247"/>
                  <a:pt x="-232314" y="1506362"/>
                  <a:pt x="0" y="830969"/>
                </a:cubicBezTo>
                <a:lnTo>
                  <a:pt x="0" y="830969"/>
                </a:lnTo>
                <a:cubicBezTo>
                  <a:pt x="-39741" y="773714"/>
                  <a:pt x="47559" y="511212"/>
                  <a:pt x="0" y="389999"/>
                </a:cubicBezTo>
                <a:close/>
              </a:path>
            </a:pathLst>
          </a:custGeom>
          <a:ln>
            <a:extLst>
              <a:ext uri="{C807C97D-BFC1-408E-A445-0C87EB9F89A2}">
                <ask:lineSketchStyleProps xmlns:ask="http://schemas.microsoft.com/office/drawing/2018/sketchyshapes" sd="2339883922">
                  <a:custGeom>
                    <a:avLst/>
                    <a:gdLst>
                      <a:gd name="connsiteX0" fmla="*/ 0 w 6057832"/>
                      <a:gd name="connsiteY0" fmla="*/ 389999 h 4985814"/>
                      <a:gd name="connsiteX1" fmla="*/ 1009657 w 6057832"/>
                      <a:gd name="connsiteY1" fmla="*/ 0 h 4985814"/>
                      <a:gd name="connsiteX2" fmla="*/ 1009640 w 6057832"/>
                      <a:gd name="connsiteY2" fmla="*/ 0 h 4985814"/>
                      <a:gd name="connsiteX3" fmla="*/ 1476113 w 6057832"/>
                      <a:gd name="connsiteY3" fmla="*/ -272426 h 4985814"/>
                      <a:gd name="connsiteX4" fmla="*/ 2524095 w 6057832"/>
                      <a:gd name="connsiteY4" fmla="*/ 0 h 4985814"/>
                      <a:gd name="connsiteX5" fmla="*/ 5048174 w 6057832"/>
                      <a:gd name="connsiteY5" fmla="*/ 0 h 4985814"/>
                      <a:gd name="connsiteX6" fmla="*/ 6057832 w 6057832"/>
                      <a:gd name="connsiteY6" fmla="*/ 389999 h 4985814"/>
                      <a:gd name="connsiteX7" fmla="*/ 6057832 w 6057832"/>
                      <a:gd name="connsiteY7" fmla="*/ 830969 h 4985814"/>
                      <a:gd name="connsiteX8" fmla="*/ 6057832 w 6057832"/>
                      <a:gd name="connsiteY8" fmla="*/ 830969 h 4985814"/>
                      <a:gd name="connsiteX9" fmla="*/ 6057832 w 6057832"/>
                      <a:gd name="connsiteY9" fmla="*/ 2077422 h 4985814"/>
                      <a:gd name="connsiteX10" fmla="*/ 6057832 w 6057832"/>
                      <a:gd name="connsiteY10" fmla="*/ 4595814 h 4985814"/>
                      <a:gd name="connsiteX11" fmla="*/ 5048174 w 6057832"/>
                      <a:gd name="connsiteY11" fmla="*/ 4985814 h 4985814"/>
                      <a:gd name="connsiteX12" fmla="*/ 2524095 w 6057832"/>
                      <a:gd name="connsiteY12" fmla="*/ 4985814 h 4985814"/>
                      <a:gd name="connsiteX13" fmla="*/ 1009640 w 6057832"/>
                      <a:gd name="connsiteY13" fmla="*/ 4985814 h 4985814"/>
                      <a:gd name="connsiteX14" fmla="*/ 1009640 w 6057832"/>
                      <a:gd name="connsiteY14" fmla="*/ 4985814 h 4985814"/>
                      <a:gd name="connsiteX15" fmla="*/ 1009657 w 6057832"/>
                      <a:gd name="connsiteY15" fmla="*/ 4985814 h 4985814"/>
                      <a:gd name="connsiteX16" fmla="*/ 0 w 6057832"/>
                      <a:gd name="connsiteY16" fmla="*/ 4595814 h 4985814"/>
                      <a:gd name="connsiteX17" fmla="*/ 0 w 6057832"/>
                      <a:gd name="connsiteY17" fmla="*/ 2077422 h 4985814"/>
                      <a:gd name="connsiteX18" fmla="*/ 0 w 6057832"/>
                      <a:gd name="connsiteY18" fmla="*/ 830969 h 4985814"/>
                      <a:gd name="connsiteX19" fmla="*/ 0 w 6057832"/>
                      <a:gd name="connsiteY19" fmla="*/ 830969 h 4985814"/>
                      <a:gd name="connsiteX20" fmla="*/ 0 w 6057832"/>
                      <a:gd name="connsiteY20" fmla="*/ 389999 h 4985814"/>
                      <a:gd name="connsiteX0" fmla="*/ 0 w 6057832"/>
                      <a:gd name="connsiteY0" fmla="*/ 389999 h 4985814"/>
                      <a:gd name="connsiteX1" fmla="*/ 1009657 w 6057832"/>
                      <a:gd name="connsiteY1" fmla="*/ 0 h 4985814"/>
                      <a:gd name="connsiteX2" fmla="*/ 1009640 w 6057832"/>
                      <a:gd name="connsiteY2" fmla="*/ 0 h 4985814"/>
                      <a:gd name="connsiteX3" fmla="*/ 1476113 w 6057832"/>
                      <a:gd name="connsiteY3" fmla="*/ -272426 h 4985814"/>
                      <a:gd name="connsiteX4" fmla="*/ 2524095 w 6057832"/>
                      <a:gd name="connsiteY4" fmla="*/ 0 h 4985814"/>
                      <a:gd name="connsiteX5" fmla="*/ 5048174 w 6057832"/>
                      <a:gd name="connsiteY5" fmla="*/ 0 h 4985814"/>
                      <a:gd name="connsiteX6" fmla="*/ 6057832 w 6057832"/>
                      <a:gd name="connsiteY6" fmla="*/ 389999 h 4985814"/>
                      <a:gd name="connsiteX7" fmla="*/ 6057832 w 6057832"/>
                      <a:gd name="connsiteY7" fmla="*/ 830969 h 4985814"/>
                      <a:gd name="connsiteX8" fmla="*/ 6057832 w 6057832"/>
                      <a:gd name="connsiteY8" fmla="*/ 830969 h 4985814"/>
                      <a:gd name="connsiteX9" fmla="*/ 6057832 w 6057832"/>
                      <a:gd name="connsiteY9" fmla="*/ 2077422 h 4985814"/>
                      <a:gd name="connsiteX10" fmla="*/ 6057832 w 6057832"/>
                      <a:gd name="connsiteY10" fmla="*/ 4595814 h 4985814"/>
                      <a:gd name="connsiteX11" fmla="*/ 5048174 w 6057832"/>
                      <a:gd name="connsiteY11" fmla="*/ 4985814 h 4985814"/>
                      <a:gd name="connsiteX12" fmla="*/ 2524095 w 6057832"/>
                      <a:gd name="connsiteY12" fmla="*/ 4985814 h 4985814"/>
                      <a:gd name="connsiteX13" fmla="*/ 1009640 w 6057832"/>
                      <a:gd name="connsiteY13" fmla="*/ 4985814 h 4985814"/>
                      <a:gd name="connsiteX14" fmla="*/ 1009640 w 6057832"/>
                      <a:gd name="connsiteY14" fmla="*/ 4985814 h 4985814"/>
                      <a:gd name="connsiteX15" fmla="*/ 1009657 w 6057832"/>
                      <a:gd name="connsiteY15" fmla="*/ 4985814 h 4985814"/>
                      <a:gd name="connsiteX16" fmla="*/ 0 w 6057832"/>
                      <a:gd name="connsiteY16" fmla="*/ 4595814 h 4985814"/>
                      <a:gd name="connsiteX17" fmla="*/ 0 w 6057832"/>
                      <a:gd name="connsiteY17" fmla="*/ 2077422 h 4985814"/>
                      <a:gd name="connsiteX18" fmla="*/ 0 w 6057832"/>
                      <a:gd name="connsiteY18" fmla="*/ 830969 h 4985814"/>
                      <a:gd name="connsiteX19" fmla="*/ 0 w 6057832"/>
                      <a:gd name="connsiteY19" fmla="*/ 830969 h 4985814"/>
                      <a:gd name="connsiteX20" fmla="*/ 0 w 6057832"/>
                      <a:gd name="connsiteY20" fmla="*/ 389999 h 498581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</a:cxnLst>
                    <a:rect l="l" t="t" r="r" b="b"/>
                    <a:pathLst>
                      <a:path w="6057832" h="4985814" fill="none" extrusionOk="0">
                        <a:moveTo>
                          <a:pt x="0" y="389999"/>
                        </a:moveTo>
                        <a:cubicBezTo>
                          <a:pt x="2743" y="216089"/>
                          <a:pt x="379946" y="77673"/>
                          <a:pt x="1009657" y="0"/>
                        </a:cubicBezTo>
                        <a:cubicBezTo>
                          <a:pt x="1009654" y="-1"/>
                          <a:pt x="1009648" y="1"/>
                          <a:pt x="1009640" y="0"/>
                        </a:cubicBezTo>
                        <a:cubicBezTo>
                          <a:pt x="1191930" y="-142267"/>
                          <a:pt x="1276954" y="-203717"/>
                          <a:pt x="1476113" y="-272426"/>
                        </a:cubicBezTo>
                        <a:cubicBezTo>
                          <a:pt x="1739766" y="-129916"/>
                          <a:pt x="2115394" y="-159582"/>
                          <a:pt x="2524095" y="0"/>
                        </a:cubicBezTo>
                        <a:cubicBezTo>
                          <a:pt x="3257647" y="31817"/>
                          <a:pt x="4766378" y="-17754"/>
                          <a:pt x="5048174" y="0"/>
                        </a:cubicBezTo>
                        <a:cubicBezTo>
                          <a:pt x="5612636" y="9253"/>
                          <a:pt x="6030361" y="169499"/>
                          <a:pt x="6057832" y="389999"/>
                        </a:cubicBezTo>
                        <a:cubicBezTo>
                          <a:pt x="6097251" y="489599"/>
                          <a:pt x="6101326" y="725738"/>
                          <a:pt x="6057832" y="830969"/>
                        </a:cubicBezTo>
                        <a:lnTo>
                          <a:pt x="6057832" y="830969"/>
                        </a:lnTo>
                        <a:cubicBezTo>
                          <a:pt x="6115703" y="1371790"/>
                          <a:pt x="6182702" y="1446079"/>
                          <a:pt x="6057832" y="2077422"/>
                        </a:cubicBezTo>
                        <a:cubicBezTo>
                          <a:pt x="6001074" y="2464142"/>
                          <a:pt x="5958778" y="3707899"/>
                          <a:pt x="6057832" y="4595814"/>
                        </a:cubicBezTo>
                        <a:cubicBezTo>
                          <a:pt x="6047918" y="4886440"/>
                          <a:pt x="5585945" y="4932754"/>
                          <a:pt x="5048174" y="4985814"/>
                        </a:cubicBezTo>
                        <a:cubicBezTo>
                          <a:pt x="4401821" y="4914400"/>
                          <a:pt x="3828866" y="5004865"/>
                          <a:pt x="2524095" y="4985814"/>
                        </a:cubicBezTo>
                        <a:cubicBezTo>
                          <a:pt x="2093404" y="5112768"/>
                          <a:pt x="1581688" y="4924298"/>
                          <a:pt x="1009640" y="4985814"/>
                        </a:cubicBezTo>
                        <a:lnTo>
                          <a:pt x="1009640" y="4985814"/>
                        </a:lnTo>
                        <a:cubicBezTo>
                          <a:pt x="1009644" y="4985814"/>
                          <a:pt x="1009653" y="4985815"/>
                          <a:pt x="1009657" y="4985814"/>
                        </a:cubicBezTo>
                        <a:cubicBezTo>
                          <a:pt x="435689" y="5037083"/>
                          <a:pt x="-13300" y="4829512"/>
                          <a:pt x="0" y="4595814"/>
                        </a:cubicBezTo>
                        <a:cubicBezTo>
                          <a:pt x="258395" y="3729202"/>
                          <a:pt x="-345895" y="2945414"/>
                          <a:pt x="0" y="2077422"/>
                        </a:cubicBezTo>
                        <a:cubicBezTo>
                          <a:pt x="278517" y="1946815"/>
                          <a:pt x="-188448" y="1450727"/>
                          <a:pt x="0" y="830969"/>
                        </a:cubicBezTo>
                        <a:lnTo>
                          <a:pt x="0" y="830969"/>
                        </a:lnTo>
                        <a:cubicBezTo>
                          <a:pt x="-29050" y="756446"/>
                          <a:pt x="46050" y="528277"/>
                          <a:pt x="0" y="389999"/>
                        </a:cubicBezTo>
                        <a:close/>
                      </a:path>
                      <a:path w="6057832" h="4985814" stroke="0" extrusionOk="0">
                        <a:moveTo>
                          <a:pt x="0" y="389999"/>
                        </a:moveTo>
                        <a:cubicBezTo>
                          <a:pt x="-29949" y="223882"/>
                          <a:pt x="395034" y="28437"/>
                          <a:pt x="1009657" y="0"/>
                        </a:cubicBezTo>
                        <a:cubicBezTo>
                          <a:pt x="1009651" y="0"/>
                          <a:pt x="1009643" y="0"/>
                          <a:pt x="1009640" y="0"/>
                        </a:cubicBezTo>
                        <a:cubicBezTo>
                          <a:pt x="1121610" y="-55896"/>
                          <a:pt x="1332017" y="-237925"/>
                          <a:pt x="1476113" y="-272426"/>
                        </a:cubicBezTo>
                        <a:cubicBezTo>
                          <a:pt x="1737790" y="-268131"/>
                          <a:pt x="2212870" y="-75314"/>
                          <a:pt x="2524095" y="0"/>
                        </a:cubicBezTo>
                        <a:cubicBezTo>
                          <a:pt x="3518937" y="100021"/>
                          <a:pt x="3912914" y="10940"/>
                          <a:pt x="5048174" y="0"/>
                        </a:cubicBezTo>
                        <a:cubicBezTo>
                          <a:pt x="5643918" y="26334"/>
                          <a:pt x="6140424" y="144434"/>
                          <a:pt x="6057832" y="389999"/>
                        </a:cubicBezTo>
                        <a:cubicBezTo>
                          <a:pt x="6004625" y="571225"/>
                          <a:pt x="6152326" y="771047"/>
                          <a:pt x="6057832" y="830969"/>
                        </a:cubicBezTo>
                        <a:lnTo>
                          <a:pt x="6057832" y="830969"/>
                        </a:lnTo>
                        <a:cubicBezTo>
                          <a:pt x="6121727" y="1058737"/>
                          <a:pt x="5868701" y="1665559"/>
                          <a:pt x="6057832" y="2077422"/>
                        </a:cubicBezTo>
                        <a:cubicBezTo>
                          <a:pt x="6085273" y="2642389"/>
                          <a:pt x="5787435" y="3999575"/>
                          <a:pt x="6057832" y="4595814"/>
                        </a:cubicBezTo>
                        <a:cubicBezTo>
                          <a:pt x="6040890" y="4841203"/>
                          <a:pt x="5772297" y="4979574"/>
                          <a:pt x="5048174" y="4985814"/>
                        </a:cubicBezTo>
                        <a:cubicBezTo>
                          <a:pt x="4631068" y="4969768"/>
                          <a:pt x="2867663" y="4914916"/>
                          <a:pt x="2524095" y="4985814"/>
                        </a:cubicBezTo>
                        <a:cubicBezTo>
                          <a:pt x="2333347" y="4956869"/>
                          <a:pt x="1243908" y="4932537"/>
                          <a:pt x="1009640" y="4985814"/>
                        </a:cubicBezTo>
                        <a:lnTo>
                          <a:pt x="1009640" y="4985814"/>
                        </a:lnTo>
                        <a:cubicBezTo>
                          <a:pt x="1009643" y="4985813"/>
                          <a:pt x="1009653" y="4985813"/>
                          <a:pt x="1009657" y="4985814"/>
                        </a:cubicBezTo>
                        <a:cubicBezTo>
                          <a:pt x="369363" y="4979367"/>
                          <a:pt x="8672" y="4846846"/>
                          <a:pt x="0" y="4595814"/>
                        </a:cubicBezTo>
                        <a:cubicBezTo>
                          <a:pt x="-163734" y="3954348"/>
                          <a:pt x="-404422" y="2914104"/>
                          <a:pt x="0" y="2077422"/>
                        </a:cubicBezTo>
                        <a:cubicBezTo>
                          <a:pt x="-15936" y="1536698"/>
                          <a:pt x="-125035" y="1238036"/>
                          <a:pt x="0" y="830969"/>
                        </a:cubicBezTo>
                        <a:lnTo>
                          <a:pt x="0" y="830969"/>
                        </a:lnTo>
                        <a:cubicBezTo>
                          <a:pt x="-51641" y="765223"/>
                          <a:pt x="-78473" y="486323"/>
                          <a:pt x="0" y="389999"/>
                        </a:cubicBezTo>
                        <a:close/>
                      </a:path>
                      <a:path w="6057832" h="4985814" fill="none" stroke="0" extrusionOk="0">
                        <a:moveTo>
                          <a:pt x="0" y="389999"/>
                        </a:moveTo>
                        <a:cubicBezTo>
                          <a:pt x="22869" y="246052"/>
                          <a:pt x="430161" y="60985"/>
                          <a:pt x="1009657" y="0"/>
                        </a:cubicBezTo>
                        <a:cubicBezTo>
                          <a:pt x="1009655" y="-1"/>
                          <a:pt x="1009647" y="0"/>
                          <a:pt x="1009640" y="0"/>
                        </a:cubicBezTo>
                        <a:cubicBezTo>
                          <a:pt x="1211577" y="-121841"/>
                          <a:pt x="1276327" y="-191093"/>
                          <a:pt x="1476113" y="-272426"/>
                        </a:cubicBezTo>
                        <a:cubicBezTo>
                          <a:pt x="1738668" y="-192407"/>
                          <a:pt x="2124504" y="-177369"/>
                          <a:pt x="2524095" y="0"/>
                        </a:cubicBezTo>
                        <a:cubicBezTo>
                          <a:pt x="3245820" y="22813"/>
                          <a:pt x="4743554" y="-74745"/>
                          <a:pt x="5048174" y="0"/>
                        </a:cubicBezTo>
                        <a:cubicBezTo>
                          <a:pt x="5543269" y="-9506"/>
                          <a:pt x="6029243" y="200336"/>
                          <a:pt x="6057832" y="389999"/>
                        </a:cubicBezTo>
                        <a:cubicBezTo>
                          <a:pt x="6082686" y="477510"/>
                          <a:pt x="6120034" y="719480"/>
                          <a:pt x="6057832" y="830969"/>
                        </a:cubicBezTo>
                        <a:lnTo>
                          <a:pt x="6057832" y="830969"/>
                        </a:lnTo>
                        <a:cubicBezTo>
                          <a:pt x="6121895" y="1347210"/>
                          <a:pt x="6148913" y="1469732"/>
                          <a:pt x="6057832" y="2077422"/>
                        </a:cubicBezTo>
                        <a:cubicBezTo>
                          <a:pt x="6159790" y="2411859"/>
                          <a:pt x="6119970" y="3624621"/>
                          <a:pt x="6057832" y="4595814"/>
                        </a:cubicBezTo>
                        <a:cubicBezTo>
                          <a:pt x="5967907" y="4788470"/>
                          <a:pt x="5532285" y="4913046"/>
                          <a:pt x="5048174" y="4985814"/>
                        </a:cubicBezTo>
                        <a:cubicBezTo>
                          <a:pt x="4366465" y="4829805"/>
                          <a:pt x="3774909" y="4922275"/>
                          <a:pt x="2524095" y="4985814"/>
                        </a:cubicBezTo>
                        <a:cubicBezTo>
                          <a:pt x="2035770" y="4998639"/>
                          <a:pt x="1575595" y="5046727"/>
                          <a:pt x="1009640" y="4985814"/>
                        </a:cubicBezTo>
                        <a:lnTo>
                          <a:pt x="1009640" y="4985814"/>
                        </a:lnTo>
                        <a:cubicBezTo>
                          <a:pt x="1009643" y="4985813"/>
                          <a:pt x="1009654" y="4985814"/>
                          <a:pt x="1009657" y="4985814"/>
                        </a:cubicBezTo>
                        <a:cubicBezTo>
                          <a:pt x="470668" y="4979310"/>
                          <a:pt x="16102" y="4809006"/>
                          <a:pt x="0" y="4595814"/>
                        </a:cubicBezTo>
                        <a:cubicBezTo>
                          <a:pt x="314395" y="3652492"/>
                          <a:pt x="-306635" y="2821970"/>
                          <a:pt x="0" y="2077422"/>
                        </a:cubicBezTo>
                        <a:cubicBezTo>
                          <a:pt x="286194" y="1842071"/>
                          <a:pt x="-260311" y="1492202"/>
                          <a:pt x="0" y="830969"/>
                        </a:cubicBezTo>
                        <a:lnTo>
                          <a:pt x="0" y="830969"/>
                        </a:lnTo>
                        <a:cubicBezTo>
                          <a:pt x="-50736" y="769687"/>
                          <a:pt x="38434" y="503872"/>
                          <a:pt x="0" y="389999"/>
                        </a:cubicBezTo>
                        <a:close/>
                      </a:path>
                    </a:pathLst>
                  </a:cu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Task 2: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Using all of the information on your knowledge organiser, answer the VIPERs question below in full sentences.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Guidance Notes: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0" i="1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Vocabulary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: A continent is a large landmass how many are their in the world </a:t>
            </a:r>
            <a:endParaRPr kumimoji="0" lang="en-GB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a) One b) five  c) seven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0" i="1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Infer</a:t>
            </a:r>
            <a:r>
              <a:rPr kumimoji="0" lang="en-GB" sz="1400" b="0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: ‘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unemployment rates are high in Kibera‘ Explain how this creates a problem for locals </a:t>
            </a:r>
            <a:endParaRPr kumimoji="0" lang="en-GB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0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Predict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: If Kibera does not receive aid what might happen in the future? </a:t>
            </a:r>
            <a:endParaRPr kumimoji="0" lang="en-GB" sz="1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0" i="1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Explain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: explain how a larger population can create pressures for towns and cities.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0" i="1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Review</a:t>
            </a:r>
            <a:r>
              <a:rPr kumimoji="0" lang="en-GB" sz="1400" b="0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: 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? Would you like to live in Kibera or Mexico? Why/why not? Where would you live?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Success Criteria: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1400" b="0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Highlight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 the geography </a:t>
            </a:r>
            <a:r>
              <a:rPr kumimoji="0" lang="en-GB" sz="1400" b="0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terms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 for this topic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1400" b="0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Respond 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to the command word in the question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1400" b="0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Select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 and use </a:t>
            </a:r>
            <a:r>
              <a:rPr kumimoji="0" lang="en-GB" sz="1400" b="0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evidence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 from the information  boxes in your answer.</a:t>
            </a:r>
          </a:p>
        </p:txBody>
      </p:sp>
      <p:sp>
        <p:nvSpPr>
          <p:cNvPr id="3" name="Rounded Rectangular Callout 10">
            <a:extLst>
              <a:ext uri="{FF2B5EF4-FFF2-40B4-BE49-F238E27FC236}">
                <a16:creationId xmlns:a16="http://schemas.microsoft.com/office/drawing/2014/main" id="{DD61DF7E-01B9-F074-80BB-C02DAEA59637}"/>
              </a:ext>
            </a:extLst>
          </p:cNvPr>
          <p:cNvSpPr/>
          <p:nvPr/>
        </p:nvSpPr>
        <p:spPr>
          <a:xfrm>
            <a:off x="1803792" y="75873"/>
            <a:ext cx="2347322" cy="707900"/>
          </a:xfrm>
          <a:custGeom>
            <a:avLst/>
            <a:gdLst>
              <a:gd name="connsiteX0" fmla="*/ 0 w 2347322"/>
              <a:gd name="connsiteY0" fmla="*/ 55372 h 707900"/>
              <a:gd name="connsiteX1" fmla="*/ 391225 w 2347322"/>
              <a:gd name="connsiteY1" fmla="*/ 0 h 707900"/>
              <a:gd name="connsiteX2" fmla="*/ 391219 w 2347322"/>
              <a:gd name="connsiteY2" fmla="*/ 0 h 707900"/>
              <a:gd name="connsiteX3" fmla="*/ 571970 w 2347322"/>
              <a:gd name="connsiteY3" fmla="*/ -38681 h 707900"/>
              <a:gd name="connsiteX4" fmla="*/ 978050 w 2347322"/>
              <a:gd name="connsiteY4" fmla="*/ 0 h 707900"/>
              <a:gd name="connsiteX5" fmla="*/ 1956094 w 2347322"/>
              <a:gd name="connsiteY5" fmla="*/ 0 h 707900"/>
              <a:gd name="connsiteX6" fmla="*/ 2347322 w 2347322"/>
              <a:gd name="connsiteY6" fmla="*/ 55372 h 707900"/>
              <a:gd name="connsiteX7" fmla="*/ 2347322 w 2347322"/>
              <a:gd name="connsiteY7" fmla="*/ 117983 h 707900"/>
              <a:gd name="connsiteX8" fmla="*/ 2347322 w 2347322"/>
              <a:gd name="connsiteY8" fmla="*/ 117983 h 707900"/>
              <a:gd name="connsiteX9" fmla="*/ 2347322 w 2347322"/>
              <a:gd name="connsiteY9" fmla="*/ 294958 h 707900"/>
              <a:gd name="connsiteX10" fmla="*/ 2347322 w 2347322"/>
              <a:gd name="connsiteY10" fmla="*/ 652526 h 707900"/>
              <a:gd name="connsiteX11" fmla="*/ 1956094 w 2347322"/>
              <a:gd name="connsiteY11" fmla="*/ 707900 h 707900"/>
              <a:gd name="connsiteX12" fmla="*/ 978050 w 2347322"/>
              <a:gd name="connsiteY12" fmla="*/ 707900 h 707900"/>
              <a:gd name="connsiteX13" fmla="*/ 391219 w 2347322"/>
              <a:gd name="connsiteY13" fmla="*/ 707900 h 707900"/>
              <a:gd name="connsiteX14" fmla="*/ 391219 w 2347322"/>
              <a:gd name="connsiteY14" fmla="*/ 707900 h 707900"/>
              <a:gd name="connsiteX15" fmla="*/ 391225 w 2347322"/>
              <a:gd name="connsiteY15" fmla="*/ 707900 h 707900"/>
              <a:gd name="connsiteX16" fmla="*/ 0 w 2347322"/>
              <a:gd name="connsiteY16" fmla="*/ 652526 h 707900"/>
              <a:gd name="connsiteX17" fmla="*/ 0 w 2347322"/>
              <a:gd name="connsiteY17" fmla="*/ 294958 h 707900"/>
              <a:gd name="connsiteX18" fmla="*/ 0 w 2347322"/>
              <a:gd name="connsiteY18" fmla="*/ 117983 h 707900"/>
              <a:gd name="connsiteX19" fmla="*/ 0 w 2347322"/>
              <a:gd name="connsiteY19" fmla="*/ 117983 h 707900"/>
              <a:gd name="connsiteX20" fmla="*/ 0 w 2347322"/>
              <a:gd name="connsiteY20" fmla="*/ 55372 h 707900"/>
              <a:gd name="connsiteX0" fmla="*/ 0 w 2347322"/>
              <a:gd name="connsiteY0" fmla="*/ 55372 h 707900"/>
              <a:gd name="connsiteX1" fmla="*/ 391225 w 2347322"/>
              <a:gd name="connsiteY1" fmla="*/ 0 h 707900"/>
              <a:gd name="connsiteX2" fmla="*/ 391219 w 2347322"/>
              <a:gd name="connsiteY2" fmla="*/ 0 h 707900"/>
              <a:gd name="connsiteX3" fmla="*/ 571970 w 2347322"/>
              <a:gd name="connsiteY3" fmla="*/ -38681 h 707900"/>
              <a:gd name="connsiteX4" fmla="*/ 978050 w 2347322"/>
              <a:gd name="connsiteY4" fmla="*/ 0 h 707900"/>
              <a:gd name="connsiteX5" fmla="*/ 1956094 w 2347322"/>
              <a:gd name="connsiteY5" fmla="*/ 0 h 707900"/>
              <a:gd name="connsiteX6" fmla="*/ 2347322 w 2347322"/>
              <a:gd name="connsiteY6" fmla="*/ 55372 h 707900"/>
              <a:gd name="connsiteX7" fmla="*/ 2347322 w 2347322"/>
              <a:gd name="connsiteY7" fmla="*/ 117983 h 707900"/>
              <a:gd name="connsiteX8" fmla="*/ 2347322 w 2347322"/>
              <a:gd name="connsiteY8" fmla="*/ 117983 h 707900"/>
              <a:gd name="connsiteX9" fmla="*/ 2347322 w 2347322"/>
              <a:gd name="connsiteY9" fmla="*/ 294958 h 707900"/>
              <a:gd name="connsiteX10" fmla="*/ 2347322 w 2347322"/>
              <a:gd name="connsiteY10" fmla="*/ 652526 h 707900"/>
              <a:gd name="connsiteX11" fmla="*/ 1956094 w 2347322"/>
              <a:gd name="connsiteY11" fmla="*/ 707900 h 707900"/>
              <a:gd name="connsiteX12" fmla="*/ 978050 w 2347322"/>
              <a:gd name="connsiteY12" fmla="*/ 707900 h 707900"/>
              <a:gd name="connsiteX13" fmla="*/ 391219 w 2347322"/>
              <a:gd name="connsiteY13" fmla="*/ 707900 h 707900"/>
              <a:gd name="connsiteX14" fmla="*/ 391219 w 2347322"/>
              <a:gd name="connsiteY14" fmla="*/ 707900 h 707900"/>
              <a:gd name="connsiteX15" fmla="*/ 391225 w 2347322"/>
              <a:gd name="connsiteY15" fmla="*/ 707900 h 707900"/>
              <a:gd name="connsiteX16" fmla="*/ 0 w 2347322"/>
              <a:gd name="connsiteY16" fmla="*/ 652526 h 707900"/>
              <a:gd name="connsiteX17" fmla="*/ 0 w 2347322"/>
              <a:gd name="connsiteY17" fmla="*/ 294958 h 707900"/>
              <a:gd name="connsiteX18" fmla="*/ 0 w 2347322"/>
              <a:gd name="connsiteY18" fmla="*/ 117983 h 707900"/>
              <a:gd name="connsiteX19" fmla="*/ 0 w 2347322"/>
              <a:gd name="connsiteY19" fmla="*/ 117983 h 707900"/>
              <a:gd name="connsiteX20" fmla="*/ 0 w 2347322"/>
              <a:gd name="connsiteY20" fmla="*/ 55372 h 707900"/>
              <a:gd name="connsiteX0" fmla="*/ 0 w 2347322"/>
              <a:gd name="connsiteY0" fmla="*/ 55372 h 707900"/>
              <a:gd name="connsiteX1" fmla="*/ 391225 w 2347322"/>
              <a:gd name="connsiteY1" fmla="*/ 0 h 707900"/>
              <a:gd name="connsiteX2" fmla="*/ 391219 w 2347322"/>
              <a:gd name="connsiteY2" fmla="*/ 0 h 707900"/>
              <a:gd name="connsiteX3" fmla="*/ 571970 w 2347322"/>
              <a:gd name="connsiteY3" fmla="*/ -38681 h 707900"/>
              <a:gd name="connsiteX4" fmla="*/ 978050 w 2347322"/>
              <a:gd name="connsiteY4" fmla="*/ 0 h 707900"/>
              <a:gd name="connsiteX5" fmla="*/ 1956094 w 2347322"/>
              <a:gd name="connsiteY5" fmla="*/ 0 h 707900"/>
              <a:gd name="connsiteX6" fmla="*/ 2347322 w 2347322"/>
              <a:gd name="connsiteY6" fmla="*/ 55372 h 707900"/>
              <a:gd name="connsiteX7" fmla="*/ 2347322 w 2347322"/>
              <a:gd name="connsiteY7" fmla="*/ 117983 h 707900"/>
              <a:gd name="connsiteX8" fmla="*/ 2347322 w 2347322"/>
              <a:gd name="connsiteY8" fmla="*/ 117983 h 707900"/>
              <a:gd name="connsiteX9" fmla="*/ 2347322 w 2347322"/>
              <a:gd name="connsiteY9" fmla="*/ 294958 h 707900"/>
              <a:gd name="connsiteX10" fmla="*/ 2347322 w 2347322"/>
              <a:gd name="connsiteY10" fmla="*/ 652526 h 707900"/>
              <a:gd name="connsiteX11" fmla="*/ 1956094 w 2347322"/>
              <a:gd name="connsiteY11" fmla="*/ 707900 h 707900"/>
              <a:gd name="connsiteX12" fmla="*/ 978050 w 2347322"/>
              <a:gd name="connsiteY12" fmla="*/ 707900 h 707900"/>
              <a:gd name="connsiteX13" fmla="*/ 391219 w 2347322"/>
              <a:gd name="connsiteY13" fmla="*/ 707900 h 707900"/>
              <a:gd name="connsiteX14" fmla="*/ 391219 w 2347322"/>
              <a:gd name="connsiteY14" fmla="*/ 707900 h 707900"/>
              <a:gd name="connsiteX15" fmla="*/ 391225 w 2347322"/>
              <a:gd name="connsiteY15" fmla="*/ 707900 h 707900"/>
              <a:gd name="connsiteX16" fmla="*/ 0 w 2347322"/>
              <a:gd name="connsiteY16" fmla="*/ 652526 h 707900"/>
              <a:gd name="connsiteX17" fmla="*/ 0 w 2347322"/>
              <a:gd name="connsiteY17" fmla="*/ 294958 h 707900"/>
              <a:gd name="connsiteX18" fmla="*/ 0 w 2347322"/>
              <a:gd name="connsiteY18" fmla="*/ 117983 h 707900"/>
              <a:gd name="connsiteX19" fmla="*/ 0 w 2347322"/>
              <a:gd name="connsiteY19" fmla="*/ 117983 h 707900"/>
              <a:gd name="connsiteX20" fmla="*/ 0 w 2347322"/>
              <a:gd name="connsiteY20" fmla="*/ 55372 h 7079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2347322" h="707900" fill="none" extrusionOk="0">
                <a:moveTo>
                  <a:pt x="0" y="55372"/>
                </a:moveTo>
                <a:cubicBezTo>
                  <a:pt x="11564" y="-4956"/>
                  <a:pt x="119451" y="33607"/>
                  <a:pt x="391225" y="0"/>
                </a:cubicBezTo>
                <a:lnTo>
                  <a:pt x="391219" y="0"/>
                </a:lnTo>
                <a:cubicBezTo>
                  <a:pt x="463858" y="-14308"/>
                  <a:pt x="498295" y="-32621"/>
                  <a:pt x="571970" y="-38681"/>
                </a:cubicBezTo>
                <a:cubicBezTo>
                  <a:pt x="676378" y="-14848"/>
                  <a:pt x="813720" y="1650"/>
                  <a:pt x="978050" y="0"/>
                </a:cubicBezTo>
                <a:cubicBezTo>
                  <a:pt x="1251042" y="-29900"/>
                  <a:pt x="1836277" y="-14055"/>
                  <a:pt x="1956094" y="0"/>
                </a:cubicBezTo>
                <a:cubicBezTo>
                  <a:pt x="2153146" y="-10032"/>
                  <a:pt x="2324695" y="23125"/>
                  <a:pt x="2347322" y="55372"/>
                </a:cubicBezTo>
                <a:cubicBezTo>
                  <a:pt x="2360910" y="71308"/>
                  <a:pt x="2366988" y="103019"/>
                  <a:pt x="2347322" y="117983"/>
                </a:cubicBezTo>
                <a:lnTo>
                  <a:pt x="2347322" y="117983"/>
                </a:lnTo>
                <a:cubicBezTo>
                  <a:pt x="2376739" y="196458"/>
                  <a:pt x="2395563" y="207795"/>
                  <a:pt x="2347322" y="294958"/>
                </a:cubicBezTo>
                <a:cubicBezTo>
                  <a:pt x="2426976" y="364838"/>
                  <a:pt x="2285130" y="486865"/>
                  <a:pt x="2347322" y="652526"/>
                </a:cubicBezTo>
                <a:cubicBezTo>
                  <a:pt x="2354811" y="713988"/>
                  <a:pt x="2133714" y="694517"/>
                  <a:pt x="1956094" y="707900"/>
                </a:cubicBezTo>
                <a:cubicBezTo>
                  <a:pt x="1664616" y="733553"/>
                  <a:pt x="1502222" y="694707"/>
                  <a:pt x="978050" y="707900"/>
                </a:cubicBezTo>
                <a:cubicBezTo>
                  <a:pt x="781174" y="716012"/>
                  <a:pt x="612346" y="732068"/>
                  <a:pt x="391219" y="707900"/>
                </a:cubicBezTo>
                <a:lnTo>
                  <a:pt x="391219" y="707900"/>
                </a:lnTo>
                <a:lnTo>
                  <a:pt x="391225" y="707900"/>
                </a:lnTo>
                <a:cubicBezTo>
                  <a:pt x="170194" y="716878"/>
                  <a:pt x="8676" y="678093"/>
                  <a:pt x="0" y="652526"/>
                </a:cubicBezTo>
                <a:cubicBezTo>
                  <a:pt x="204621" y="515561"/>
                  <a:pt x="-99738" y="422176"/>
                  <a:pt x="0" y="294958"/>
                </a:cubicBezTo>
                <a:cubicBezTo>
                  <a:pt x="96312" y="285694"/>
                  <a:pt x="-62139" y="178548"/>
                  <a:pt x="0" y="117983"/>
                </a:cubicBezTo>
                <a:lnTo>
                  <a:pt x="0" y="117983"/>
                </a:lnTo>
                <a:cubicBezTo>
                  <a:pt x="-12904" y="107809"/>
                  <a:pt x="6648" y="75399"/>
                  <a:pt x="0" y="55372"/>
                </a:cubicBezTo>
                <a:close/>
              </a:path>
              <a:path w="2347322" h="707900" stroke="0" extrusionOk="0">
                <a:moveTo>
                  <a:pt x="0" y="55372"/>
                </a:moveTo>
                <a:cubicBezTo>
                  <a:pt x="-3669" y="63511"/>
                  <a:pt x="162171" y="8266"/>
                  <a:pt x="391225" y="0"/>
                </a:cubicBezTo>
                <a:lnTo>
                  <a:pt x="391219" y="0"/>
                </a:lnTo>
                <a:cubicBezTo>
                  <a:pt x="427781" y="-2569"/>
                  <a:pt x="511336" y="-24988"/>
                  <a:pt x="571970" y="-38681"/>
                </a:cubicBezTo>
                <a:cubicBezTo>
                  <a:pt x="670878" y="-15736"/>
                  <a:pt x="858800" y="11208"/>
                  <a:pt x="978050" y="0"/>
                </a:cubicBezTo>
                <a:cubicBezTo>
                  <a:pt x="1363834" y="-271"/>
                  <a:pt x="1540814" y="19633"/>
                  <a:pt x="1956094" y="0"/>
                </a:cubicBezTo>
                <a:cubicBezTo>
                  <a:pt x="2168191" y="9110"/>
                  <a:pt x="2368408" y="22303"/>
                  <a:pt x="2347322" y="55372"/>
                </a:cubicBezTo>
                <a:cubicBezTo>
                  <a:pt x="2325061" y="76103"/>
                  <a:pt x="2393560" y="102799"/>
                  <a:pt x="2347322" y="117983"/>
                </a:cubicBezTo>
                <a:lnTo>
                  <a:pt x="2347322" y="117983"/>
                </a:lnTo>
                <a:cubicBezTo>
                  <a:pt x="2351846" y="165773"/>
                  <a:pt x="2316950" y="215406"/>
                  <a:pt x="2347322" y="294958"/>
                </a:cubicBezTo>
                <a:cubicBezTo>
                  <a:pt x="2384939" y="372232"/>
                  <a:pt x="2271863" y="592771"/>
                  <a:pt x="2347322" y="652526"/>
                </a:cubicBezTo>
                <a:cubicBezTo>
                  <a:pt x="2391150" y="685208"/>
                  <a:pt x="2176799" y="745273"/>
                  <a:pt x="1956094" y="707900"/>
                </a:cubicBezTo>
                <a:cubicBezTo>
                  <a:pt x="1817674" y="684403"/>
                  <a:pt x="1152883" y="701847"/>
                  <a:pt x="978050" y="707900"/>
                </a:cubicBezTo>
                <a:cubicBezTo>
                  <a:pt x="916690" y="716859"/>
                  <a:pt x="490805" y="707446"/>
                  <a:pt x="391219" y="707900"/>
                </a:cubicBezTo>
                <a:lnTo>
                  <a:pt x="391219" y="707900"/>
                </a:lnTo>
                <a:lnTo>
                  <a:pt x="391225" y="707900"/>
                </a:lnTo>
                <a:cubicBezTo>
                  <a:pt x="154742" y="702869"/>
                  <a:pt x="-8007" y="694926"/>
                  <a:pt x="0" y="652526"/>
                </a:cubicBezTo>
                <a:cubicBezTo>
                  <a:pt x="-52272" y="555296"/>
                  <a:pt x="-141495" y="383739"/>
                  <a:pt x="0" y="294958"/>
                </a:cubicBezTo>
                <a:cubicBezTo>
                  <a:pt x="-12834" y="217853"/>
                  <a:pt x="-33245" y="163299"/>
                  <a:pt x="0" y="117983"/>
                </a:cubicBezTo>
                <a:lnTo>
                  <a:pt x="0" y="117983"/>
                </a:lnTo>
                <a:cubicBezTo>
                  <a:pt x="-11967" y="110622"/>
                  <a:pt x="-22461" y="70992"/>
                  <a:pt x="0" y="55372"/>
                </a:cubicBezTo>
                <a:close/>
              </a:path>
              <a:path w="2347322" h="707900" fill="none" stroke="0" extrusionOk="0">
                <a:moveTo>
                  <a:pt x="0" y="55372"/>
                </a:moveTo>
                <a:cubicBezTo>
                  <a:pt x="23577" y="11282"/>
                  <a:pt x="186517" y="-8398"/>
                  <a:pt x="391225" y="0"/>
                </a:cubicBezTo>
                <a:lnTo>
                  <a:pt x="391219" y="0"/>
                </a:lnTo>
                <a:cubicBezTo>
                  <a:pt x="472985" y="-18417"/>
                  <a:pt x="495864" y="-26280"/>
                  <a:pt x="571970" y="-38681"/>
                </a:cubicBezTo>
                <a:cubicBezTo>
                  <a:pt x="688423" y="-22440"/>
                  <a:pt x="833425" y="-18109"/>
                  <a:pt x="978050" y="0"/>
                </a:cubicBezTo>
                <a:cubicBezTo>
                  <a:pt x="1228862" y="4558"/>
                  <a:pt x="1820665" y="-14111"/>
                  <a:pt x="1956094" y="0"/>
                </a:cubicBezTo>
                <a:cubicBezTo>
                  <a:pt x="2165111" y="6002"/>
                  <a:pt x="2341366" y="28060"/>
                  <a:pt x="2347322" y="55372"/>
                </a:cubicBezTo>
                <a:cubicBezTo>
                  <a:pt x="2356805" y="71458"/>
                  <a:pt x="2368143" y="108661"/>
                  <a:pt x="2347322" y="117983"/>
                </a:cubicBezTo>
                <a:lnTo>
                  <a:pt x="2347322" y="117983"/>
                </a:lnTo>
                <a:cubicBezTo>
                  <a:pt x="2369594" y="188947"/>
                  <a:pt x="2389108" y="206119"/>
                  <a:pt x="2347322" y="294958"/>
                </a:cubicBezTo>
                <a:cubicBezTo>
                  <a:pt x="2399634" y="325869"/>
                  <a:pt x="2288889" y="510931"/>
                  <a:pt x="2347322" y="652526"/>
                </a:cubicBezTo>
                <a:cubicBezTo>
                  <a:pt x="2345087" y="667706"/>
                  <a:pt x="2160241" y="700474"/>
                  <a:pt x="1956094" y="707900"/>
                </a:cubicBezTo>
                <a:cubicBezTo>
                  <a:pt x="1662038" y="707962"/>
                  <a:pt x="1458738" y="692358"/>
                  <a:pt x="978050" y="707900"/>
                </a:cubicBezTo>
                <a:cubicBezTo>
                  <a:pt x="843256" y="694792"/>
                  <a:pt x="614551" y="698249"/>
                  <a:pt x="391219" y="707900"/>
                </a:cubicBezTo>
                <a:lnTo>
                  <a:pt x="391219" y="707900"/>
                </a:lnTo>
                <a:lnTo>
                  <a:pt x="391225" y="707900"/>
                </a:lnTo>
                <a:cubicBezTo>
                  <a:pt x="157127" y="706661"/>
                  <a:pt x="5586" y="686418"/>
                  <a:pt x="0" y="652526"/>
                </a:cubicBezTo>
                <a:cubicBezTo>
                  <a:pt x="108762" y="532347"/>
                  <a:pt x="-94085" y="406216"/>
                  <a:pt x="0" y="294958"/>
                </a:cubicBezTo>
                <a:cubicBezTo>
                  <a:pt x="122620" y="251144"/>
                  <a:pt x="-69267" y="203481"/>
                  <a:pt x="0" y="117983"/>
                </a:cubicBezTo>
                <a:lnTo>
                  <a:pt x="0" y="117983"/>
                </a:lnTo>
                <a:cubicBezTo>
                  <a:pt x="-22150" y="107107"/>
                  <a:pt x="22284" y="72367"/>
                  <a:pt x="0" y="55372"/>
                </a:cubicBezTo>
                <a:close/>
              </a:path>
              <a:path w="2347322" h="707900" fill="none" stroke="0" extrusionOk="0">
                <a:moveTo>
                  <a:pt x="0" y="55372"/>
                </a:moveTo>
                <a:cubicBezTo>
                  <a:pt x="7892" y="14170"/>
                  <a:pt x="143268" y="20984"/>
                  <a:pt x="391225" y="0"/>
                </a:cubicBezTo>
                <a:lnTo>
                  <a:pt x="391219" y="0"/>
                </a:lnTo>
                <a:cubicBezTo>
                  <a:pt x="471947" y="-17106"/>
                  <a:pt x="496613" y="-24151"/>
                  <a:pt x="571970" y="-38681"/>
                </a:cubicBezTo>
                <a:cubicBezTo>
                  <a:pt x="695395" y="-7939"/>
                  <a:pt x="801859" y="8856"/>
                  <a:pt x="978050" y="0"/>
                </a:cubicBezTo>
                <a:cubicBezTo>
                  <a:pt x="1247007" y="-11723"/>
                  <a:pt x="1826992" y="-19031"/>
                  <a:pt x="1956094" y="0"/>
                </a:cubicBezTo>
                <a:cubicBezTo>
                  <a:pt x="2157494" y="-1816"/>
                  <a:pt x="2332313" y="22800"/>
                  <a:pt x="2347322" y="55372"/>
                </a:cubicBezTo>
                <a:cubicBezTo>
                  <a:pt x="2360916" y="67845"/>
                  <a:pt x="2367370" y="104441"/>
                  <a:pt x="2347322" y="117983"/>
                </a:cubicBezTo>
                <a:lnTo>
                  <a:pt x="2347322" y="117983"/>
                </a:lnTo>
                <a:cubicBezTo>
                  <a:pt x="2372438" y="194335"/>
                  <a:pt x="2394700" y="204613"/>
                  <a:pt x="2347322" y="294958"/>
                </a:cubicBezTo>
                <a:cubicBezTo>
                  <a:pt x="2420429" y="351612"/>
                  <a:pt x="2272216" y="516434"/>
                  <a:pt x="2347322" y="652526"/>
                </a:cubicBezTo>
                <a:cubicBezTo>
                  <a:pt x="2361602" y="674737"/>
                  <a:pt x="2154254" y="705610"/>
                  <a:pt x="1956094" y="707900"/>
                </a:cubicBezTo>
                <a:cubicBezTo>
                  <a:pt x="1659616" y="707055"/>
                  <a:pt x="1483931" y="674605"/>
                  <a:pt x="978050" y="707900"/>
                </a:cubicBezTo>
                <a:cubicBezTo>
                  <a:pt x="805696" y="697527"/>
                  <a:pt x="608492" y="685668"/>
                  <a:pt x="391219" y="707900"/>
                </a:cubicBezTo>
                <a:lnTo>
                  <a:pt x="391219" y="707900"/>
                </a:lnTo>
                <a:lnTo>
                  <a:pt x="391225" y="707900"/>
                </a:lnTo>
                <a:cubicBezTo>
                  <a:pt x="168510" y="713450"/>
                  <a:pt x="7163" y="685767"/>
                  <a:pt x="0" y="652526"/>
                </a:cubicBezTo>
                <a:cubicBezTo>
                  <a:pt x="160884" y="538340"/>
                  <a:pt x="-101381" y="411915"/>
                  <a:pt x="0" y="294958"/>
                </a:cubicBezTo>
                <a:cubicBezTo>
                  <a:pt x="112708" y="265909"/>
                  <a:pt x="-64984" y="197041"/>
                  <a:pt x="0" y="117983"/>
                </a:cubicBezTo>
                <a:lnTo>
                  <a:pt x="0" y="117983"/>
                </a:lnTo>
                <a:cubicBezTo>
                  <a:pt x="-15114" y="107101"/>
                  <a:pt x="10194" y="73578"/>
                  <a:pt x="0" y="55372"/>
                </a:cubicBezTo>
                <a:close/>
              </a:path>
            </a:pathLst>
          </a:custGeom>
          <a:solidFill>
            <a:srgbClr val="F4C3BA"/>
          </a:solidFill>
          <a:ln w="12700">
            <a:solidFill>
              <a:srgbClr val="FF0000"/>
            </a:solidFill>
            <a:extLst>
              <a:ext uri="{C807C97D-BFC1-408E-A445-0C87EB9F89A2}">
                <ask:lineSketchStyleProps xmlns:ask="http://schemas.microsoft.com/office/drawing/2018/sketchyshapes" sd="2339883922">
                  <a:custGeom>
                    <a:avLst/>
                    <a:gdLst>
                      <a:gd name="connsiteX0" fmla="*/ 0 w 1111251"/>
                      <a:gd name="connsiteY0" fmla="*/ 58948 h 753612"/>
                      <a:gd name="connsiteX1" fmla="*/ 185211 w 1111251"/>
                      <a:gd name="connsiteY1" fmla="*/ 0 h 753612"/>
                      <a:gd name="connsiteX2" fmla="*/ 185208 w 1111251"/>
                      <a:gd name="connsiteY2" fmla="*/ 0 h 753612"/>
                      <a:gd name="connsiteX3" fmla="*/ 270778 w 1111251"/>
                      <a:gd name="connsiteY3" fmla="*/ -41178 h 753612"/>
                      <a:gd name="connsiteX4" fmla="*/ 463021 w 1111251"/>
                      <a:gd name="connsiteY4" fmla="*/ 0 h 753612"/>
                      <a:gd name="connsiteX5" fmla="*/ 926039 w 1111251"/>
                      <a:gd name="connsiteY5" fmla="*/ 0 h 753612"/>
                      <a:gd name="connsiteX6" fmla="*/ 1111251 w 1111251"/>
                      <a:gd name="connsiteY6" fmla="*/ 58948 h 753612"/>
                      <a:gd name="connsiteX7" fmla="*/ 1111251 w 1111251"/>
                      <a:gd name="connsiteY7" fmla="*/ 125602 h 753612"/>
                      <a:gd name="connsiteX8" fmla="*/ 1111251 w 1111251"/>
                      <a:gd name="connsiteY8" fmla="*/ 125602 h 753612"/>
                      <a:gd name="connsiteX9" fmla="*/ 1111251 w 1111251"/>
                      <a:gd name="connsiteY9" fmla="*/ 314005 h 753612"/>
                      <a:gd name="connsiteX10" fmla="*/ 1111251 w 1111251"/>
                      <a:gd name="connsiteY10" fmla="*/ 694663 h 753612"/>
                      <a:gd name="connsiteX11" fmla="*/ 926039 w 1111251"/>
                      <a:gd name="connsiteY11" fmla="*/ 753612 h 753612"/>
                      <a:gd name="connsiteX12" fmla="*/ 463021 w 1111251"/>
                      <a:gd name="connsiteY12" fmla="*/ 753612 h 753612"/>
                      <a:gd name="connsiteX13" fmla="*/ 185208 w 1111251"/>
                      <a:gd name="connsiteY13" fmla="*/ 753612 h 753612"/>
                      <a:gd name="connsiteX14" fmla="*/ 185208 w 1111251"/>
                      <a:gd name="connsiteY14" fmla="*/ 753612 h 753612"/>
                      <a:gd name="connsiteX15" fmla="*/ 185211 w 1111251"/>
                      <a:gd name="connsiteY15" fmla="*/ 753612 h 753612"/>
                      <a:gd name="connsiteX16" fmla="*/ 0 w 1111251"/>
                      <a:gd name="connsiteY16" fmla="*/ 694663 h 753612"/>
                      <a:gd name="connsiteX17" fmla="*/ 0 w 1111251"/>
                      <a:gd name="connsiteY17" fmla="*/ 314005 h 753612"/>
                      <a:gd name="connsiteX18" fmla="*/ 0 w 1111251"/>
                      <a:gd name="connsiteY18" fmla="*/ 125602 h 753612"/>
                      <a:gd name="connsiteX19" fmla="*/ 0 w 1111251"/>
                      <a:gd name="connsiteY19" fmla="*/ 125602 h 753612"/>
                      <a:gd name="connsiteX20" fmla="*/ 0 w 1111251"/>
                      <a:gd name="connsiteY20" fmla="*/ 58948 h 753612"/>
                      <a:gd name="connsiteX0" fmla="*/ 0 w 1111251"/>
                      <a:gd name="connsiteY0" fmla="*/ 58948 h 753612"/>
                      <a:gd name="connsiteX1" fmla="*/ 185211 w 1111251"/>
                      <a:gd name="connsiteY1" fmla="*/ 0 h 753612"/>
                      <a:gd name="connsiteX2" fmla="*/ 185208 w 1111251"/>
                      <a:gd name="connsiteY2" fmla="*/ 0 h 753612"/>
                      <a:gd name="connsiteX3" fmla="*/ 270778 w 1111251"/>
                      <a:gd name="connsiteY3" fmla="*/ -41178 h 753612"/>
                      <a:gd name="connsiteX4" fmla="*/ 463021 w 1111251"/>
                      <a:gd name="connsiteY4" fmla="*/ 0 h 753612"/>
                      <a:gd name="connsiteX5" fmla="*/ 926039 w 1111251"/>
                      <a:gd name="connsiteY5" fmla="*/ 0 h 753612"/>
                      <a:gd name="connsiteX6" fmla="*/ 1111251 w 1111251"/>
                      <a:gd name="connsiteY6" fmla="*/ 58948 h 753612"/>
                      <a:gd name="connsiteX7" fmla="*/ 1111251 w 1111251"/>
                      <a:gd name="connsiteY7" fmla="*/ 125602 h 753612"/>
                      <a:gd name="connsiteX8" fmla="*/ 1111251 w 1111251"/>
                      <a:gd name="connsiteY8" fmla="*/ 125602 h 753612"/>
                      <a:gd name="connsiteX9" fmla="*/ 1111251 w 1111251"/>
                      <a:gd name="connsiteY9" fmla="*/ 314005 h 753612"/>
                      <a:gd name="connsiteX10" fmla="*/ 1111251 w 1111251"/>
                      <a:gd name="connsiteY10" fmla="*/ 694663 h 753612"/>
                      <a:gd name="connsiteX11" fmla="*/ 926039 w 1111251"/>
                      <a:gd name="connsiteY11" fmla="*/ 753612 h 753612"/>
                      <a:gd name="connsiteX12" fmla="*/ 463021 w 1111251"/>
                      <a:gd name="connsiteY12" fmla="*/ 753612 h 753612"/>
                      <a:gd name="connsiteX13" fmla="*/ 185208 w 1111251"/>
                      <a:gd name="connsiteY13" fmla="*/ 753612 h 753612"/>
                      <a:gd name="connsiteX14" fmla="*/ 185208 w 1111251"/>
                      <a:gd name="connsiteY14" fmla="*/ 753612 h 753612"/>
                      <a:gd name="connsiteX15" fmla="*/ 185211 w 1111251"/>
                      <a:gd name="connsiteY15" fmla="*/ 753612 h 753612"/>
                      <a:gd name="connsiteX16" fmla="*/ 0 w 1111251"/>
                      <a:gd name="connsiteY16" fmla="*/ 694663 h 753612"/>
                      <a:gd name="connsiteX17" fmla="*/ 0 w 1111251"/>
                      <a:gd name="connsiteY17" fmla="*/ 314005 h 753612"/>
                      <a:gd name="connsiteX18" fmla="*/ 0 w 1111251"/>
                      <a:gd name="connsiteY18" fmla="*/ 125602 h 753612"/>
                      <a:gd name="connsiteX19" fmla="*/ 0 w 1111251"/>
                      <a:gd name="connsiteY19" fmla="*/ 125602 h 753612"/>
                      <a:gd name="connsiteX20" fmla="*/ 0 w 1111251"/>
                      <a:gd name="connsiteY20" fmla="*/ 58948 h 75361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</a:cxnLst>
                    <a:rect l="l" t="t" r="r" b="b"/>
                    <a:pathLst>
                      <a:path w="1111251" h="753612" fill="none" extrusionOk="0">
                        <a:moveTo>
                          <a:pt x="0" y="58948"/>
                        </a:moveTo>
                        <a:cubicBezTo>
                          <a:pt x="3556" y="13365"/>
                          <a:pt x="63925" y="14743"/>
                          <a:pt x="185211" y="0"/>
                        </a:cubicBezTo>
                        <a:lnTo>
                          <a:pt x="185208" y="0"/>
                        </a:lnTo>
                        <a:cubicBezTo>
                          <a:pt x="220467" y="-18393"/>
                          <a:pt x="235811" y="-32486"/>
                          <a:pt x="270778" y="-41178"/>
                        </a:cubicBezTo>
                        <a:cubicBezTo>
                          <a:pt x="320252" y="-19006"/>
                          <a:pt x="387099" y="-13879"/>
                          <a:pt x="463021" y="0"/>
                        </a:cubicBezTo>
                        <a:cubicBezTo>
                          <a:pt x="593728" y="-5814"/>
                          <a:pt x="864641" y="-6317"/>
                          <a:pt x="926039" y="0"/>
                        </a:cubicBezTo>
                        <a:cubicBezTo>
                          <a:pt x="1020930" y="-5754"/>
                          <a:pt x="1103564" y="25679"/>
                          <a:pt x="1111251" y="58948"/>
                        </a:cubicBezTo>
                        <a:cubicBezTo>
                          <a:pt x="1117915" y="72172"/>
                          <a:pt x="1120797" y="110265"/>
                          <a:pt x="1111251" y="125602"/>
                        </a:cubicBezTo>
                        <a:lnTo>
                          <a:pt x="1111251" y="125602"/>
                        </a:lnTo>
                        <a:cubicBezTo>
                          <a:pt x="1124313" y="206049"/>
                          <a:pt x="1133304" y="220763"/>
                          <a:pt x="1111251" y="314005"/>
                        </a:cubicBezTo>
                        <a:cubicBezTo>
                          <a:pt x="1146438" y="384415"/>
                          <a:pt x="1085645" y="530523"/>
                          <a:pt x="1111251" y="694663"/>
                        </a:cubicBezTo>
                        <a:cubicBezTo>
                          <a:pt x="1112948" y="735288"/>
                          <a:pt x="1014310" y="746778"/>
                          <a:pt x="926039" y="753612"/>
                        </a:cubicBezTo>
                        <a:cubicBezTo>
                          <a:pt x="791314" y="756688"/>
                          <a:pt x="708255" y="743257"/>
                          <a:pt x="463021" y="753612"/>
                        </a:cubicBezTo>
                        <a:cubicBezTo>
                          <a:pt x="378796" y="759652"/>
                          <a:pt x="289066" y="748603"/>
                          <a:pt x="185208" y="753612"/>
                        </a:cubicBezTo>
                        <a:lnTo>
                          <a:pt x="185208" y="753612"/>
                        </a:lnTo>
                        <a:lnTo>
                          <a:pt x="185211" y="753612"/>
                        </a:lnTo>
                        <a:cubicBezTo>
                          <a:pt x="80842" y="759874"/>
                          <a:pt x="3384" y="724726"/>
                          <a:pt x="0" y="694663"/>
                        </a:cubicBezTo>
                        <a:cubicBezTo>
                          <a:pt x="83632" y="551274"/>
                          <a:pt x="-58731" y="431700"/>
                          <a:pt x="0" y="314005"/>
                        </a:cubicBezTo>
                        <a:cubicBezTo>
                          <a:pt x="47809" y="293656"/>
                          <a:pt x="-30991" y="199795"/>
                          <a:pt x="0" y="125602"/>
                        </a:cubicBezTo>
                        <a:lnTo>
                          <a:pt x="0" y="125602"/>
                        </a:lnTo>
                        <a:cubicBezTo>
                          <a:pt x="-6486" y="114942"/>
                          <a:pt x="3742" y="79582"/>
                          <a:pt x="0" y="58948"/>
                        </a:cubicBezTo>
                        <a:close/>
                      </a:path>
                      <a:path w="1111251" h="753612" stroke="0" extrusionOk="0">
                        <a:moveTo>
                          <a:pt x="0" y="58948"/>
                        </a:moveTo>
                        <a:cubicBezTo>
                          <a:pt x="1684" y="36872"/>
                          <a:pt x="77853" y="6380"/>
                          <a:pt x="185211" y="0"/>
                        </a:cubicBezTo>
                        <a:lnTo>
                          <a:pt x="185208" y="0"/>
                        </a:lnTo>
                        <a:cubicBezTo>
                          <a:pt x="204609" y="-7518"/>
                          <a:pt x="242197" y="-31951"/>
                          <a:pt x="270778" y="-41178"/>
                        </a:cubicBezTo>
                        <a:cubicBezTo>
                          <a:pt x="311453" y="-37033"/>
                          <a:pt x="404676" y="-13276"/>
                          <a:pt x="463021" y="0"/>
                        </a:cubicBezTo>
                        <a:cubicBezTo>
                          <a:pt x="632957" y="10658"/>
                          <a:pt x="725764" y="9157"/>
                          <a:pt x="926039" y="0"/>
                        </a:cubicBezTo>
                        <a:cubicBezTo>
                          <a:pt x="1029227" y="7000"/>
                          <a:pt x="1122085" y="22932"/>
                          <a:pt x="1111251" y="58948"/>
                        </a:cubicBezTo>
                        <a:cubicBezTo>
                          <a:pt x="1099954" y="82905"/>
                          <a:pt x="1130167" y="113897"/>
                          <a:pt x="1111251" y="125602"/>
                        </a:cubicBezTo>
                        <a:lnTo>
                          <a:pt x="1111251" y="125602"/>
                        </a:lnTo>
                        <a:cubicBezTo>
                          <a:pt x="1113999" y="174421"/>
                          <a:pt x="1095527" y="232054"/>
                          <a:pt x="1111251" y="314005"/>
                        </a:cubicBezTo>
                        <a:cubicBezTo>
                          <a:pt x="1127302" y="396325"/>
                          <a:pt x="1073647" y="619978"/>
                          <a:pt x="1111251" y="694663"/>
                        </a:cubicBezTo>
                        <a:cubicBezTo>
                          <a:pt x="1128593" y="726683"/>
                          <a:pt x="1039239" y="765971"/>
                          <a:pt x="926039" y="753612"/>
                        </a:cubicBezTo>
                        <a:cubicBezTo>
                          <a:pt x="849842" y="745803"/>
                          <a:pt x="534253" y="743158"/>
                          <a:pt x="463021" y="753612"/>
                        </a:cubicBezTo>
                        <a:cubicBezTo>
                          <a:pt x="427749" y="752238"/>
                          <a:pt x="231444" y="751561"/>
                          <a:pt x="185208" y="753612"/>
                        </a:cubicBezTo>
                        <a:lnTo>
                          <a:pt x="185208" y="753612"/>
                        </a:lnTo>
                        <a:lnTo>
                          <a:pt x="185211" y="753612"/>
                        </a:lnTo>
                        <a:cubicBezTo>
                          <a:pt x="72583" y="751644"/>
                          <a:pt x="-2841" y="736660"/>
                          <a:pt x="0" y="694663"/>
                        </a:cubicBezTo>
                        <a:cubicBezTo>
                          <a:pt x="-19986" y="585247"/>
                          <a:pt x="-64030" y="415190"/>
                          <a:pt x="0" y="314005"/>
                        </a:cubicBezTo>
                        <a:cubicBezTo>
                          <a:pt x="-4589" y="228893"/>
                          <a:pt x="-18253" y="175520"/>
                          <a:pt x="0" y="125602"/>
                        </a:cubicBezTo>
                        <a:lnTo>
                          <a:pt x="0" y="125602"/>
                        </a:lnTo>
                        <a:cubicBezTo>
                          <a:pt x="-6660" y="115189"/>
                          <a:pt x="-11873" y="73780"/>
                          <a:pt x="0" y="58948"/>
                        </a:cubicBezTo>
                        <a:close/>
                      </a:path>
                      <a:path w="1111251" h="753612" fill="none" stroke="0" extrusionOk="0">
                        <a:moveTo>
                          <a:pt x="0" y="58948"/>
                        </a:moveTo>
                        <a:cubicBezTo>
                          <a:pt x="3969" y="38770"/>
                          <a:pt x="77539" y="9067"/>
                          <a:pt x="185211" y="0"/>
                        </a:cubicBezTo>
                        <a:lnTo>
                          <a:pt x="185208" y="0"/>
                        </a:lnTo>
                        <a:cubicBezTo>
                          <a:pt x="222374" y="-18978"/>
                          <a:pt x="235255" y="-28951"/>
                          <a:pt x="270778" y="-41178"/>
                        </a:cubicBezTo>
                        <a:cubicBezTo>
                          <a:pt x="331386" y="-22244"/>
                          <a:pt x="388511" y="-21418"/>
                          <a:pt x="463021" y="0"/>
                        </a:cubicBezTo>
                        <a:cubicBezTo>
                          <a:pt x="586258" y="-6435"/>
                          <a:pt x="863667" y="-17604"/>
                          <a:pt x="926039" y="0"/>
                        </a:cubicBezTo>
                        <a:cubicBezTo>
                          <a:pt x="1025343" y="4285"/>
                          <a:pt x="1107873" y="24882"/>
                          <a:pt x="1111251" y="58948"/>
                        </a:cubicBezTo>
                        <a:cubicBezTo>
                          <a:pt x="1116984" y="71712"/>
                          <a:pt x="1121550" y="112869"/>
                          <a:pt x="1111251" y="125602"/>
                        </a:cubicBezTo>
                        <a:lnTo>
                          <a:pt x="1111251" y="125602"/>
                        </a:lnTo>
                        <a:cubicBezTo>
                          <a:pt x="1121299" y="204633"/>
                          <a:pt x="1131456" y="217896"/>
                          <a:pt x="1111251" y="314005"/>
                        </a:cubicBezTo>
                        <a:cubicBezTo>
                          <a:pt x="1124040" y="357183"/>
                          <a:pt x="1087959" y="541848"/>
                          <a:pt x="1111251" y="694663"/>
                        </a:cubicBezTo>
                        <a:cubicBezTo>
                          <a:pt x="1121034" y="714346"/>
                          <a:pt x="1029043" y="754664"/>
                          <a:pt x="926039" y="753612"/>
                        </a:cubicBezTo>
                        <a:cubicBezTo>
                          <a:pt x="793053" y="742940"/>
                          <a:pt x="691586" y="747672"/>
                          <a:pt x="463021" y="753612"/>
                        </a:cubicBezTo>
                        <a:cubicBezTo>
                          <a:pt x="397796" y="742908"/>
                          <a:pt x="287759" y="736925"/>
                          <a:pt x="185208" y="753612"/>
                        </a:cubicBezTo>
                        <a:lnTo>
                          <a:pt x="185208" y="753612"/>
                        </a:lnTo>
                        <a:lnTo>
                          <a:pt x="185211" y="753612"/>
                        </a:lnTo>
                        <a:cubicBezTo>
                          <a:pt x="76303" y="755191"/>
                          <a:pt x="2876" y="726113"/>
                          <a:pt x="0" y="694663"/>
                        </a:cubicBezTo>
                        <a:cubicBezTo>
                          <a:pt x="48912" y="567483"/>
                          <a:pt x="-43790" y="434425"/>
                          <a:pt x="0" y="314005"/>
                        </a:cubicBezTo>
                        <a:cubicBezTo>
                          <a:pt x="54301" y="286877"/>
                          <a:pt x="-35776" y="214246"/>
                          <a:pt x="0" y="125602"/>
                        </a:cubicBezTo>
                        <a:lnTo>
                          <a:pt x="0" y="125602"/>
                        </a:lnTo>
                        <a:cubicBezTo>
                          <a:pt x="-10157" y="114389"/>
                          <a:pt x="9322" y="76718"/>
                          <a:pt x="0" y="58948"/>
                        </a:cubicBezTo>
                        <a:close/>
                      </a:path>
                    </a:pathLst>
                  </a:cu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EXPLORE</a:t>
            </a:r>
          </a:p>
        </p:txBody>
      </p:sp>
      <p:sp>
        <p:nvSpPr>
          <p:cNvPr id="5" name="Rounded Rectangular Callout 10">
            <a:extLst>
              <a:ext uri="{FF2B5EF4-FFF2-40B4-BE49-F238E27FC236}">
                <a16:creationId xmlns:a16="http://schemas.microsoft.com/office/drawing/2014/main" id="{B0286A18-D23F-0E19-B1E2-60B1B23A1EDD}"/>
              </a:ext>
            </a:extLst>
          </p:cNvPr>
          <p:cNvSpPr/>
          <p:nvPr/>
        </p:nvSpPr>
        <p:spPr>
          <a:xfrm>
            <a:off x="7900815" y="75123"/>
            <a:ext cx="2347322" cy="707900"/>
          </a:xfrm>
          <a:custGeom>
            <a:avLst/>
            <a:gdLst>
              <a:gd name="connsiteX0" fmla="*/ 0 w 2347322"/>
              <a:gd name="connsiteY0" fmla="*/ 55372 h 707900"/>
              <a:gd name="connsiteX1" fmla="*/ 391225 w 2347322"/>
              <a:gd name="connsiteY1" fmla="*/ 0 h 707900"/>
              <a:gd name="connsiteX2" fmla="*/ 391219 w 2347322"/>
              <a:gd name="connsiteY2" fmla="*/ 0 h 707900"/>
              <a:gd name="connsiteX3" fmla="*/ 571970 w 2347322"/>
              <a:gd name="connsiteY3" fmla="*/ -38681 h 707900"/>
              <a:gd name="connsiteX4" fmla="*/ 978050 w 2347322"/>
              <a:gd name="connsiteY4" fmla="*/ 0 h 707900"/>
              <a:gd name="connsiteX5" fmla="*/ 1956094 w 2347322"/>
              <a:gd name="connsiteY5" fmla="*/ 0 h 707900"/>
              <a:gd name="connsiteX6" fmla="*/ 2347322 w 2347322"/>
              <a:gd name="connsiteY6" fmla="*/ 55372 h 707900"/>
              <a:gd name="connsiteX7" fmla="*/ 2347322 w 2347322"/>
              <a:gd name="connsiteY7" fmla="*/ 117983 h 707900"/>
              <a:gd name="connsiteX8" fmla="*/ 2347322 w 2347322"/>
              <a:gd name="connsiteY8" fmla="*/ 117983 h 707900"/>
              <a:gd name="connsiteX9" fmla="*/ 2347322 w 2347322"/>
              <a:gd name="connsiteY9" fmla="*/ 294958 h 707900"/>
              <a:gd name="connsiteX10" fmla="*/ 2347322 w 2347322"/>
              <a:gd name="connsiteY10" fmla="*/ 652526 h 707900"/>
              <a:gd name="connsiteX11" fmla="*/ 1956094 w 2347322"/>
              <a:gd name="connsiteY11" fmla="*/ 707900 h 707900"/>
              <a:gd name="connsiteX12" fmla="*/ 978050 w 2347322"/>
              <a:gd name="connsiteY12" fmla="*/ 707900 h 707900"/>
              <a:gd name="connsiteX13" fmla="*/ 391219 w 2347322"/>
              <a:gd name="connsiteY13" fmla="*/ 707900 h 707900"/>
              <a:gd name="connsiteX14" fmla="*/ 391219 w 2347322"/>
              <a:gd name="connsiteY14" fmla="*/ 707900 h 707900"/>
              <a:gd name="connsiteX15" fmla="*/ 391225 w 2347322"/>
              <a:gd name="connsiteY15" fmla="*/ 707900 h 707900"/>
              <a:gd name="connsiteX16" fmla="*/ 0 w 2347322"/>
              <a:gd name="connsiteY16" fmla="*/ 652526 h 707900"/>
              <a:gd name="connsiteX17" fmla="*/ 0 w 2347322"/>
              <a:gd name="connsiteY17" fmla="*/ 294958 h 707900"/>
              <a:gd name="connsiteX18" fmla="*/ 0 w 2347322"/>
              <a:gd name="connsiteY18" fmla="*/ 117983 h 707900"/>
              <a:gd name="connsiteX19" fmla="*/ 0 w 2347322"/>
              <a:gd name="connsiteY19" fmla="*/ 117983 h 707900"/>
              <a:gd name="connsiteX20" fmla="*/ 0 w 2347322"/>
              <a:gd name="connsiteY20" fmla="*/ 55372 h 707900"/>
              <a:gd name="connsiteX0" fmla="*/ 0 w 2347322"/>
              <a:gd name="connsiteY0" fmla="*/ 55372 h 707900"/>
              <a:gd name="connsiteX1" fmla="*/ 391225 w 2347322"/>
              <a:gd name="connsiteY1" fmla="*/ 0 h 707900"/>
              <a:gd name="connsiteX2" fmla="*/ 391219 w 2347322"/>
              <a:gd name="connsiteY2" fmla="*/ 0 h 707900"/>
              <a:gd name="connsiteX3" fmla="*/ 571970 w 2347322"/>
              <a:gd name="connsiteY3" fmla="*/ -38681 h 707900"/>
              <a:gd name="connsiteX4" fmla="*/ 978050 w 2347322"/>
              <a:gd name="connsiteY4" fmla="*/ 0 h 707900"/>
              <a:gd name="connsiteX5" fmla="*/ 1956094 w 2347322"/>
              <a:gd name="connsiteY5" fmla="*/ 0 h 707900"/>
              <a:gd name="connsiteX6" fmla="*/ 2347322 w 2347322"/>
              <a:gd name="connsiteY6" fmla="*/ 55372 h 707900"/>
              <a:gd name="connsiteX7" fmla="*/ 2347322 w 2347322"/>
              <a:gd name="connsiteY7" fmla="*/ 117983 h 707900"/>
              <a:gd name="connsiteX8" fmla="*/ 2347322 w 2347322"/>
              <a:gd name="connsiteY8" fmla="*/ 117983 h 707900"/>
              <a:gd name="connsiteX9" fmla="*/ 2347322 w 2347322"/>
              <a:gd name="connsiteY9" fmla="*/ 294958 h 707900"/>
              <a:gd name="connsiteX10" fmla="*/ 2347322 w 2347322"/>
              <a:gd name="connsiteY10" fmla="*/ 652526 h 707900"/>
              <a:gd name="connsiteX11" fmla="*/ 1956094 w 2347322"/>
              <a:gd name="connsiteY11" fmla="*/ 707900 h 707900"/>
              <a:gd name="connsiteX12" fmla="*/ 978050 w 2347322"/>
              <a:gd name="connsiteY12" fmla="*/ 707900 h 707900"/>
              <a:gd name="connsiteX13" fmla="*/ 391219 w 2347322"/>
              <a:gd name="connsiteY13" fmla="*/ 707900 h 707900"/>
              <a:gd name="connsiteX14" fmla="*/ 391219 w 2347322"/>
              <a:gd name="connsiteY14" fmla="*/ 707900 h 707900"/>
              <a:gd name="connsiteX15" fmla="*/ 391225 w 2347322"/>
              <a:gd name="connsiteY15" fmla="*/ 707900 h 707900"/>
              <a:gd name="connsiteX16" fmla="*/ 0 w 2347322"/>
              <a:gd name="connsiteY16" fmla="*/ 652526 h 707900"/>
              <a:gd name="connsiteX17" fmla="*/ 0 w 2347322"/>
              <a:gd name="connsiteY17" fmla="*/ 294958 h 707900"/>
              <a:gd name="connsiteX18" fmla="*/ 0 w 2347322"/>
              <a:gd name="connsiteY18" fmla="*/ 117983 h 707900"/>
              <a:gd name="connsiteX19" fmla="*/ 0 w 2347322"/>
              <a:gd name="connsiteY19" fmla="*/ 117983 h 707900"/>
              <a:gd name="connsiteX20" fmla="*/ 0 w 2347322"/>
              <a:gd name="connsiteY20" fmla="*/ 55372 h 707900"/>
              <a:gd name="connsiteX0" fmla="*/ 0 w 2347322"/>
              <a:gd name="connsiteY0" fmla="*/ 55372 h 707900"/>
              <a:gd name="connsiteX1" fmla="*/ 391225 w 2347322"/>
              <a:gd name="connsiteY1" fmla="*/ 0 h 707900"/>
              <a:gd name="connsiteX2" fmla="*/ 391219 w 2347322"/>
              <a:gd name="connsiteY2" fmla="*/ 0 h 707900"/>
              <a:gd name="connsiteX3" fmla="*/ 571970 w 2347322"/>
              <a:gd name="connsiteY3" fmla="*/ -38681 h 707900"/>
              <a:gd name="connsiteX4" fmla="*/ 978050 w 2347322"/>
              <a:gd name="connsiteY4" fmla="*/ 0 h 707900"/>
              <a:gd name="connsiteX5" fmla="*/ 1956094 w 2347322"/>
              <a:gd name="connsiteY5" fmla="*/ 0 h 707900"/>
              <a:gd name="connsiteX6" fmla="*/ 2347322 w 2347322"/>
              <a:gd name="connsiteY6" fmla="*/ 55372 h 707900"/>
              <a:gd name="connsiteX7" fmla="*/ 2347322 w 2347322"/>
              <a:gd name="connsiteY7" fmla="*/ 117983 h 707900"/>
              <a:gd name="connsiteX8" fmla="*/ 2347322 w 2347322"/>
              <a:gd name="connsiteY8" fmla="*/ 117983 h 707900"/>
              <a:gd name="connsiteX9" fmla="*/ 2347322 w 2347322"/>
              <a:gd name="connsiteY9" fmla="*/ 294958 h 707900"/>
              <a:gd name="connsiteX10" fmla="*/ 2347322 w 2347322"/>
              <a:gd name="connsiteY10" fmla="*/ 652526 h 707900"/>
              <a:gd name="connsiteX11" fmla="*/ 1956094 w 2347322"/>
              <a:gd name="connsiteY11" fmla="*/ 707900 h 707900"/>
              <a:gd name="connsiteX12" fmla="*/ 978050 w 2347322"/>
              <a:gd name="connsiteY12" fmla="*/ 707900 h 707900"/>
              <a:gd name="connsiteX13" fmla="*/ 391219 w 2347322"/>
              <a:gd name="connsiteY13" fmla="*/ 707900 h 707900"/>
              <a:gd name="connsiteX14" fmla="*/ 391219 w 2347322"/>
              <a:gd name="connsiteY14" fmla="*/ 707900 h 707900"/>
              <a:gd name="connsiteX15" fmla="*/ 391225 w 2347322"/>
              <a:gd name="connsiteY15" fmla="*/ 707900 h 707900"/>
              <a:gd name="connsiteX16" fmla="*/ 0 w 2347322"/>
              <a:gd name="connsiteY16" fmla="*/ 652526 h 707900"/>
              <a:gd name="connsiteX17" fmla="*/ 0 w 2347322"/>
              <a:gd name="connsiteY17" fmla="*/ 294958 h 707900"/>
              <a:gd name="connsiteX18" fmla="*/ 0 w 2347322"/>
              <a:gd name="connsiteY18" fmla="*/ 117983 h 707900"/>
              <a:gd name="connsiteX19" fmla="*/ 0 w 2347322"/>
              <a:gd name="connsiteY19" fmla="*/ 117983 h 707900"/>
              <a:gd name="connsiteX20" fmla="*/ 0 w 2347322"/>
              <a:gd name="connsiteY20" fmla="*/ 55372 h 7079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2347322" h="707900" fill="none" extrusionOk="0">
                <a:moveTo>
                  <a:pt x="0" y="55372"/>
                </a:moveTo>
                <a:cubicBezTo>
                  <a:pt x="11564" y="-4956"/>
                  <a:pt x="119451" y="33607"/>
                  <a:pt x="391225" y="0"/>
                </a:cubicBezTo>
                <a:lnTo>
                  <a:pt x="391219" y="0"/>
                </a:lnTo>
                <a:cubicBezTo>
                  <a:pt x="463858" y="-14308"/>
                  <a:pt x="498295" y="-32621"/>
                  <a:pt x="571970" y="-38681"/>
                </a:cubicBezTo>
                <a:cubicBezTo>
                  <a:pt x="676378" y="-14848"/>
                  <a:pt x="813720" y="1650"/>
                  <a:pt x="978050" y="0"/>
                </a:cubicBezTo>
                <a:cubicBezTo>
                  <a:pt x="1251042" y="-29900"/>
                  <a:pt x="1836277" y="-14055"/>
                  <a:pt x="1956094" y="0"/>
                </a:cubicBezTo>
                <a:cubicBezTo>
                  <a:pt x="2153146" y="-10032"/>
                  <a:pt x="2324695" y="23125"/>
                  <a:pt x="2347322" y="55372"/>
                </a:cubicBezTo>
                <a:cubicBezTo>
                  <a:pt x="2360910" y="71308"/>
                  <a:pt x="2366988" y="103019"/>
                  <a:pt x="2347322" y="117983"/>
                </a:cubicBezTo>
                <a:lnTo>
                  <a:pt x="2347322" y="117983"/>
                </a:lnTo>
                <a:cubicBezTo>
                  <a:pt x="2376739" y="196458"/>
                  <a:pt x="2395563" y="207795"/>
                  <a:pt x="2347322" y="294958"/>
                </a:cubicBezTo>
                <a:cubicBezTo>
                  <a:pt x="2426976" y="364838"/>
                  <a:pt x="2285130" y="486865"/>
                  <a:pt x="2347322" y="652526"/>
                </a:cubicBezTo>
                <a:cubicBezTo>
                  <a:pt x="2354811" y="713988"/>
                  <a:pt x="2133714" y="694517"/>
                  <a:pt x="1956094" y="707900"/>
                </a:cubicBezTo>
                <a:cubicBezTo>
                  <a:pt x="1664616" y="733553"/>
                  <a:pt x="1502222" y="694707"/>
                  <a:pt x="978050" y="707900"/>
                </a:cubicBezTo>
                <a:cubicBezTo>
                  <a:pt x="781174" y="716012"/>
                  <a:pt x="612346" y="732068"/>
                  <a:pt x="391219" y="707900"/>
                </a:cubicBezTo>
                <a:lnTo>
                  <a:pt x="391219" y="707900"/>
                </a:lnTo>
                <a:lnTo>
                  <a:pt x="391225" y="707900"/>
                </a:lnTo>
                <a:cubicBezTo>
                  <a:pt x="170194" y="716878"/>
                  <a:pt x="8676" y="678093"/>
                  <a:pt x="0" y="652526"/>
                </a:cubicBezTo>
                <a:cubicBezTo>
                  <a:pt x="204621" y="515561"/>
                  <a:pt x="-99738" y="422176"/>
                  <a:pt x="0" y="294958"/>
                </a:cubicBezTo>
                <a:cubicBezTo>
                  <a:pt x="96312" y="285694"/>
                  <a:pt x="-62139" y="178548"/>
                  <a:pt x="0" y="117983"/>
                </a:cubicBezTo>
                <a:lnTo>
                  <a:pt x="0" y="117983"/>
                </a:lnTo>
                <a:cubicBezTo>
                  <a:pt x="-12904" y="107809"/>
                  <a:pt x="6648" y="75399"/>
                  <a:pt x="0" y="55372"/>
                </a:cubicBezTo>
                <a:close/>
              </a:path>
              <a:path w="2347322" h="707900" stroke="0" extrusionOk="0">
                <a:moveTo>
                  <a:pt x="0" y="55372"/>
                </a:moveTo>
                <a:cubicBezTo>
                  <a:pt x="-3669" y="63511"/>
                  <a:pt x="162171" y="8266"/>
                  <a:pt x="391225" y="0"/>
                </a:cubicBezTo>
                <a:lnTo>
                  <a:pt x="391219" y="0"/>
                </a:lnTo>
                <a:cubicBezTo>
                  <a:pt x="427781" y="-2569"/>
                  <a:pt x="511336" y="-24988"/>
                  <a:pt x="571970" y="-38681"/>
                </a:cubicBezTo>
                <a:cubicBezTo>
                  <a:pt x="670878" y="-15736"/>
                  <a:pt x="858800" y="11208"/>
                  <a:pt x="978050" y="0"/>
                </a:cubicBezTo>
                <a:cubicBezTo>
                  <a:pt x="1363834" y="-271"/>
                  <a:pt x="1540814" y="19633"/>
                  <a:pt x="1956094" y="0"/>
                </a:cubicBezTo>
                <a:cubicBezTo>
                  <a:pt x="2168191" y="9110"/>
                  <a:pt x="2368408" y="22303"/>
                  <a:pt x="2347322" y="55372"/>
                </a:cubicBezTo>
                <a:cubicBezTo>
                  <a:pt x="2325061" y="76103"/>
                  <a:pt x="2393560" y="102799"/>
                  <a:pt x="2347322" y="117983"/>
                </a:cubicBezTo>
                <a:lnTo>
                  <a:pt x="2347322" y="117983"/>
                </a:lnTo>
                <a:cubicBezTo>
                  <a:pt x="2351846" y="165773"/>
                  <a:pt x="2316950" y="215406"/>
                  <a:pt x="2347322" y="294958"/>
                </a:cubicBezTo>
                <a:cubicBezTo>
                  <a:pt x="2384939" y="372232"/>
                  <a:pt x="2271863" y="592771"/>
                  <a:pt x="2347322" y="652526"/>
                </a:cubicBezTo>
                <a:cubicBezTo>
                  <a:pt x="2391150" y="685208"/>
                  <a:pt x="2176799" y="745273"/>
                  <a:pt x="1956094" y="707900"/>
                </a:cubicBezTo>
                <a:cubicBezTo>
                  <a:pt x="1817674" y="684403"/>
                  <a:pt x="1152883" y="701847"/>
                  <a:pt x="978050" y="707900"/>
                </a:cubicBezTo>
                <a:cubicBezTo>
                  <a:pt x="916690" y="716859"/>
                  <a:pt x="490805" y="707446"/>
                  <a:pt x="391219" y="707900"/>
                </a:cubicBezTo>
                <a:lnTo>
                  <a:pt x="391219" y="707900"/>
                </a:lnTo>
                <a:lnTo>
                  <a:pt x="391225" y="707900"/>
                </a:lnTo>
                <a:cubicBezTo>
                  <a:pt x="154742" y="702869"/>
                  <a:pt x="-8007" y="694926"/>
                  <a:pt x="0" y="652526"/>
                </a:cubicBezTo>
                <a:cubicBezTo>
                  <a:pt x="-52272" y="555296"/>
                  <a:pt x="-141495" y="383739"/>
                  <a:pt x="0" y="294958"/>
                </a:cubicBezTo>
                <a:cubicBezTo>
                  <a:pt x="-12834" y="217853"/>
                  <a:pt x="-33245" y="163299"/>
                  <a:pt x="0" y="117983"/>
                </a:cubicBezTo>
                <a:lnTo>
                  <a:pt x="0" y="117983"/>
                </a:lnTo>
                <a:cubicBezTo>
                  <a:pt x="-11967" y="110622"/>
                  <a:pt x="-22461" y="70992"/>
                  <a:pt x="0" y="55372"/>
                </a:cubicBezTo>
                <a:close/>
              </a:path>
              <a:path w="2347322" h="707900" fill="none" stroke="0" extrusionOk="0">
                <a:moveTo>
                  <a:pt x="0" y="55372"/>
                </a:moveTo>
                <a:cubicBezTo>
                  <a:pt x="23577" y="11282"/>
                  <a:pt x="186517" y="-8398"/>
                  <a:pt x="391225" y="0"/>
                </a:cubicBezTo>
                <a:lnTo>
                  <a:pt x="391219" y="0"/>
                </a:lnTo>
                <a:cubicBezTo>
                  <a:pt x="472985" y="-18417"/>
                  <a:pt x="495864" y="-26280"/>
                  <a:pt x="571970" y="-38681"/>
                </a:cubicBezTo>
                <a:cubicBezTo>
                  <a:pt x="688423" y="-22440"/>
                  <a:pt x="833425" y="-18109"/>
                  <a:pt x="978050" y="0"/>
                </a:cubicBezTo>
                <a:cubicBezTo>
                  <a:pt x="1228862" y="4558"/>
                  <a:pt x="1820665" y="-14111"/>
                  <a:pt x="1956094" y="0"/>
                </a:cubicBezTo>
                <a:cubicBezTo>
                  <a:pt x="2165111" y="6002"/>
                  <a:pt x="2341366" y="28060"/>
                  <a:pt x="2347322" y="55372"/>
                </a:cubicBezTo>
                <a:cubicBezTo>
                  <a:pt x="2356805" y="71458"/>
                  <a:pt x="2368143" y="108661"/>
                  <a:pt x="2347322" y="117983"/>
                </a:cubicBezTo>
                <a:lnTo>
                  <a:pt x="2347322" y="117983"/>
                </a:lnTo>
                <a:cubicBezTo>
                  <a:pt x="2369594" y="188947"/>
                  <a:pt x="2389108" y="206119"/>
                  <a:pt x="2347322" y="294958"/>
                </a:cubicBezTo>
                <a:cubicBezTo>
                  <a:pt x="2399634" y="325869"/>
                  <a:pt x="2288889" y="510931"/>
                  <a:pt x="2347322" y="652526"/>
                </a:cubicBezTo>
                <a:cubicBezTo>
                  <a:pt x="2345087" y="667706"/>
                  <a:pt x="2160241" y="700474"/>
                  <a:pt x="1956094" y="707900"/>
                </a:cubicBezTo>
                <a:cubicBezTo>
                  <a:pt x="1662038" y="707962"/>
                  <a:pt x="1458738" y="692358"/>
                  <a:pt x="978050" y="707900"/>
                </a:cubicBezTo>
                <a:cubicBezTo>
                  <a:pt x="843256" y="694792"/>
                  <a:pt x="614551" y="698249"/>
                  <a:pt x="391219" y="707900"/>
                </a:cubicBezTo>
                <a:lnTo>
                  <a:pt x="391219" y="707900"/>
                </a:lnTo>
                <a:lnTo>
                  <a:pt x="391225" y="707900"/>
                </a:lnTo>
                <a:cubicBezTo>
                  <a:pt x="157127" y="706661"/>
                  <a:pt x="5586" y="686418"/>
                  <a:pt x="0" y="652526"/>
                </a:cubicBezTo>
                <a:cubicBezTo>
                  <a:pt x="108762" y="532347"/>
                  <a:pt x="-94085" y="406216"/>
                  <a:pt x="0" y="294958"/>
                </a:cubicBezTo>
                <a:cubicBezTo>
                  <a:pt x="122620" y="251144"/>
                  <a:pt x="-69267" y="203481"/>
                  <a:pt x="0" y="117983"/>
                </a:cubicBezTo>
                <a:lnTo>
                  <a:pt x="0" y="117983"/>
                </a:lnTo>
                <a:cubicBezTo>
                  <a:pt x="-22150" y="107107"/>
                  <a:pt x="22284" y="72367"/>
                  <a:pt x="0" y="55372"/>
                </a:cubicBezTo>
                <a:close/>
              </a:path>
              <a:path w="2347322" h="707900" fill="none" stroke="0" extrusionOk="0">
                <a:moveTo>
                  <a:pt x="0" y="55372"/>
                </a:moveTo>
                <a:cubicBezTo>
                  <a:pt x="7892" y="14170"/>
                  <a:pt x="143268" y="20984"/>
                  <a:pt x="391225" y="0"/>
                </a:cubicBezTo>
                <a:lnTo>
                  <a:pt x="391219" y="0"/>
                </a:lnTo>
                <a:cubicBezTo>
                  <a:pt x="471947" y="-17106"/>
                  <a:pt x="496613" y="-24151"/>
                  <a:pt x="571970" y="-38681"/>
                </a:cubicBezTo>
                <a:cubicBezTo>
                  <a:pt x="695395" y="-7939"/>
                  <a:pt x="801859" y="8856"/>
                  <a:pt x="978050" y="0"/>
                </a:cubicBezTo>
                <a:cubicBezTo>
                  <a:pt x="1247007" y="-11723"/>
                  <a:pt x="1826992" y="-19031"/>
                  <a:pt x="1956094" y="0"/>
                </a:cubicBezTo>
                <a:cubicBezTo>
                  <a:pt x="2157494" y="-1816"/>
                  <a:pt x="2332313" y="22800"/>
                  <a:pt x="2347322" y="55372"/>
                </a:cubicBezTo>
                <a:cubicBezTo>
                  <a:pt x="2360916" y="67845"/>
                  <a:pt x="2367370" y="104441"/>
                  <a:pt x="2347322" y="117983"/>
                </a:cubicBezTo>
                <a:lnTo>
                  <a:pt x="2347322" y="117983"/>
                </a:lnTo>
                <a:cubicBezTo>
                  <a:pt x="2372438" y="194335"/>
                  <a:pt x="2394700" y="204613"/>
                  <a:pt x="2347322" y="294958"/>
                </a:cubicBezTo>
                <a:cubicBezTo>
                  <a:pt x="2420429" y="351612"/>
                  <a:pt x="2272216" y="516434"/>
                  <a:pt x="2347322" y="652526"/>
                </a:cubicBezTo>
                <a:cubicBezTo>
                  <a:pt x="2361602" y="674737"/>
                  <a:pt x="2154254" y="705610"/>
                  <a:pt x="1956094" y="707900"/>
                </a:cubicBezTo>
                <a:cubicBezTo>
                  <a:pt x="1659616" y="707055"/>
                  <a:pt x="1483931" y="674605"/>
                  <a:pt x="978050" y="707900"/>
                </a:cubicBezTo>
                <a:cubicBezTo>
                  <a:pt x="805696" y="697527"/>
                  <a:pt x="608492" y="685668"/>
                  <a:pt x="391219" y="707900"/>
                </a:cubicBezTo>
                <a:lnTo>
                  <a:pt x="391219" y="707900"/>
                </a:lnTo>
                <a:lnTo>
                  <a:pt x="391225" y="707900"/>
                </a:lnTo>
                <a:cubicBezTo>
                  <a:pt x="168510" y="713450"/>
                  <a:pt x="7163" y="685767"/>
                  <a:pt x="0" y="652526"/>
                </a:cubicBezTo>
                <a:cubicBezTo>
                  <a:pt x="160884" y="538340"/>
                  <a:pt x="-101381" y="411915"/>
                  <a:pt x="0" y="294958"/>
                </a:cubicBezTo>
                <a:cubicBezTo>
                  <a:pt x="112708" y="265909"/>
                  <a:pt x="-64984" y="197041"/>
                  <a:pt x="0" y="117983"/>
                </a:cubicBezTo>
                <a:lnTo>
                  <a:pt x="0" y="117983"/>
                </a:lnTo>
                <a:cubicBezTo>
                  <a:pt x="-15114" y="107101"/>
                  <a:pt x="10194" y="73578"/>
                  <a:pt x="0" y="55372"/>
                </a:cubicBezTo>
                <a:close/>
              </a:path>
            </a:pathLst>
          </a:custGeom>
          <a:ln>
            <a:extLst>
              <a:ext uri="{C807C97D-BFC1-408E-A445-0C87EB9F89A2}">
                <ask:lineSketchStyleProps xmlns:ask="http://schemas.microsoft.com/office/drawing/2018/sketchyshapes" sd="2339883922">
                  <a:custGeom>
                    <a:avLst/>
                    <a:gdLst>
                      <a:gd name="connsiteX0" fmla="*/ 0 w 1111251"/>
                      <a:gd name="connsiteY0" fmla="*/ 58948 h 753612"/>
                      <a:gd name="connsiteX1" fmla="*/ 185211 w 1111251"/>
                      <a:gd name="connsiteY1" fmla="*/ 0 h 753612"/>
                      <a:gd name="connsiteX2" fmla="*/ 185208 w 1111251"/>
                      <a:gd name="connsiteY2" fmla="*/ 0 h 753612"/>
                      <a:gd name="connsiteX3" fmla="*/ 270778 w 1111251"/>
                      <a:gd name="connsiteY3" fmla="*/ -41178 h 753612"/>
                      <a:gd name="connsiteX4" fmla="*/ 463021 w 1111251"/>
                      <a:gd name="connsiteY4" fmla="*/ 0 h 753612"/>
                      <a:gd name="connsiteX5" fmla="*/ 926039 w 1111251"/>
                      <a:gd name="connsiteY5" fmla="*/ 0 h 753612"/>
                      <a:gd name="connsiteX6" fmla="*/ 1111251 w 1111251"/>
                      <a:gd name="connsiteY6" fmla="*/ 58948 h 753612"/>
                      <a:gd name="connsiteX7" fmla="*/ 1111251 w 1111251"/>
                      <a:gd name="connsiteY7" fmla="*/ 125602 h 753612"/>
                      <a:gd name="connsiteX8" fmla="*/ 1111251 w 1111251"/>
                      <a:gd name="connsiteY8" fmla="*/ 125602 h 753612"/>
                      <a:gd name="connsiteX9" fmla="*/ 1111251 w 1111251"/>
                      <a:gd name="connsiteY9" fmla="*/ 314005 h 753612"/>
                      <a:gd name="connsiteX10" fmla="*/ 1111251 w 1111251"/>
                      <a:gd name="connsiteY10" fmla="*/ 694663 h 753612"/>
                      <a:gd name="connsiteX11" fmla="*/ 926039 w 1111251"/>
                      <a:gd name="connsiteY11" fmla="*/ 753612 h 753612"/>
                      <a:gd name="connsiteX12" fmla="*/ 463021 w 1111251"/>
                      <a:gd name="connsiteY12" fmla="*/ 753612 h 753612"/>
                      <a:gd name="connsiteX13" fmla="*/ 185208 w 1111251"/>
                      <a:gd name="connsiteY13" fmla="*/ 753612 h 753612"/>
                      <a:gd name="connsiteX14" fmla="*/ 185208 w 1111251"/>
                      <a:gd name="connsiteY14" fmla="*/ 753612 h 753612"/>
                      <a:gd name="connsiteX15" fmla="*/ 185211 w 1111251"/>
                      <a:gd name="connsiteY15" fmla="*/ 753612 h 753612"/>
                      <a:gd name="connsiteX16" fmla="*/ 0 w 1111251"/>
                      <a:gd name="connsiteY16" fmla="*/ 694663 h 753612"/>
                      <a:gd name="connsiteX17" fmla="*/ 0 w 1111251"/>
                      <a:gd name="connsiteY17" fmla="*/ 314005 h 753612"/>
                      <a:gd name="connsiteX18" fmla="*/ 0 w 1111251"/>
                      <a:gd name="connsiteY18" fmla="*/ 125602 h 753612"/>
                      <a:gd name="connsiteX19" fmla="*/ 0 w 1111251"/>
                      <a:gd name="connsiteY19" fmla="*/ 125602 h 753612"/>
                      <a:gd name="connsiteX20" fmla="*/ 0 w 1111251"/>
                      <a:gd name="connsiteY20" fmla="*/ 58948 h 753612"/>
                      <a:gd name="connsiteX0" fmla="*/ 0 w 1111251"/>
                      <a:gd name="connsiteY0" fmla="*/ 58948 h 753612"/>
                      <a:gd name="connsiteX1" fmla="*/ 185211 w 1111251"/>
                      <a:gd name="connsiteY1" fmla="*/ 0 h 753612"/>
                      <a:gd name="connsiteX2" fmla="*/ 185208 w 1111251"/>
                      <a:gd name="connsiteY2" fmla="*/ 0 h 753612"/>
                      <a:gd name="connsiteX3" fmla="*/ 270778 w 1111251"/>
                      <a:gd name="connsiteY3" fmla="*/ -41178 h 753612"/>
                      <a:gd name="connsiteX4" fmla="*/ 463021 w 1111251"/>
                      <a:gd name="connsiteY4" fmla="*/ 0 h 753612"/>
                      <a:gd name="connsiteX5" fmla="*/ 926039 w 1111251"/>
                      <a:gd name="connsiteY5" fmla="*/ 0 h 753612"/>
                      <a:gd name="connsiteX6" fmla="*/ 1111251 w 1111251"/>
                      <a:gd name="connsiteY6" fmla="*/ 58948 h 753612"/>
                      <a:gd name="connsiteX7" fmla="*/ 1111251 w 1111251"/>
                      <a:gd name="connsiteY7" fmla="*/ 125602 h 753612"/>
                      <a:gd name="connsiteX8" fmla="*/ 1111251 w 1111251"/>
                      <a:gd name="connsiteY8" fmla="*/ 125602 h 753612"/>
                      <a:gd name="connsiteX9" fmla="*/ 1111251 w 1111251"/>
                      <a:gd name="connsiteY9" fmla="*/ 314005 h 753612"/>
                      <a:gd name="connsiteX10" fmla="*/ 1111251 w 1111251"/>
                      <a:gd name="connsiteY10" fmla="*/ 694663 h 753612"/>
                      <a:gd name="connsiteX11" fmla="*/ 926039 w 1111251"/>
                      <a:gd name="connsiteY11" fmla="*/ 753612 h 753612"/>
                      <a:gd name="connsiteX12" fmla="*/ 463021 w 1111251"/>
                      <a:gd name="connsiteY12" fmla="*/ 753612 h 753612"/>
                      <a:gd name="connsiteX13" fmla="*/ 185208 w 1111251"/>
                      <a:gd name="connsiteY13" fmla="*/ 753612 h 753612"/>
                      <a:gd name="connsiteX14" fmla="*/ 185208 w 1111251"/>
                      <a:gd name="connsiteY14" fmla="*/ 753612 h 753612"/>
                      <a:gd name="connsiteX15" fmla="*/ 185211 w 1111251"/>
                      <a:gd name="connsiteY15" fmla="*/ 753612 h 753612"/>
                      <a:gd name="connsiteX16" fmla="*/ 0 w 1111251"/>
                      <a:gd name="connsiteY16" fmla="*/ 694663 h 753612"/>
                      <a:gd name="connsiteX17" fmla="*/ 0 w 1111251"/>
                      <a:gd name="connsiteY17" fmla="*/ 314005 h 753612"/>
                      <a:gd name="connsiteX18" fmla="*/ 0 w 1111251"/>
                      <a:gd name="connsiteY18" fmla="*/ 125602 h 753612"/>
                      <a:gd name="connsiteX19" fmla="*/ 0 w 1111251"/>
                      <a:gd name="connsiteY19" fmla="*/ 125602 h 753612"/>
                      <a:gd name="connsiteX20" fmla="*/ 0 w 1111251"/>
                      <a:gd name="connsiteY20" fmla="*/ 58948 h 75361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</a:cxnLst>
                    <a:rect l="l" t="t" r="r" b="b"/>
                    <a:pathLst>
                      <a:path w="1111251" h="753612" fill="none" extrusionOk="0">
                        <a:moveTo>
                          <a:pt x="0" y="58948"/>
                        </a:moveTo>
                        <a:cubicBezTo>
                          <a:pt x="3556" y="13365"/>
                          <a:pt x="63925" y="14743"/>
                          <a:pt x="185211" y="0"/>
                        </a:cubicBezTo>
                        <a:lnTo>
                          <a:pt x="185208" y="0"/>
                        </a:lnTo>
                        <a:cubicBezTo>
                          <a:pt x="220467" y="-18393"/>
                          <a:pt x="235811" y="-32486"/>
                          <a:pt x="270778" y="-41178"/>
                        </a:cubicBezTo>
                        <a:cubicBezTo>
                          <a:pt x="320252" y="-19006"/>
                          <a:pt x="387099" y="-13879"/>
                          <a:pt x="463021" y="0"/>
                        </a:cubicBezTo>
                        <a:cubicBezTo>
                          <a:pt x="593728" y="-5814"/>
                          <a:pt x="864641" y="-6317"/>
                          <a:pt x="926039" y="0"/>
                        </a:cubicBezTo>
                        <a:cubicBezTo>
                          <a:pt x="1020930" y="-5754"/>
                          <a:pt x="1103564" y="25679"/>
                          <a:pt x="1111251" y="58948"/>
                        </a:cubicBezTo>
                        <a:cubicBezTo>
                          <a:pt x="1117915" y="72172"/>
                          <a:pt x="1120797" y="110265"/>
                          <a:pt x="1111251" y="125602"/>
                        </a:cubicBezTo>
                        <a:lnTo>
                          <a:pt x="1111251" y="125602"/>
                        </a:lnTo>
                        <a:cubicBezTo>
                          <a:pt x="1124313" y="206049"/>
                          <a:pt x="1133304" y="220763"/>
                          <a:pt x="1111251" y="314005"/>
                        </a:cubicBezTo>
                        <a:cubicBezTo>
                          <a:pt x="1146438" y="384415"/>
                          <a:pt x="1085645" y="530523"/>
                          <a:pt x="1111251" y="694663"/>
                        </a:cubicBezTo>
                        <a:cubicBezTo>
                          <a:pt x="1112948" y="735288"/>
                          <a:pt x="1014310" y="746778"/>
                          <a:pt x="926039" y="753612"/>
                        </a:cubicBezTo>
                        <a:cubicBezTo>
                          <a:pt x="791314" y="756688"/>
                          <a:pt x="708255" y="743257"/>
                          <a:pt x="463021" y="753612"/>
                        </a:cubicBezTo>
                        <a:cubicBezTo>
                          <a:pt x="378796" y="759652"/>
                          <a:pt x="289066" y="748603"/>
                          <a:pt x="185208" y="753612"/>
                        </a:cubicBezTo>
                        <a:lnTo>
                          <a:pt x="185208" y="753612"/>
                        </a:lnTo>
                        <a:lnTo>
                          <a:pt x="185211" y="753612"/>
                        </a:lnTo>
                        <a:cubicBezTo>
                          <a:pt x="80842" y="759874"/>
                          <a:pt x="3384" y="724726"/>
                          <a:pt x="0" y="694663"/>
                        </a:cubicBezTo>
                        <a:cubicBezTo>
                          <a:pt x="83632" y="551274"/>
                          <a:pt x="-58731" y="431700"/>
                          <a:pt x="0" y="314005"/>
                        </a:cubicBezTo>
                        <a:cubicBezTo>
                          <a:pt x="47809" y="293656"/>
                          <a:pt x="-30991" y="199795"/>
                          <a:pt x="0" y="125602"/>
                        </a:cubicBezTo>
                        <a:lnTo>
                          <a:pt x="0" y="125602"/>
                        </a:lnTo>
                        <a:cubicBezTo>
                          <a:pt x="-6486" y="114942"/>
                          <a:pt x="3742" y="79582"/>
                          <a:pt x="0" y="58948"/>
                        </a:cubicBezTo>
                        <a:close/>
                      </a:path>
                      <a:path w="1111251" h="753612" stroke="0" extrusionOk="0">
                        <a:moveTo>
                          <a:pt x="0" y="58948"/>
                        </a:moveTo>
                        <a:cubicBezTo>
                          <a:pt x="1684" y="36872"/>
                          <a:pt x="77853" y="6380"/>
                          <a:pt x="185211" y="0"/>
                        </a:cubicBezTo>
                        <a:lnTo>
                          <a:pt x="185208" y="0"/>
                        </a:lnTo>
                        <a:cubicBezTo>
                          <a:pt x="204609" y="-7518"/>
                          <a:pt x="242197" y="-31951"/>
                          <a:pt x="270778" y="-41178"/>
                        </a:cubicBezTo>
                        <a:cubicBezTo>
                          <a:pt x="311453" y="-37033"/>
                          <a:pt x="404676" y="-13276"/>
                          <a:pt x="463021" y="0"/>
                        </a:cubicBezTo>
                        <a:cubicBezTo>
                          <a:pt x="632957" y="10658"/>
                          <a:pt x="725764" y="9157"/>
                          <a:pt x="926039" y="0"/>
                        </a:cubicBezTo>
                        <a:cubicBezTo>
                          <a:pt x="1029227" y="7000"/>
                          <a:pt x="1122085" y="22932"/>
                          <a:pt x="1111251" y="58948"/>
                        </a:cubicBezTo>
                        <a:cubicBezTo>
                          <a:pt x="1099954" y="82905"/>
                          <a:pt x="1130167" y="113897"/>
                          <a:pt x="1111251" y="125602"/>
                        </a:cubicBezTo>
                        <a:lnTo>
                          <a:pt x="1111251" y="125602"/>
                        </a:lnTo>
                        <a:cubicBezTo>
                          <a:pt x="1113999" y="174421"/>
                          <a:pt x="1095527" y="232054"/>
                          <a:pt x="1111251" y="314005"/>
                        </a:cubicBezTo>
                        <a:cubicBezTo>
                          <a:pt x="1127302" y="396325"/>
                          <a:pt x="1073647" y="619978"/>
                          <a:pt x="1111251" y="694663"/>
                        </a:cubicBezTo>
                        <a:cubicBezTo>
                          <a:pt x="1128593" y="726683"/>
                          <a:pt x="1039239" y="765971"/>
                          <a:pt x="926039" y="753612"/>
                        </a:cubicBezTo>
                        <a:cubicBezTo>
                          <a:pt x="849842" y="745803"/>
                          <a:pt x="534253" y="743158"/>
                          <a:pt x="463021" y="753612"/>
                        </a:cubicBezTo>
                        <a:cubicBezTo>
                          <a:pt x="427749" y="752238"/>
                          <a:pt x="231444" y="751561"/>
                          <a:pt x="185208" y="753612"/>
                        </a:cubicBezTo>
                        <a:lnTo>
                          <a:pt x="185208" y="753612"/>
                        </a:lnTo>
                        <a:lnTo>
                          <a:pt x="185211" y="753612"/>
                        </a:lnTo>
                        <a:cubicBezTo>
                          <a:pt x="72583" y="751644"/>
                          <a:pt x="-2841" y="736660"/>
                          <a:pt x="0" y="694663"/>
                        </a:cubicBezTo>
                        <a:cubicBezTo>
                          <a:pt x="-19986" y="585247"/>
                          <a:pt x="-64030" y="415190"/>
                          <a:pt x="0" y="314005"/>
                        </a:cubicBezTo>
                        <a:cubicBezTo>
                          <a:pt x="-4589" y="228893"/>
                          <a:pt x="-18253" y="175520"/>
                          <a:pt x="0" y="125602"/>
                        </a:cubicBezTo>
                        <a:lnTo>
                          <a:pt x="0" y="125602"/>
                        </a:lnTo>
                        <a:cubicBezTo>
                          <a:pt x="-6660" y="115189"/>
                          <a:pt x="-11873" y="73780"/>
                          <a:pt x="0" y="58948"/>
                        </a:cubicBezTo>
                        <a:close/>
                      </a:path>
                      <a:path w="1111251" h="753612" fill="none" stroke="0" extrusionOk="0">
                        <a:moveTo>
                          <a:pt x="0" y="58948"/>
                        </a:moveTo>
                        <a:cubicBezTo>
                          <a:pt x="3969" y="38770"/>
                          <a:pt x="77539" y="9067"/>
                          <a:pt x="185211" y="0"/>
                        </a:cubicBezTo>
                        <a:lnTo>
                          <a:pt x="185208" y="0"/>
                        </a:lnTo>
                        <a:cubicBezTo>
                          <a:pt x="222374" y="-18978"/>
                          <a:pt x="235255" y="-28951"/>
                          <a:pt x="270778" y="-41178"/>
                        </a:cubicBezTo>
                        <a:cubicBezTo>
                          <a:pt x="331386" y="-22244"/>
                          <a:pt x="388511" y="-21418"/>
                          <a:pt x="463021" y="0"/>
                        </a:cubicBezTo>
                        <a:cubicBezTo>
                          <a:pt x="586258" y="-6435"/>
                          <a:pt x="863667" y="-17604"/>
                          <a:pt x="926039" y="0"/>
                        </a:cubicBezTo>
                        <a:cubicBezTo>
                          <a:pt x="1025343" y="4285"/>
                          <a:pt x="1107873" y="24882"/>
                          <a:pt x="1111251" y="58948"/>
                        </a:cubicBezTo>
                        <a:cubicBezTo>
                          <a:pt x="1116984" y="71712"/>
                          <a:pt x="1121550" y="112869"/>
                          <a:pt x="1111251" y="125602"/>
                        </a:cubicBezTo>
                        <a:lnTo>
                          <a:pt x="1111251" y="125602"/>
                        </a:lnTo>
                        <a:cubicBezTo>
                          <a:pt x="1121299" y="204633"/>
                          <a:pt x="1131456" y="217896"/>
                          <a:pt x="1111251" y="314005"/>
                        </a:cubicBezTo>
                        <a:cubicBezTo>
                          <a:pt x="1124040" y="357183"/>
                          <a:pt x="1087959" y="541848"/>
                          <a:pt x="1111251" y="694663"/>
                        </a:cubicBezTo>
                        <a:cubicBezTo>
                          <a:pt x="1121034" y="714346"/>
                          <a:pt x="1029043" y="754664"/>
                          <a:pt x="926039" y="753612"/>
                        </a:cubicBezTo>
                        <a:cubicBezTo>
                          <a:pt x="793053" y="742940"/>
                          <a:pt x="691586" y="747672"/>
                          <a:pt x="463021" y="753612"/>
                        </a:cubicBezTo>
                        <a:cubicBezTo>
                          <a:pt x="397796" y="742908"/>
                          <a:pt x="287759" y="736925"/>
                          <a:pt x="185208" y="753612"/>
                        </a:cubicBezTo>
                        <a:lnTo>
                          <a:pt x="185208" y="753612"/>
                        </a:lnTo>
                        <a:lnTo>
                          <a:pt x="185211" y="753612"/>
                        </a:lnTo>
                        <a:cubicBezTo>
                          <a:pt x="76303" y="755191"/>
                          <a:pt x="2876" y="726113"/>
                          <a:pt x="0" y="694663"/>
                        </a:cubicBezTo>
                        <a:cubicBezTo>
                          <a:pt x="48912" y="567483"/>
                          <a:pt x="-43790" y="434425"/>
                          <a:pt x="0" y="314005"/>
                        </a:cubicBezTo>
                        <a:cubicBezTo>
                          <a:pt x="54301" y="286877"/>
                          <a:pt x="-35776" y="214246"/>
                          <a:pt x="0" y="125602"/>
                        </a:cubicBezTo>
                        <a:lnTo>
                          <a:pt x="0" y="125602"/>
                        </a:lnTo>
                        <a:cubicBezTo>
                          <a:pt x="-10157" y="114389"/>
                          <a:pt x="9322" y="76718"/>
                          <a:pt x="0" y="58948"/>
                        </a:cubicBezTo>
                        <a:close/>
                      </a:path>
                    </a:pathLst>
                  </a:cu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VIPERs</a:t>
            </a:r>
          </a:p>
        </p:txBody>
      </p:sp>
    </p:spTree>
    <p:extLst>
      <p:ext uri="{BB962C8B-B14F-4D97-AF65-F5344CB8AC3E}">
        <p14:creationId xmlns:p14="http://schemas.microsoft.com/office/powerpoint/2010/main" val="245822721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Freeform: Shape 12">
            <a:extLst>
              <a:ext uri="{FF2B5EF4-FFF2-40B4-BE49-F238E27FC236}">
                <a16:creationId xmlns:a16="http://schemas.microsoft.com/office/drawing/2014/main" id="{FAAE2DA9-9BAF-4D46-BC97-20425C5321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72926" y="367993"/>
            <a:ext cx="11499601" cy="6203902"/>
          </a:xfrm>
          <a:custGeom>
            <a:avLst/>
            <a:gdLst>
              <a:gd name="connsiteX0" fmla="*/ 9680053 w 11499601"/>
              <a:gd name="connsiteY0" fmla="*/ 0 h 6250474"/>
              <a:gd name="connsiteX1" fmla="*/ 11263634 w 11499601"/>
              <a:gd name="connsiteY1" fmla="*/ 10894 h 6250474"/>
              <a:gd name="connsiteX2" fmla="*/ 11499601 w 11499601"/>
              <a:gd name="connsiteY2" fmla="*/ 84193 h 6250474"/>
              <a:gd name="connsiteX3" fmla="*/ 11496115 w 11499601"/>
              <a:gd name="connsiteY3" fmla="*/ 333210 h 6250474"/>
              <a:gd name="connsiteX4" fmla="*/ 11496626 w 11499601"/>
              <a:gd name="connsiteY4" fmla="*/ 801872 h 6250474"/>
              <a:gd name="connsiteX5" fmla="*/ 11482477 w 11499601"/>
              <a:gd name="connsiteY5" fmla="*/ 1834579 h 6250474"/>
              <a:gd name="connsiteX6" fmla="*/ 11478714 w 11499601"/>
              <a:gd name="connsiteY6" fmla="*/ 3520214 h 6250474"/>
              <a:gd name="connsiteX7" fmla="*/ 11419375 w 11499601"/>
              <a:gd name="connsiteY7" fmla="*/ 5982433 h 6250474"/>
              <a:gd name="connsiteX8" fmla="*/ 5959453 w 11499601"/>
              <a:gd name="connsiteY8" fmla="*/ 5973386 h 6250474"/>
              <a:gd name="connsiteX9" fmla="*/ 5021779 w 11499601"/>
              <a:gd name="connsiteY9" fmla="*/ 5958809 h 6250474"/>
              <a:gd name="connsiteX10" fmla="*/ 5021779 w 11499601"/>
              <a:gd name="connsiteY10" fmla="*/ 5972741 h 6250474"/>
              <a:gd name="connsiteX11" fmla="*/ 3239306 w 11499601"/>
              <a:gd name="connsiteY11" fmla="*/ 5972741 h 6250474"/>
              <a:gd name="connsiteX12" fmla="*/ 3217554 w 11499601"/>
              <a:gd name="connsiteY12" fmla="*/ 6005912 h 6250474"/>
              <a:gd name="connsiteX13" fmla="*/ 3219866 w 11499601"/>
              <a:gd name="connsiteY13" fmla="*/ 6250474 h 6250474"/>
              <a:gd name="connsiteX14" fmla="*/ 2855432 w 11499601"/>
              <a:gd name="connsiteY14" fmla="*/ 6045972 h 6250474"/>
              <a:gd name="connsiteX15" fmla="*/ 2785655 w 11499601"/>
              <a:gd name="connsiteY15" fmla="*/ 5972741 h 6250474"/>
              <a:gd name="connsiteX16" fmla="*/ 2321880 w 11499601"/>
              <a:gd name="connsiteY16" fmla="*/ 5972741 h 6250474"/>
              <a:gd name="connsiteX17" fmla="*/ 2321880 w 11499601"/>
              <a:gd name="connsiteY17" fmla="*/ 5943328 h 6250474"/>
              <a:gd name="connsiteX18" fmla="*/ 2161451 w 11499601"/>
              <a:gd name="connsiteY18" fmla="*/ 5941720 h 6250474"/>
              <a:gd name="connsiteX19" fmla="*/ 1884575 w 11499601"/>
              <a:gd name="connsiteY19" fmla="*/ 5937508 h 6250474"/>
              <a:gd name="connsiteX20" fmla="*/ 1731597 w 11499601"/>
              <a:gd name="connsiteY20" fmla="*/ 5934968 h 6250474"/>
              <a:gd name="connsiteX21" fmla="*/ 1588500 w 11499601"/>
              <a:gd name="connsiteY21" fmla="*/ 5940418 h 6250474"/>
              <a:gd name="connsiteX22" fmla="*/ 671167 w 11499601"/>
              <a:gd name="connsiteY22" fmla="*/ 5948382 h 6250474"/>
              <a:gd name="connsiteX23" fmla="*/ 94741 w 11499601"/>
              <a:gd name="connsiteY23" fmla="*/ 5957415 h 6250474"/>
              <a:gd name="connsiteX24" fmla="*/ 37859 w 11499601"/>
              <a:gd name="connsiteY24" fmla="*/ 5876060 h 6250474"/>
              <a:gd name="connsiteX25" fmla="*/ 28975 w 11499601"/>
              <a:gd name="connsiteY25" fmla="*/ 2606888 h 6250474"/>
              <a:gd name="connsiteX26" fmla="*/ 33539 w 11499601"/>
              <a:gd name="connsiteY26" fmla="*/ 59860 h 6250474"/>
              <a:gd name="connsiteX27" fmla="*/ 39830 w 11499601"/>
              <a:gd name="connsiteY27" fmla="*/ 42028 h 6250474"/>
              <a:gd name="connsiteX28" fmla="*/ 88659 w 11499601"/>
              <a:gd name="connsiteY28" fmla="*/ 37282 h 6250474"/>
              <a:gd name="connsiteX29" fmla="*/ 301554 w 11499601"/>
              <a:gd name="connsiteY29" fmla="*/ 37282 h 6250474"/>
              <a:gd name="connsiteX30" fmla="*/ 416464 w 11499601"/>
              <a:gd name="connsiteY30" fmla="*/ 30725 h 6250474"/>
              <a:gd name="connsiteX31" fmla="*/ 907723 w 11499601"/>
              <a:gd name="connsiteY31" fmla="*/ 24269 h 6250474"/>
              <a:gd name="connsiteX32" fmla="*/ 3989089 w 11499601"/>
              <a:gd name="connsiteY32" fmla="*/ 29653 h 6250474"/>
              <a:gd name="connsiteX0" fmla="*/ 9680053 w 11499601"/>
              <a:gd name="connsiteY0" fmla="*/ 0 h 6250474"/>
              <a:gd name="connsiteX1" fmla="*/ 11263634 w 11499601"/>
              <a:gd name="connsiteY1" fmla="*/ 10894 h 6250474"/>
              <a:gd name="connsiteX2" fmla="*/ 11499601 w 11499601"/>
              <a:gd name="connsiteY2" fmla="*/ 84193 h 6250474"/>
              <a:gd name="connsiteX3" fmla="*/ 11496115 w 11499601"/>
              <a:gd name="connsiteY3" fmla="*/ 333210 h 6250474"/>
              <a:gd name="connsiteX4" fmla="*/ 11496626 w 11499601"/>
              <a:gd name="connsiteY4" fmla="*/ 801872 h 6250474"/>
              <a:gd name="connsiteX5" fmla="*/ 11482477 w 11499601"/>
              <a:gd name="connsiteY5" fmla="*/ 1834579 h 6250474"/>
              <a:gd name="connsiteX6" fmla="*/ 11478714 w 11499601"/>
              <a:gd name="connsiteY6" fmla="*/ 3520214 h 6250474"/>
              <a:gd name="connsiteX7" fmla="*/ 11419375 w 11499601"/>
              <a:gd name="connsiteY7" fmla="*/ 5982433 h 6250474"/>
              <a:gd name="connsiteX8" fmla="*/ 5959453 w 11499601"/>
              <a:gd name="connsiteY8" fmla="*/ 5973386 h 6250474"/>
              <a:gd name="connsiteX9" fmla="*/ 5021779 w 11499601"/>
              <a:gd name="connsiteY9" fmla="*/ 5958809 h 6250474"/>
              <a:gd name="connsiteX10" fmla="*/ 5021779 w 11499601"/>
              <a:gd name="connsiteY10" fmla="*/ 5972741 h 6250474"/>
              <a:gd name="connsiteX11" fmla="*/ 3239306 w 11499601"/>
              <a:gd name="connsiteY11" fmla="*/ 5972741 h 6250474"/>
              <a:gd name="connsiteX12" fmla="*/ 3217554 w 11499601"/>
              <a:gd name="connsiteY12" fmla="*/ 6005912 h 6250474"/>
              <a:gd name="connsiteX13" fmla="*/ 3219866 w 11499601"/>
              <a:gd name="connsiteY13" fmla="*/ 6250474 h 6250474"/>
              <a:gd name="connsiteX14" fmla="*/ 2855432 w 11499601"/>
              <a:gd name="connsiteY14" fmla="*/ 6045972 h 6250474"/>
              <a:gd name="connsiteX15" fmla="*/ 2785655 w 11499601"/>
              <a:gd name="connsiteY15" fmla="*/ 5972741 h 6250474"/>
              <a:gd name="connsiteX16" fmla="*/ 2321880 w 11499601"/>
              <a:gd name="connsiteY16" fmla="*/ 5972741 h 6250474"/>
              <a:gd name="connsiteX17" fmla="*/ 2161451 w 11499601"/>
              <a:gd name="connsiteY17" fmla="*/ 5941720 h 6250474"/>
              <a:gd name="connsiteX18" fmla="*/ 1884575 w 11499601"/>
              <a:gd name="connsiteY18" fmla="*/ 5937508 h 6250474"/>
              <a:gd name="connsiteX19" fmla="*/ 1731597 w 11499601"/>
              <a:gd name="connsiteY19" fmla="*/ 5934968 h 6250474"/>
              <a:gd name="connsiteX20" fmla="*/ 1588500 w 11499601"/>
              <a:gd name="connsiteY20" fmla="*/ 5940418 h 6250474"/>
              <a:gd name="connsiteX21" fmla="*/ 671167 w 11499601"/>
              <a:gd name="connsiteY21" fmla="*/ 5948382 h 6250474"/>
              <a:gd name="connsiteX22" fmla="*/ 94741 w 11499601"/>
              <a:gd name="connsiteY22" fmla="*/ 5957415 h 6250474"/>
              <a:gd name="connsiteX23" fmla="*/ 37859 w 11499601"/>
              <a:gd name="connsiteY23" fmla="*/ 5876060 h 6250474"/>
              <a:gd name="connsiteX24" fmla="*/ 28975 w 11499601"/>
              <a:gd name="connsiteY24" fmla="*/ 2606888 h 6250474"/>
              <a:gd name="connsiteX25" fmla="*/ 33539 w 11499601"/>
              <a:gd name="connsiteY25" fmla="*/ 59860 h 6250474"/>
              <a:gd name="connsiteX26" fmla="*/ 39830 w 11499601"/>
              <a:gd name="connsiteY26" fmla="*/ 42028 h 6250474"/>
              <a:gd name="connsiteX27" fmla="*/ 88659 w 11499601"/>
              <a:gd name="connsiteY27" fmla="*/ 37282 h 6250474"/>
              <a:gd name="connsiteX28" fmla="*/ 301554 w 11499601"/>
              <a:gd name="connsiteY28" fmla="*/ 37282 h 6250474"/>
              <a:gd name="connsiteX29" fmla="*/ 416464 w 11499601"/>
              <a:gd name="connsiteY29" fmla="*/ 30725 h 6250474"/>
              <a:gd name="connsiteX30" fmla="*/ 907723 w 11499601"/>
              <a:gd name="connsiteY30" fmla="*/ 24269 h 6250474"/>
              <a:gd name="connsiteX31" fmla="*/ 3989089 w 11499601"/>
              <a:gd name="connsiteY31" fmla="*/ 29653 h 6250474"/>
              <a:gd name="connsiteX32" fmla="*/ 9680053 w 11499601"/>
              <a:gd name="connsiteY32" fmla="*/ 0 h 6250474"/>
              <a:gd name="connsiteX0" fmla="*/ 9680053 w 11499601"/>
              <a:gd name="connsiteY0" fmla="*/ 0 h 6250474"/>
              <a:gd name="connsiteX1" fmla="*/ 11263634 w 11499601"/>
              <a:gd name="connsiteY1" fmla="*/ 10894 h 6250474"/>
              <a:gd name="connsiteX2" fmla="*/ 11499601 w 11499601"/>
              <a:gd name="connsiteY2" fmla="*/ 84193 h 6250474"/>
              <a:gd name="connsiteX3" fmla="*/ 11496115 w 11499601"/>
              <a:gd name="connsiteY3" fmla="*/ 333210 h 6250474"/>
              <a:gd name="connsiteX4" fmla="*/ 11496626 w 11499601"/>
              <a:gd name="connsiteY4" fmla="*/ 801872 h 6250474"/>
              <a:gd name="connsiteX5" fmla="*/ 11482477 w 11499601"/>
              <a:gd name="connsiteY5" fmla="*/ 1834579 h 6250474"/>
              <a:gd name="connsiteX6" fmla="*/ 11478714 w 11499601"/>
              <a:gd name="connsiteY6" fmla="*/ 3520214 h 6250474"/>
              <a:gd name="connsiteX7" fmla="*/ 11419375 w 11499601"/>
              <a:gd name="connsiteY7" fmla="*/ 5982433 h 6250474"/>
              <a:gd name="connsiteX8" fmla="*/ 5959453 w 11499601"/>
              <a:gd name="connsiteY8" fmla="*/ 5973386 h 6250474"/>
              <a:gd name="connsiteX9" fmla="*/ 5021779 w 11499601"/>
              <a:gd name="connsiteY9" fmla="*/ 5958809 h 6250474"/>
              <a:gd name="connsiteX10" fmla="*/ 5021779 w 11499601"/>
              <a:gd name="connsiteY10" fmla="*/ 5972741 h 6250474"/>
              <a:gd name="connsiteX11" fmla="*/ 3239306 w 11499601"/>
              <a:gd name="connsiteY11" fmla="*/ 5972741 h 6250474"/>
              <a:gd name="connsiteX12" fmla="*/ 3217554 w 11499601"/>
              <a:gd name="connsiteY12" fmla="*/ 6005912 h 6250474"/>
              <a:gd name="connsiteX13" fmla="*/ 3219866 w 11499601"/>
              <a:gd name="connsiteY13" fmla="*/ 6250474 h 6250474"/>
              <a:gd name="connsiteX14" fmla="*/ 2855432 w 11499601"/>
              <a:gd name="connsiteY14" fmla="*/ 6045972 h 6250474"/>
              <a:gd name="connsiteX15" fmla="*/ 2785655 w 11499601"/>
              <a:gd name="connsiteY15" fmla="*/ 5972741 h 6250474"/>
              <a:gd name="connsiteX16" fmla="*/ 2321880 w 11499601"/>
              <a:gd name="connsiteY16" fmla="*/ 5972741 h 6250474"/>
              <a:gd name="connsiteX17" fmla="*/ 1884575 w 11499601"/>
              <a:gd name="connsiteY17" fmla="*/ 5937508 h 6250474"/>
              <a:gd name="connsiteX18" fmla="*/ 1731597 w 11499601"/>
              <a:gd name="connsiteY18" fmla="*/ 5934968 h 6250474"/>
              <a:gd name="connsiteX19" fmla="*/ 1588500 w 11499601"/>
              <a:gd name="connsiteY19" fmla="*/ 5940418 h 6250474"/>
              <a:gd name="connsiteX20" fmla="*/ 671167 w 11499601"/>
              <a:gd name="connsiteY20" fmla="*/ 5948382 h 6250474"/>
              <a:gd name="connsiteX21" fmla="*/ 94741 w 11499601"/>
              <a:gd name="connsiteY21" fmla="*/ 5957415 h 6250474"/>
              <a:gd name="connsiteX22" fmla="*/ 37859 w 11499601"/>
              <a:gd name="connsiteY22" fmla="*/ 5876060 h 6250474"/>
              <a:gd name="connsiteX23" fmla="*/ 28975 w 11499601"/>
              <a:gd name="connsiteY23" fmla="*/ 2606888 h 6250474"/>
              <a:gd name="connsiteX24" fmla="*/ 33539 w 11499601"/>
              <a:gd name="connsiteY24" fmla="*/ 59860 h 6250474"/>
              <a:gd name="connsiteX25" fmla="*/ 39830 w 11499601"/>
              <a:gd name="connsiteY25" fmla="*/ 42028 h 6250474"/>
              <a:gd name="connsiteX26" fmla="*/ 88659 w 11499601"/>
              <a:gd name="connsiteY26" fmla="*/ 37282 h 6250474"/>
              <a:gd name="connsiteX27" fmla="*/ 301554 w 11499601"/>
              <a:gd name="connsiteY27" fmla="*/ 37282 h 6250474"/>
              <a:gd name="connsiteX28" fmla="*/ 416464 w 11499601"/>
              <a:gd name="connsiteY28" fmla="*/ 30725 h 6250474"/>
              <a:gd name="connsiteX29" fmla="*/ 907723 w 11499601"/>
              <a:gd name="connsiteY29" fmla="*/ 24269 h 6250474"/>
              <a:gd name="connsiteX30" fmla="*/ 3989089 w 11499601"/>
              <a:gd name="connsiteY30" fmla="*/ 29653 h 6250474"/>
              <a:gd name="connsiteX31" fmla="*/ 9680053 w 11499601"/>
              <a:gd name="connsiteY31" fmla="*/ 0 h 6250474"/>
              <a:gd name="connsiteX0" fmla="*/ 9680053 w 11499601"/>
              <a:gd name="connsiteY0" fmla="*/ 0 h 6250474"/>
              <a:gd name="connsiteX1" fmla="*/ 11263634 w 11499601"/>
              <a:gd name="connsiteY1" fmla="*/ 10894 h 6250474"/>
              <a:gd name="connsiteX2" fmla="*/ 11499601 w 11499601"/>
              <a:gd name="connsiteY2" fmla="*/ 84193 h 6250474"/>
              <a:gd name="connsiteX3" fmla="*/ 11496115 w 11499601"/>
              <a:gd name="connsiteY3" fmla="*/ 333210 h 6250474"/>
              <a:gd name="connsiteX4" fmla="*/ 11496626 w 11499601"/>
              <a:gd name="connsiteY4" fmla="*/ 801872 h 6250474"/>
              <a:gd name="connsiteX5" fmla="*/ 11482477 w 11499601"/>
              <a:gd name="connsiteY5" fmla="*/ 1834579 h 6250474"/>
              <a:gd name="connsiteX6" fmla="*/ 11478714 w 11499601"/>
              <a:gd name="connsiteY6" fmla="*/ 3520214 h 6250474"/>
              <a:gd name="connsiteX7" fmla="*/ 11419375 w 11499601"/>
              <a:gd name="connsiteY7" fmla="*/ 5982433 h 6250474"/>
              <a:gd name="connsiteX8" fmla="*/ 5959453 w 11499601"/>
              <a:gd name="connsiteY8" fmla="*/ 5973386 h 6250474"/>
              <a:gd name="connsiteX9" fmla="*/ 5021779 w 11499601"/>
              <a:gd name="connsiteY9" fmla="*/ 5958809 h 6250474"/>
              <a:gd name="connsiteX10" fmla="*/ 3239306 w 11499601"/>
              <a:gd name="connsiteY10" fmla="*/ 5972741 h 6250474"/>
              <a:gd name="connsiteX11" fmla="*/ 3217554 w 11499601"/>
              <a:gd name="connsiteY11" fmla="*/ 6005912 h 6250474"/>
              <a:gd name="connsiteX12" fmla="*/ 3219866 w 11499601"/>
              <a:gd name="connsiteY12" fmla="*/ 6250474 h 6250474"/>
              <a:gd name="connsiteX13" fmla="*/ 2855432 w 11499601"/>
              <a:gd name="connsiteY13" fmla="*/ 6045972 h 6250474"/>
              <a:gd name="connsiteX14" fmla="*/ 2785655 w 11499601"/>
              <a:gd name="connsiteY14" fmla="*/ 5972741 h 6250474"/>
              <a:gd name="connsiteX15" fmla="*/ 2321880 w 11499601"/>
              <a:gd name="connsiteY15" fmla="*/ 5972741 h 6250474"/>
              <a:gd name="connsiteX16" fmla="*/ 1884575 w 11499601"/>
              <a:gd name="connsiteY16" fmla="*/ 5937508 h 6250474"/>
              <a:gd name="connsiteX17" fmla="*/ 1731597 w 11499601"/>
              <a:gd name="connsiteY17" fmla="*/ 5934968 h 6250474"/>
              <a:gd name="connsiteX18" fmla="*/ 1588500 w 11499601"/>
              <a:gd name="connsiteY18" fmla="*/ 5940418 h 6250474"/>
              <a:gd name="connsiteX19" fmla="*/ 671167 w 11499601"/>
              <a:gd name="connsiteY19" fmla="*/ 5948382 h 6250474"/>
              <a:gd name="connsiteX20" fmla="*/ 94741 w 11499601"/>
              <a:gd name="connsiteY20" fmla="*/ 5957415 h 6250474"/>
              <a:gd name="connsiteX21" fmla="*/ 37859 w 11499601"/>
              <a:gd name="connsiteY21" fmla="*/ 5876060 h 6250474"/>
              <a:gd name="connsiteX22" fmla="*/ 28975 w 11499601"/>
              <a:gd name="connsiteY22" fmla="*/ 2606888 h 6250474"/>
              <a:gd name="connsiteX23" fmla="*/ 33539 w 11499601"/>
              <a:gd name="connsiteY23" fmla="*/ 59860 h 6250474"/>
              <a:gd name="connsiteX24" fmla="*/ 39830 w 11499601"/>
              <a:gd name="connsiteY24" fmla="*/ 42028 h 6250474"/>
              <a:gd name="connsiteX25" fmla="*/ 88659 w 11499601"/>
              <a:gd name="connsiteY25" fmla="*/ 37282 h 6250474"/>
              <a:gd name="connsiteX26" fmla="*/ 301554 w 11499601"/>
              <a:gd name="connsiteY26" fmla="*/ 37282 h 6250474"/>
              <a:gd name="connsiteX27" fmla="*/ 416464 w 11499601"/>
              <a:gd name="connsiteY27" fmla="*/ 30725 h 6250474"/>
              <a:gd name="connsiteX28" fmla="*/ 907723 w 11499601"/>
              <a:gd name="connsiteY28" fmla="*/ 24269 h 6250474"/>
              <a:gd name="connsiteX29" fmla="*/ 3989089 w 11499601"/>
              <a:gd name="connsiteY29" fmla="*/ 29653 h 6250474"/>
              <a:gd name="connsiteX30" fmla="*/ 9680053 w 11499601"/>
              <a:gd name="connsiteY30" fmla="*/ 0 h 6250474"/>
              <a:gd name="connsiteX0" fmla="*/ 9680053 w 11499601"/>
              <a:gd name="connsiteY0" fmla="*/ 0 h 6250474"/>
              <a:gd name="connsiteX1" fmla="*/ 11263634 w 11499601"/>
              <a:gd name="connsiteY1" fmla="*/ 10894 h 6250474"/>
              <a:gd name="connsiteX2" fmla="*/ 11499601 w 11499601"/>
              <a:gd name="connsiteY2" fmla="*/ 84193 h 6250474"/>
              <a:gd name="connsiteX3" fmla="*/ 11496115 w 11499601"/>
              <a:gd name="connsiteY3" fmla="*/ 333210 h 6250474"/>
              <a:gd name="connsiteX4" fmla="*/ 11496626 w 11499601"/>
              <a:gd name="connsiteY4" fmla="*/ 801872 h 6250474"/>
              <a:gd name="connsiteX5" fmla="*/ 11482477 w 11499601"/>
              <a:gd name="connsiteY5" fmla="*/ 1834579 h 6250474"/>
              <a:gd name="connsiteX6" fmla="*/ 11478714 w 11499601"/>
              <a:gd name="connsiteY6" fmla="*/ 3520214 h 6250474"/>
              <a:gd name="connsiteX7" fmla="*/ 11419375 w 11499601"/>
              <a:gd name="connsiteY7" fmla="*/ 5982433 h 6250474"/>
              <a:gd name="connsiteX8" fmla="*/ 5959453 w 11499601"/>
              <a:gd name="connsiteY8" fmla="*/ 5973386 h 6250474"/>
              <a:gd name="connsiteX9" fmla="*/ 5011590 w 11499601"/>
              <a:gd name="connsiteY9" fmla="*/ 5989374 h 6250474"/>
              <a:gd name="connsiteX10" fmla="*/ 3239306 w 11499601"/>
              <a:gd name="connsiteY10" fmla="*/ 5972741 h 6250474"/>
              <a:gd name="connsiteX11" fmla="*/ 3217554 w 11499601"/>
              <a:gd name="connsiteY11" fmla="*/ 6005912 h 6250474"/>
              <a:gd name="connsiteX12" fmla="*/ 3219866 w 11499601"/>
              <a:gd name="connsiteY12" fmla="*/ 6250474 h 6250474"/>
              <a:gd name="connsiteX13" fmla="*/ 2855432 w 11499601"/>
              <a:gd name="connsiteY13" fmla="*/ 6045972 h 6250474"/>
              <a:gd name="connsiteX14" fmla="*/ 2785655 w 11499601"/>
              <a:gd name="connsiteY14" fmla="*/ 5972741 h 6250474"/>
              <a:gd name="connsiteX15" fmla="*/ 2321880 w 11499601"/>
              <a:gd name="connsiteY15" fmla="*/ 5972741 h 6250474"/>
              <a:gd name="connsiteX16" fmla="*/ 1884575 w 11499601"/>
              <a:gd name="connsiteY16" fmla="*/ 5937508 h 6250474"/>
              <a:gd name="connsiteX17" fmla="*/ 1731597 w 11499601"/>
              <a:gd name="connsiteY17" fmla="*/ 5934968 h 6250474"/>
              <a:gd name="connsiteX18" fmla="*/ 1588500 w 11499601"/>
              <a:gd name="connsiteY18" fmla="*/ 5940418 h 6250474"/>
              <a:gd name="connsiteX19" fmla="*/ 671167 w 11499601"/>
              <a:gd name="connsiteY19" fmla="*/ 5948382 h 6250474"/>
              <a:gd name="connsiteX20" fmla="*/ 94741 w 11499601"/>
              <a:gd name="connsiteY20" fmla="*/ 5957415 h 6250474"/>
              <a:gd name="connsiteX21" fmla="*/ 37859 w 11499601"/>
              <a:gd name="connsiteY21" fmla="*/ 5876060 h 6250474"/>
              <a:gd name="connsiteX22" fmla="*/ 28975 w 11499601"/>
              <a:gd name="connsiteY22" fmla="*/ 2606888 h 6250474"/>
              <a:gd name="connsiteX23" fmla="*/ 33539 w 11499601"/>
              <a:gd name="connsiteY23" fmla="*/ 59860 h 6250474"/>
              <a:gd name="connsiteX24" fmla="*/ 39830 w 11499601"/>
              <a:gd name="connsiteY24" fmla="*/ 42028 h 6250474"/>
              <a:gd name="connsiteX25" fmla="*/ 88659 w 11499601"/>
              <a:gd name="connsiteY25" fmla="*/ 37282 h 6250474"/>
              <a:gd name="connsiteX26" fmla="*/ 301554 w 11499601"/>
              <a:gd name="connsiteY26" fmla="*/ 37282 h 6250474"/>
              <a:gd name="connsiteX27" fmla="*/ 416464 w 11499601"/>
              <a:gd name="connsiteY27" fmla="*/ 30725 h 6250474"/>
              <a:gd name="connsiteX28" fmla="*/ 907723 w 11499601"/>
              <a:gd name="connsiteY28" fmla="*/ 24269 h 6250474"/>
              <a:gd name="connsiteX29" fmla="*/ 3989089 w 11499601"/>
              <a:gd name="connsiteY29" fmla="*/ 29653 h 6250474"/>
              <a:gd name="connsiteX30" fmla="*/ 9680053 w 11499601"/>
              <a:gd name="connsiteY30" fmla="*/ 0 h 6250474"/>
              <a:gd name="connsiteX0" fmla="*/ 9680053 w 11499601"/>
              <a:gd name="connsiteY0" fmla="*/ 0 h 6250474"/>
              <a:gd name="connsiteX1" fmla="*/ 11263634 w 11499601"/>
              <a:gd name="connsiteY1" fmla="*/ 10894 h 6250474"/>
              <a:gd name="connsiteX2" fmla="*/ 11499601 w 11499601"/>
              <a:gd name="connsiteY2" fmla="*/ 84193 h 6250474"/>
              <a:gd name="connsiteX3" fmla="*/ 11496115 w 11499601"/>
              <a:gd name="connsiteY3" fmla="*/ 333210 h 6250474"/>
              <a:gd name="connsiteX4" fmla="*/ 11496626 w 11499601"/>
              <a:gd name="connsiteY4" fmla="*/ 801872 h 6250474"/>
              <a:gd name="connsiteX5" fmla="*/ 11482477 w 11499601"/>
              <a:gd name="connsiteY5" fmla="*/ 1834579 h 6250474"/>
              <a:gd name="connsiteX6" fmla="*/ 11478714 w 11499601"/>
              <a:gd name="connsiteY6" fmla="*/ 3520214 h 6250474"/>
              <a:gd name="connsiteX7" fmla="*/ 11419375 w 11499601"/>
              <a:gd name="connsiteY7" fmla="*/ 5982433 h 6250474"/>
              <a:gd name="connsiteX8" fmla="*/ 5959453 w 11499601"/>
              <a:gd name="connsiteY8" fmla="*/ 5973386 h 6250474"/>
              <a:gd name="connsiteX9" fmla="*/ 5001402 w 11499601"/>
              <a:gd name="connsiteY9" fmla="*/ 5999562 h 6250474"/>
              <a:gd name="connsiteX10" fmla="*/ 3239306 w 11499601"/>
              <a:gd name="connsiteY10" fmla="*/ 5972741 h 6250474"/>
              <a:gd name="connsiteX11" fmla="*/ 3217554 w 11499601"/>
              <a:gd name="connsiteY11" fmla="*/ 6005912 h 6250474"/>
              <a:gd name="connsiteX12" fmla="*/ 3219866 w 11499601"/>
              <a:gd name="connsiteY12" fmla="*/ 6250474 h 6250474"/>
              <a:gd name="connsiteX13" fmla="*/ 2855432 w 11499601"/>
              <a:gd name="connsiteY13" fmla="*/ 6045972 h 6250474"/>
              <a:gd name="connsiteX14" fmla="*/ 2785655 w 11499601"/>
              <a:gd name="connsiteY14" fmla="*/ 5972741 h 6250474"/>
              <a:gd name="connsiteX15" fmla="*/ 2321880 w 11499601"/>
              <a:gd name="connsiteY15" fmla="*/ 5972741 h 6250474"/>
              <a:gd name="connsiteX16" fmla="*/ 1884575 w 11499601"/>
              <a:gd name="connsiteY16" fmla="*/ 5937508 h 6250474"/>
              <a:gd name="connsiteX17" fmla="*/ 1731597 w 11499601"/>
              <a:gd name="connsiteY17" fmla="*/ 5934968 h 6250474"/>
              <a:gd name="connsiteX18" fmla="*/ 1588500 w 11499601"/>
              <a:gd name="connsiteY18" fmla="*/ 5940418 h 6250474"/>
              <a:gd name="connsiteX19" fmla="*/ 671167 w 11499601"/>
              <a:gd name="connsiteY19" fmla="*/ 5948382 h 6250474"/>
              <a:gd name="connsiteX20" fmla="*/ 94741 w 11499601"/>
              <a:gd name="connsiteY20" fmla="*/ 5957415 h 6250474"/>
              <a:gd name="connsiteX21" fmla="*/ 37859 w 11499601"/>
              <a:gd name="connsiteY21" fmla="*/ 5876060 h 6250474"/>
              <a:gd name="connsiteX22" fmla="*/ 28975 w 11499601"/>
              <a:gd name="connsiteY22" fmla="*/ 2606888 h 6250474"/>
              <a:gd name="connsiteX23" fmla="*/ 33539 w 11499601"/>
              <a:gd name="connsiteY23" fmla="*/ 59860 h 6250474"/>
              <a:gd name="connsiteX24" fmla="*/ 39830 w 11499601"/>
              <a:gd name="connsiteY24" fmla="*/ 42028 h 6250474"/>
              <a:gd name="connsiteX25" fmla="*/ 88659 w 11499601"/>
              <a:gd name="connsiteY25" fmla="*/ 37282 h 6250474"/>
              <a:gd name="connsiteX26" fmla="*/ 301554 w 11499601"/>
              <a:gd name="connsiteY26" fmla="*/ 37282 h 6250474"/>
              <a:gd name="connsiteX27" fmla="*/ 416464 w 11499601"/>
              <a:gd name="connsiteY27" fmla="*/ 30725 h 6250474"/>
              <a:gd name="connsiteX28" fmla="*/ 907723 w 11499601"/>
              <a:gd name="connsiteY28" fmla="*/ 24269 h 6250474"/>
              <a:gd name="connsiteX29" fmla="*/ 3989089 w 11499601"/>
              <a:gd name="connsiteY29" fmla="*/ 29653 h 6250474"/>
              <a:gd name="connsiteX30" fmla="*/ 9680053 w 11499601"/>
              <a:gd name="connsiteY30" fmla="*/ 0 h 6250474"/>
              <a:gd name="connsiteX0" fmla="*/ 9680053 w 11499601"/>
              <a:gd name="connsiteY0" fmla="*/ 0 h 6250474"/>
              <a:gd name="connsiteX1" fmla="*/ 11263634 w 11499601"/>
              <a:gd name="connsiteY1" fmla="*/ 10894 h 6250474"/>
              <a:gd name="connsiteX2" fmla="*/ 11499601 w 11499601"/>
              <a:gd name="connsiteY2" fmla="*/ 84193 h 6250474"/>
              <a:gd name="connsiteX3" fmla="*/ 11496115 w 11499601"/>
              <a:gd name="connsiteY3" fmla="*/ 333210 h 6250474"/>
              <a:gd name="connsiteX4" fmla="*/ 11496626 w 11499601"/>
              <a:gd name="connsiteY4" fmla="*/ 801872 h 6250474"/>
              <a:gd name="connsiteX5" fmla="*/ 11482477 w 11499601"/>
              <a:gd name="connsiteY5" fmla="*/ 1834579 h 6250474"/>
              <a:gd name="connsiteX6" fmla="*/ 11478714 w 11499601"/>
              <a:gd name="connsiteY6" fmla="*/ 3520214 h 6250474"/>
              <a:gd name="connsiteX7" fmla="*/ 11419375 w 11499601"/>
              <a:gd name="connsiteY7" fmla="*/ 5982433 h 6250474"/>
              <a:gd name="connsiteX8" fmla="*/ 5959453 w 11499601"/>
              <a:gd name="connsiteY8" fmla="*/ 5973386 h 6250474"/>
              <a:gd name="connsiteX9" fmla="*/ 4858766 w 11499601"/>
              <a:gd name="connsiteY9" fmla="*/ 5999562 h 6250474"/>
              <a:gd name="connsiteX10" fmla="*/ 3239306 w 11499601"/>
              <a:gd name="connsiteY10" fmla="*/ 5972741 h 6250474"/>
              <a:gd name="connsiteX11" fmla="*/ 3217554 w 11499601"/>
              <a:gd name="connsiteY11" fmla="*/ 6005912 h 6250474"/>
              <a:gd name="connsiteX12" fmla="*/ 3219866 w 11499601"/>
              <a:gd name="connsiteY12" fmla="*/ 6250474 h 6250474"/>
              <a:gd name="connsiteX13" fmla="*/ 2855432 w 11499601"/>
              <a:gd name="connsiteY13" fmla="*/ 6045972 h 6250474"/>
              <a:gd name="connsiteX14" fmla="*/ 2785655 w 11499601"/>
              <a:gd name="connsiteY14" fmla="*/ 5972741 h 6250474"/>
              <a:gd name="connsiteX15" fmla="*/ 2321880 w 11499601"/>
              <a:gd name="connsiteY15" fmla="*/ 5972741 h 6250474"/>
              <a:gd name="connsiteX16" fmla="*/ 1884575 w 11499601"/>
              <a:gd name="connsiteY16" fmla="*/ 5937508 h 6250474"/>
              <a:gd name="connsiteX17" fmla="*/ 1731597 w 11499601"/>
              <a:gd name="connsiteY17" fmla="*/ 5934968 h 6250474"/>
              <a:gd name="connsiteX18" fmla="*/ 1588500 w 11499601"/>
              <a:gd name="connsiteY18" fmla="*/ 5940418 h 6250474"/>
              <a:gd name="connsiteX19" fmla="*/ 671167 w 11499601"/>
              <a:gd name="connsiteY19" fmla="*/ 5948382 h 6250474"/>
              <a:gd name="connsiteX20" fmla="*/ 94741 w 11499601"/>
              <a:gd name="connsiteY20" fmla="*/ 5957415 h 6250474"/>
              <a:gd name="connsiteX21" fmla="*/ 37859 w 11499601"/>
              <a:gd name="connsiteY21" fmla="*/ 5876060 h 6250474"/>
              <a:gd name="connsiteX22" fmla="*/ 28975 w 11499601"/>
              <a:gd name="connsiteY22" fmla="*/ 2606888 h 6250474"/>
              <a:gd name="connsiteX23" fmla="*/ 33539 w 11499601"/>
              <a:gd name="connsiteY23" fmla="*/ 59860 h 6250474"/>
              <a:gd name="connsiteX24" fmla="*/ 39830 w 11499601"/>
              <a:gd name="connsiteY24" fmla="*/ 42028 h 6250474"/>
              <a:gd name="connsiteX25" fmla="*/ 88659 w 11499601"/>
              <a:gd name="connsiteY25" fmla="*/ 37282 h 6250474"/>
              <a:gd name="connsiteX26" fmla="*/ 301554 w 11499601"/>
              <a:gd name="connsiteY26" fmla="*/ 37282 h 6250474"/>
              <a:gd name="connsiteX27" fmla="*/ 416464 w 11499601"/>
              <a:gd name="connsiteY27" fmla="*/ 30725 h 6250474"/>
              <a:gd name="connsiteX28" fmla="*/ 907723 w 11499601"/>
              <a:gd name="connsiteY28" fmla="*/ 24269 h 6250474"/>
              <a:gd name="connsiteX29" fmla="*/ 3989089 w 11499601"/>
              <a:gd name="connsiteY29" fmla="*/ 29653 h 6250474"/>
              <a:gd name="connsiteX30" fmla="*/ 9680053 w 11499601"/>
              <a:gd name="connsiteY30" fmla="*/ 0 h 6250474"/>
              <a:gd name="connsiteX0" fmla="*/ 9680053 w 11499601"/>
              <a:gd name="connsiteY0" fmla="*/ 0 h 6250474"/>
              <a:gd name="connsiteX1" fmla="*/ 11263634 w 11499601"/>
              <a:gd name="connsiteY1" fmla="*/ 10894 h 6250474"/>
              <a:gd name="connsiteX2" fmla="*/ 11499601 w 11499601"/>
              <a:gd name="connsiteY2" fmla="*/ 84193 h 6250474"/>
              <a:gd name="connsiteX3" fmla="*/ 11496115 w 11499601"/>
              <a:gd name="connsiteY3" fmla="*/ 333210 h 6250474"/>
              <a:gd name="connsiteX4" fmla="*/ 11496626 w 11499601"/>
              <a:gd name="connsiteY4" fmla="*/ 801872 h 6250474"/>
              <a:gd name="connsiteX5" fmla="*/ 11482477 w 11499601"/>
              <a:gd name="connsiteY5" fmla="*/ 1834579 h 6250474"/>
              <a:gd name="connsiteX6" fmla="*/ 11478714 w 11499601"/>
              <a:gd name="connsiteY6" fmla="*/ 3520214 h 6250474"/>
              <a:gd name="connsiteX7" fmla="*/ 11419375 w 11499601"/>
              <a:gd name="connsiteY7" fmla="*/ 5982433 h 6250474"/>
              <a:gd name="connsiteX8" fmla="*/ 5959453 w 11499601"/>
              <a:gd name="connsiteY8" fmla="*/ 5973386 h 6250474"/>
              <a:gd name="connsiteX9" fmla="*/ 4858766 w 11499601"/>
              <a:gd name="connsiteY9" fmla="*/ 5999562 h 6250474"/>
              <a:gd name="connsiteX10" fmla="*/ 3239306 w 11499601"/>
              <a:gd name="connsiteY10" fmla="*/ 5972741 h 6250474"/>
              <a:gd name="connsiteX11" fmla="*/ 3217554 w 11499601"/>
              <a:gd name="connsiteY11" fmla="*/ 6005912 h 6250474"/>
              <a:gd name="connsiteX12" fmla="*/ 3219866 w 11499601"/>
              <a:gd name="connsiteY12" fmla="*/ 6250474 h 6250474"/>
              <a:gd name="connsiteX13" fmla="*/ 2855432 w 11499601"/>
              <a:gd name="connsiteY13" fmla="*/ 6045972 h 6250474"/>
              <a:gd name="connsiteX14" fmla="*/ 2785655 w 11499601"/>
              <a:gd name="connsiteY14" fmla="*/ 5972741 h 6250474"/>
              <a:gd name="connsiteX15" fmla="*/ 2321880 w 11499601"/>
              <a:gd name="connsiteY15" fmla="*/ 5972741 h 6250474"/>
              <a:gd name="connsiteX16" fmla="*/ 1884575 w 11499601"/>
              <a:gd name="connsiteY16" fmla="*/ 5937508 h 6250474"/>
              <a:gd name="connsiteX17" fmla="*/ 1731597 w 11499601"/>
              <a:gd name="connsiteY17" fmla="*/ 5934968 h 6250474"/>
              <a:gd name="connsiteX18" fmla="*/ 1588500 w 11499601"/>
              <a:gd name="connsiteY18" fmla="*/ 5940418 h 6250474"/>
              <a:gd name="connsiteX19" fmla="*/ 671167 w 11499601"/>
              <a:gd name="connsiteY19" fmla="*/ 5948382 h 6250474"/>
              <a:gd name="connsiteX20" fmla="*/ 94741 w 11499601"/>
              <a:gd name="connsiteY20" fmla="*/ 5957415 h 6250474"/>
              <a:gd name="connsiteX21" fmla="*/ 37859 w 11499601"/>
              <a:gd name="connsiteY21" fmla="*/ 5876060 h 6250474"/>
              <a:gd name="connsiteX22" fmla="*/ 28975 w 11499601"/>
              <a:gd name="connsiteY22" fmla="*/ 2606888 h 6250474"/>
              <a:gd name="connsiteX23" fmla="*/ 33539 w 11499601"/>
              <a:gd name="connsiteY23" fmla="*/ 59860 h 6250474"/>
              <a:gd name="connsiteX24" fmla="*/ 39830 w 11499601"/>
              <a:gd name="connsiteY24" fmla="*/ 42028 h 6250474"/>
              <a:gd name="connsiteX25" fmla="*/ 88659 w 11499601"/>
              <a:gd name="connsiteY25" fmla="*/ 37282 h 6250474"/>
              <a:gd name="connsiteX26" fmla="*/ 301554 w 11499601"/>
              <a:gd name="connsiteY26" fmla="*/ 37282 h 6250474"/>
              <a:gd name="connsiteX27" fmla="*/ 416464 w 11499601"/>
              <a:gd name="connsiteY27" fmla="*/ 30725 h 6250474"/>
              <a:gd name="connsiteX28" fmla="*/ 907723 w 11499601"/>
              <a:gd name="connsiteY28" fmla="*/ 24269 h 6250474"/>
              <a:gd name="connsiteX29" fmla="*/ 3989089 w 11499601"/>
              <a:gd name="connsiteY29" fmla="*/ 29653 h 6250474"/>
              <a:gd name="connsiteX30" fmla="*/ 9680053 w 11499601"/>
              <a:gd name="connsiteY30" fmla="*/ 0 h 6250474"/>
              <a:gd name="connsiteX0" fmla="*/ 9680053 w 11499601"/>
              <a:gd name="connsiteY0" fmla="*/ 0 h 6250474"/>
              <a:gd name="connsiteX1" fmla="*/ 11263634 w 11499601"/>
              <a:gd name="connsiteY1" fmla="*/ 10894 h 6250474"/>
              <a:gd name="connsiteX2" fmla="*/ 11499601 w 11499601"/>
              <a:gd name="connsiteY2" fmla="*/ 84193 h 6250474"/>
              <a:gd name="connsiteX3" fmla="*/ 11496115 w 11499601"/>
              <a:gd name="connsiteY3" fmla="*/ 333210 h 6250474"/>
              <a:gd name="connsiteX4" fmla="*/ 11496626 w 11499601"/>
              <a:gd name="connsiteY4" fmla="*/ 801872 h 6250474"/>
              <a:gd name="connsiteX5" fmla="*/ 11482477 w 11499601"/>
              <a:gd name="connsiteY5" fmla="*/ 1834579 h 6250474"/>
              <a:gd name="connsiteX6" fmla="*/ 11478714 w 11499601"/>
              <a:gd name="connsiteY6" fmla="*/ 3520214 h 6250474"/>
              <a:gd name="connsiteX7" fmla="*/ 11419375 w 11499601"/>
              <a:gd name="connsiteY7" fmla="*/ 5982433 h 6250474"/>
              <a:gd name="connsiteX8" fmla="*/ 5959453 w 11499601"/>
              <a:gd name="connsiteY8" fmla="*/ 5973386 h 6250474"/>
              <a:gd name="connsiteX9" fmla="*/ 4858766 w 11499601"/>
              <a:gd name="connsiteY9" fmla="*/ 5999562 h 6250474"/>
              <a:gd name="connsiteX10" fmla="*/ 3239306 w 11499601"/>
              <a:gd name="connsiteY10" fmla="*/ 5972741 h 6250474"/>
              <a:gd name="connsiteX11" fmla="*/ 3217554 w 11499601"/>
              <a:gd name="connsiteY11" fmla="*/ 6005912 h 6250474"/>
              <a:gd name="connsiteX12" fmla="*/ 3219866 w 11499601"/>
              <a:gd name="connsiteY12" fmla="*/ 6250474 h 6250474"/>
              <a:gd name="connsiteX13" fmla="*/ 2855432 w 11499601"/>
              <a:gd name="connsiteY13" fmla="*/ 6045972 h 6250474"/>
              <a:gd name="connsiteX14" fmla="*/ 2785655 w 11499601"/>
              <a:gd name="connsiteY14" fmla="*/ 5972741 h 6250474"/>
              <a:gd name="connsiteX15" fmla="*/ 2321880 w 11499601"/>
              <a:gd name="connsiteY15" fmla="*/ 5972741 h 6250474"/>
              <a:gd name="connsiteX16" fmla="*/ 1731597 w 11499601"/>
              <a:gd name="connsiteY16" fmla="*/ 5934968 h 6250474"/>
              <a:gd name="connsiteX17" fmla="*/ 1588500 w 11499601"/>
              <a:gd name="connsiteY17" fmla="*/ 5940418 h 6250474"/>
              <a:gd name="connsiteX18" fmla="*/ 671167 w 11499601"/>
              <a:gd name="connsiteY18" fmla="*/ 5948382 h 6250474"/>
              <a:gd name="connsiteX19" fmla="*/ 94741 w 11499601"/>
              <a:gd name="connsiteY19" fmla="*/ 5957415 h 6250474"/>
              <a:gd name="connsiteX20" fmla="*/ 37859 w 11499601"/>
              <a:gd name="connsiteY20" fmla="*/ 5876060 h 6250474"/>
              <a:gd name="connsiteX21" fmla="*/ 28975 w 11499601"/>
              <a:gd name="connsiteY21" fmla="*/ 2606888 h 6250474"/>
              <a:gd name="connsiteX22" fmla="*/ 33539 w 11499601"/>
              <a:gd name="connsiteY22" fmla="*/ 59860 h 6250474"/>
              <a:gd name="connsiteX23" fmla="*/ 39830 w 11499601"/>
              <a:gd name="connsiteY23" fmla="*/ 42028 h 6250474"/>
              <a:gd name="connsiteX24" fmla="*/ 88659 w 11499601"/>
              <a:gd name="connsiteY24" fmla="*/ 37282 h 6250474"/>
              <a:gd name="connsiteX25" fmla="*/ 301554 w 11499601"/>
              <a:gd name="connsiteY25" fmla="*/ 37282 h 6250474"/>
              <a:gd name="connsiteX26" fmla="*/ 416464 w 11499601"/>
              <a:gd name="connsiteY26" fmla="*/ 30725 h 6250474"/>
              <a:gd name="connsiteX27" fmla="*/ 907723 w 11499601"/>
              <a:gd name="connsiteY27" fmla="*/ 24269 h 6250474"/>
              <a:gd name="connsiteX28" fmla="*/ 3989089 w 11499601"/>
              <a:gd name="connsiteY28" fmla="*/ 29653 h 6250474"/>
              <a:gd name="connsiteX29" fmla="*/ 9680053 w 11499601"/>
              <a:gd name="connsiteY29" fmla="*/ 0 h 6250474"/>
              <a:gd name="connsiteX0" fmla="*/ 9680053 w 11499601"/>
              <a:gd name="connsiteY0" fmla="*/ 0 h 6250474"/>
              <a:gd name="connsiteX1" fmla="*/ 11263634 w 11499601"/>
              <a:gd name="connsiteY1" fmla="*/ 10894 h 6250474"/>
              <a:gd name="connsiteX2" fmla="*/ 11499601 w 11499601"/>
              <a:gd name="connsiteY2" fmla="*/ 84193 h 6250474"/>
              <a:gd name="connsiteX3" fmla="*/ 11496115 w 11499601"/>
              <a:gd name="connsiteY3" fmla="*/ 333210 h 6250474"/>
              <a:gd name="connsiteX4" fmla="*/ 11496626 w 11499601"/>
              <a:gd name="connsiteY4" fmla="*/ 801872 h 6250474"/>
              <a:gd name="connsiteX5" fmla="*/ 11482477 w 11499601"/>
              <a:gd name="connsiteY5" fmla="*/ 1834579 h 6250474"/>
              <a:gd name="connsiteX6" fmla="*/ 11478714 w 11499601"/>
              <a:gd name="connsiteY6" fmla="*/ 3520214 h 6250474"/>
              <a:gd name="connsiteX7" fmla="*/ 11419375 w 11499601"/>
              <a:gd name="connsiteY7" fmla="*/ 5982433 h 6250474"/>
              <a:gd name="connsiteX8" fmla="*/ 5959453 w 11499601"/>
              <a:gd name="connsiteY8" fmla="*/ 5973386 h 6250474"/>
              <a:gd name="connsiteX9" fmla="*/ 4858766 w 11499601"/>
              <a:gd name="connsiteY9" fmla="*/ 5999562 h 6250474"/>
              <a:gd name="connsiteX10" fmla="*/ 3239306 w 11499601"/>
              <a:gd name="connsiteY10" fmla="*/ 5972741 h 6250474"/>
              <a:gd name="connsiteX11" fmla="*/ 3217554 w 11499601"/>
              <a:gd name="connsiteY11" fmla="*/ 6005912 h 6250474"/>
              <a:gd name="connsiteX12" fmla="*/ 3219866 w 11499601"/>
              <a:gd name="connsiteY12" fmla="*/ 6250474 h 6250474"/>
              <a:gd name="connsiteX13" fmla="*/ 2855432 w 11499601"/>
              <a:gd name="connsiteY13" fmla="*/ 6045972 h 6250474"/>
              <a:gd name="connsiteX14" fmla="*/ 2785655 w 11499601"/>
              <a:gd name="connsiteY14" fmla="*/ 5972741 h 6250474"/>
              <a:gd name="connsiteX15" fmla="*/ 2321880 w 11499601"/>
              <a:gd name="connsiteY15" fmla="*/ 5972741 h 6250474"/>
              <a:gd name="connsiteX16" fmla="*/ 1588500 w 11499601"/>
              <a:gd name="connsiteY16" fmla="*/ 5940418 h 6250474"/>
              <a:gd name="connsiteX17" fmla="*/ 671167 w 11499601"/>
              <a:gd name="connsiteY17" fmla="*/ 5948382 h 6250474"/>
              <a:gd name="connsiteX18" fmla="*/ 94741 w 11499601"/>
              <a:gd name="connsiteY18" fmla="*/ 5957415 h 6250474"/>
              <a:gd name="connsiteX19" fmla="*/ 37859 w 11499601"/>
              <a:gd name="connsiteY19" fmla="*/ 5876060 h 6250474"/>
              <a:gd name="connsiteX20" fmla="*/ 28975 w 11499601"/>
              <a:gd name="connsiteY20" fmla="*/ 2606888 h 6250474"/>
              <a:gd name="connsiteX21" fmla="*/ 33539 w 11499601"/>
              <a:gd name="connsiteY21" fmla="*/ 59860 h 6250474"/>
              <a:gd name="connsiteX22" fmla="*/ 39830 w 11499601"/>
              <a:gd name="connsiteY22" fmla="*/ 42028 h 6250474"/>
              <a:gd name="connsiteX23" fmla="*/ 88659 w 11499601"/>
              <a:gd name="connsiteY23" fmla="*/ 37282 h 6250474"/>
              <a:gd name="connsiteX24" fmla="*/ 301554 w 11499601"/>
              <a:gd name="connsiteY24" fmla="*/ 37282 h 6250474"/>
              <a:gd name="connsiteX25" fmla="*/ 416464 w 11499601"/>
              <a:gd name="connsiteY25" fmla="*/ 30725 h 6250474"/>
              <a:gd name="connsiteX26" fmla="*/ 907723 w 11499601"/>
              <a:gd name="connsiteY26" fmla="*/ 24269 h 6250474"/>
              <a:gd name="connsiteX27" fmla="*/ 3989089 w 11499601"/>
              <a:gd name="connsiteY27" fmla="*/ 29653 h 6250474"/>
              <a:gd name="connsiteX28" fmla="*/ 9680053 w 11499601"/>
              <a:gd name="connsiteY28" fmla="*/ 0 h 6250474"/>
              <a:gd name="connsiteX0" fmla="*/ 9680053 w 11499601"/>
              <a:gd name="connsiteY0" fmla="*/ 0 h 6250474"/>
              <a:gd name="connsiteX1" fmla="*/ 11263634 w 11499601"/>
              <a:gd name="connsiteY1" fmla="*/ 10894 h 6250474"/>
              <a:gd name="connsiteX2" fmla="*/ 11499601 w 11499601"/>
              <a:gd name="connsiteY2" fmla="*/ 84193 h 6250474"/>
              <a:gd name="connsiteX3" fmla="*/ 11496115 w 11499601"/>
              <a:gd name="connsiteY3" fmla="*/ 333210 h 6250474"/>
              <a:gd name="connsiteX4" fmla="*/ 11496626 w 11499601"/>
              <a:gd name="connsiteY4" fmla="*/ 801872 h 6250474"/>
              <a:gd name="connsiteX5" fmla="*/ 11482477 w 11499601"/>
              <a:gd name="connsiteY5" fmla="*/ 1834579 h 6250474"/>
              <a:gd name="connsiteX6" fmla="*/ 11478714 w 11499601"/>
              <a:gd name="connsiteY6" fmla="*/ 3520214 h 6250474"/>
              <a:gd name="connsiteX7" fmla="*/ 11419375 w 11499601"/>
              <a:gd name="connsiteY7" fmla="*/ 5982433 h 6250474"/>
              <a:gd name="connsiteX8" fmla="*/ 5959453 w 11499601"/>
              <a:gd name="connsiteY8" fmla="*/ 5973386 h 6250474"/>
              <a:gd name="connsiteX9" fmla="*/ 4858766 w 11499601"/>
              <a:gd name="connsiteY9" fmla="*/ 5999562 h 6250474"/>
              <a:gd name="connsiteX10" fmla="*/ 3239306 w 11499601"/>
              <a:gd name="connsiteY10" fmla="*/ 5972741 h 6250474"/>
              <a:gd name="connsiteX11" fmla="*/ 3217554 w 11499601"/>
              <a:gd name="connsiteY11" fmla="*/ 6005912 h 6250474"/>
              <a:gd name="connsiteX12" fmla="*/ 3219866 w 11499601"/>
              <a:gd name="connsiteY12" fmla="*/ 6250474 h 6250474"/>
              <a:gd name="connsiteX13" fmla="*/ 2855432 w 11499601"/>
              <a:gd name="connsiteY13" fmla="*/ 6045972 h 6250474"/>
              <a:gd name="connsiteX14" fmla="*/ 2785655 w 11499601"/>
              <a:gd name="connsiteY14" fmla="*/ 5972741 h 6250474"/>
              <a:gd name="connsiteX15" fmla="*/ 2321880 w 11499601"/>
              <a:gd name="connsiteY15" fmla="*/ 5972741 h 6250474"/>
              <a:gd name="connsiteX16" fmla="*/ 1552841 w 11499601"/>
              <a:gd name="connsiteY16" fmla="*/ 5965889 h 6250474"/>
              <a:gd name="connsiteX17" fmla="*/ 671167 w 11499601"/>
              <a:gd name="connsiteY17" fmla="*/ 5948382 h 6250474"/>
              <a:gd name="connsiteX18" fmla="*/ 94741 w 11499601"/>
              <a:gd name="connsiteY18" fmla="*/ 5957415 h 6250474"/>
              <a:gd name="connsiteX19" fmla="*/ 37859 w 11499601"/>
              <a:gd name="connsiteY19" fmla="*/ 5876060 h 6250474"/>
              <a:gd name="connsiteX20" fmla="*/ 28975 w 11499601"/>
              <a:gd name="connsiteY20" fmla="*/ 2606888 h 6250474"/>
              <a:gd name="connsiteX21" fmla="*/ 33539 w 11499601"/>
              <a:gd name="connsiteY21" fmla="*/ 59860 h 6250474"/>
              <a:gd name="connsiteX22" fmla="*/ 39830 w 11499601"/>
              <a:gd name="connsiteY22" fmla="*/ 42028 h 6250474"/>
              <a:gd name="connsiteX23" fmla="*/ 88659 w 11499601"/>
              <a:gd name="connsiteY23" fmla="*/ 37282 h 6250474"/>
              <a:gd name="connsiteX24" fmla="*/ 301554 w 11499601"/>
              <a:gd name="connsiteY24" fmla="*/ 37282 h 6250474"/>
              <a:gd name="connsiteX25" fmla="*/ 416464 w 11499601"/>
              <a:gd name="connsiteY25" fmla="*/ 30725 h 6250474"/>
              <a:gd name="connsiteX26" fmla="*/ 907723 w 11499601"/>
              <a:gd name="connsiteY26" fmla="*/ 24269 h 6250474"/>
              <a:gd name="connsiteX27" fmla="*/ 3989089 w 11499601"/>
              <a:gd name="connsiteY27" fmla="*/ 29653 h 6250474"/>
              <a:gd name="connsiteX28" fmla="*/ 9680053 w 11499601"/>
              <a:gd name="connsiteY28" fmla="*/ 0 h 6250474"/>
              <a:gd name="connsiteX0" fmla="*/ 9680053 w 11499601"/>
              <a:gd name="connsiteY0" fmla="*/ 0 h 6250474"/>
              <a:gd name="connsiteX1" fmla="*/ 11263634 w 11499601"/>
              <a:gd name="connsiteY1" fmla="*/ 10894 h 6250474"/>
              <a:gd name="connsiteX2" fmla="*/ 11499601 w 11499601"/>
              <a:gd name="connsiteY2" fmla="*/ 84193 h 6250474"/>
              <a:gd name="connsiteX3" fmla="*/ 11496115 w 11499601"/>
              <a:gd name="connsiteY3" fmla="*/ 333210 h 6250474"/>
              <a:gd name="connsiteX4" fmla="*/ 11496626 w 11499601"/>
              <a:gd name="connsiteY4" fmla="*/ 801872 h 6250474"/>
              <a:gd name="connsiteX5" fmla="*/ 11482477 w 11499601"/>
              <a:gd name="connsiteY5" fmla="*/ 1834579 h 6250474"/>
              <a:gd name="connsiteX6" fmla="*/ 11478714 w 11499601"/>
              <a:gd name="connsiteY6" fmla="*/ 3520214 h 6250474"/>
              <a:gd name="connsiteX7" fmla="*/ 11419375 w 11499601"/>
              <a:gd name="connsiteY7" fmla="*/ 5982433 h 6250474"/>
              <a:gd name="connsiteX8" fmla="*/ 5959453 w 11499601"/>
              <a:gd name="connsiteY8" fmla="*/ 5973386 h 6250474"/>
              <a:gd name="connsiteX9" fmla="*/ 4858766 w 11499601"/>
              <a:gd name="connsiteY9" fmla="*/ 5999562 h 6250474"/>
              <a:gd name="connsiteX10" fmla="*/ 3239306 w 11499601"/>
              <a:gd name="connsiteY10" fmla="*/ 5972741 h 6250474"/>
              <a:gd name="connsiteX11" fmla="*/ 3217554 w 11499601"/>
              <a:gd name="connsiteY11" fmla="*/ 6005912 h 6250474"/>
              <a:gd name="connsiteX12" fmla="*/ 3219866 w 11499601"/>
              <a:gd name="connsiteY12" fmla="*/ 6250474 h 6250474"/>
              <a:gd name="connsiteX13" fmla="*/ 2855432 w 11499601"/>
              <a:gd name="connsiteY13" fmla="*/ 6045972 h 6250474"/>
              <a:gd name="connsiteX14" fmla="*/ 2785655 w 11499601"/>
              <a:gd name="connsiteY14" fmla="*/ 5972741 h 6250474"/>
              <a:gd name="connsiteX15" fmla="*/ 2316786 w 11499601"/>
              <a:gd name="connsiteY15" fmla="*/ 5901423 h 6250474"/>
              <a:gd name="connsiteX16" fmla="*/ 1552841 w 11499601"/>
              <a:gd name="connsiteY16" fmla="*/ 5965889 h 6250474"/>
              <a:gd name="connsiteX17" fmla="*/ 671167 w 11499601"/>
              <a:gd name="connsiteY17" fmla="*/ 5948382 h 6250474"/>
              <a:gd name="connsiteX18" fmla="*/ 94741 w 11499601"/>
              <a:gd name="connsiteY18" fmla="*/ 5957415 h 6250474"/>
              <a:gd name="connsiteX19" fmla="*/ 37859 w 11499601"/>
              <a:gd name="connsiteY19" fmla="*/ 5876060 h 6250474"/>
              <a:gd name="connsiteX20" fmla="*/ 28975 w 11499601"/>
              <a:gd name="connsiteY20" fmla="*/ 2606888 h 6250474"/>
              <a:gd name="connsiteX21" fmla="*/ 33539 w 11499601"/>
              <a:gd name="connsiteY21" fmla="*/ 59860 h 6250474"/>
              <a:gd name="connsiteX22" fmla="*/ 39830 w 11499601"/>
              <a:gd name="connsiteY22" fmla="*/ 42028 h 6250474"/>
              <a:gd name="connsiteX23" fmla="*/ 88659 w 11499601"/>
              <a:gd name="connsiteY23" fmla="*/ 37282 h 6250474"/>
              <a:gd name="connsiteX24" fmla="*/ 301554 w 11499601"/>
              <a:gd name="connsiteY24" fmla="*/ 37282 h 6250474"/>
              <a:gd name="connsiteX25" fmla="*/ 416464 w 11499601"/>
              <a:gd name="connsiteY25" fmla="*/ 30725 h 6250474"/>
              <a:gd name="connsiteX26" fmla="*/ 907723 w 11499601"/>
              <a:gd name="connsiteY26" fmla="*/ 24269 h 6250474"/>
              <a:gd name="connsiteX27" fmla="*/ 3989089 w 11499601"/>
              <a:gd name="connsiteY27" fmla="*/ 29653 h 6250474"/>
              <a:gd name="connsiteX28" fmla="*/ 9680053 w 11499601"/>
              <a:gd name="connsiteY28" fmla="*/ 0 h 6250474"/>
              <a:gd name="connsiteX0" fmla="*/ 9680053 w 11499601"/>
              <a:gd name="connsiteY0" fmla="*/ 0 h 6250474"/>
              <a:gd name="connsiteX1" fmla="*/ 11263634 w 11499601"/>
              <a:gd name="connsiteY1" fmla="*/ 10894 h 6250474"/>
              <a:gd name="connsiteX2" fmla="*/ 11499601 w 11499601"/>
              <a:gd name="connsiteY2" fmla="*/ 84193 h 6250474"/>
              <a:gd name="connsiteX3" fmla="*/ 11496115 w 11499601"/>
              <a:gd name="connsiteY3" fmla="*/ 333210 h 6250474"/>
              <a:gd name="connsiteX4" fmla="*/ 11496626 w 11499601"/>
              <a:gd name="connsiteY4" fmla="*/ 801872 h 6250474"/>
              <a:gd name="connsiteX5" fmla="*/ 11482477 w 11499601"/>
              <a:gd name="connsiteY5" fmla="*/ 1834579 h 6250474"/>
              <a:gd name="connsiteX6" fmla="*/ 11478714 w 11499601"/>
              <a:gd name="connsiteY6" fmla="*/ 3520214 h 6250474"/>
              <a:gd name="connsiteX7" fmla="*/ 11419375 w 11499601"/>
              <a:gd name="connsiteY7" fmla="*/ 5982433 h 6250474"/>
              <a:gd name="connsiteX8" fmla="*/ 5959453 w 11499601"/>
              <a:gd name="connsiteY8" fmla="*/ 5973386 h 6250474"/>
              <a:gd name="connsiteX9" fmla="*/ 4858766 w 11499601"/>
              <a:gd name="connsiteY9" fmla="*/ 5999562 h 6250474"/>
              <a:gd name="connsiteX10" fmla="*/ 3239306 w 11499601"/>
              <a:gd name="connsiteY10" fmla="*/ 5972741 h 6250474"/>
              <a:gd name="connsiteX11" fmla="*/ 3217554 w 11499601"/>
              <a:gd name="connsiteY11" fmla="*/ 6005912 h 6250474"/>
              <a:gd name="connsiteX12" fmla="*/ 3219866 w 11499601"/>
              <a:gd name="connsiteY12" fmla="*/ 6250474 h 6250474"/>
              <a:gd name="connsiteX13" fmla="*/ 2855432 w 11499601"/>
              <a:gd name="connsiteY13" fmla="*/ 6045972 h 6250474"/>
              <a:gd name="connsiteX14" fmla="*/ 2785655 w 11499601"/>
              <a:gd name="connsiteY14" fmla="*/ 5972741 h 6250474"/>
              <a:gd name="connsiteX15" fmla="*/ 2301504 w 11499601"/>
              <a:gd name="connsiteY15" fmla="*/ 5967647 h 6250474"/>
              <a:gd name="connsiteX16" fmla="*/ 1552841 w 11499601"/>
              <a:gd name="connsiteY16" fmla="*/ 5965889 h 6250474"/>
              <a:gd name="connsiteX17" fmla="*/ 671167 w 11499601"/>
              <a:gd name="connsiteY17" fmla="*/ 5948382 h 6250474"/>
              <a:gd name="connsiteX18" fmla="*/ 94741 w 11499601"/>
              <a:gd name="connsiteY18" fmla="*/ 5957415 h 6250474"/>
              <a:gd name="connsiteX19" fmla="*/ 37859 w 11499601"/>
              <a:gd name="connsiteY19" fmla="*/ 5876060 h 6250474"/>
              <a:gd name="connsiteX20" fmla="*/ 28975 w 11499601"/>
              <a:gd name="connsiteY20" fmla="*/ 2606888 h 6250474"/>
              <a:gd name="connsiteX21" fmla="*/ 33539 w 11499601"/>
              <a:gd name="connsiteY21" fmla="*/ 59860 h 6250474"/>
              <a:gd name="connsiteX22" fmla="*/ 39830 w 11499601"/>
              <a:gd name="connsiteY22" fmla="*/ 42028 h 6250474"/>
              <a:gd name="connsiteX23" fmla="*/ 88659 w 11499601"/>
              <a:gd name="connsiteY23" fmla="*/ 37282 h 6250474"/>
              <a:gd name="connsiteX24" fmla="*/ 301554 w 11499601"/>
              <a:gd name="connsiteY24" fmla="*/ 37282 h 6250474"/>
              <a:gd name="connsiteX25" fmla="*/ 416464 w 11499601"/>
              <a:gd name="connsiteY25" fmla="*/ 30725 h 6250474"/>
              <a:gd name="connsiteX26" fmla="*/ 907723 w 11499601"/>
              <a:gd name="connsiteY26" fmla="*/ 24269 h 6250474"/>
              <a:gd name="connsiteX27" fmla="*/ 3989089 w 11499601"/>
              <a:gd name="connsiteY27" fmla="*/ 29653 h 6250474"/>
              <a:gd name="connsiteX28" fmla="*/ 9680053 w 11499601"/>
              <a:gd name="connsiteY28" fmla="*/ 0 h 6250474"/>
              <a:gd name="connsiteX0" fmla="*/ 9680053 w 11499601"/>
              <a:gd name="connsiteY0" fmla="*/ 0 h 6250474"/>
              <a:gd name="connsiteX1" fmla="*/ 11263634 w 11499601"/>
              <a:gd name="connsiteY1" fmla="*/ 10894 h 6250474"/>
              <a:gd name="connsiteX2" fmla="*/ 11499601 w 11499601"/>
              <a:gd name="connsiteY2" fmla="*/ 84193 h 6250474"/>
              <a:gd name="connsiteX3" fmla="*/ 11496115 w 11499601"/>
              <a:gd name="connsiteY3" fmla="*/ 333210 h 6250474"/>
              <a:gd name="connsiteX4" fmla="*/ 11496626 w 11499601"/>
              <a:gd name="connsiteY4" fmla="*/ 801872 h 6250474"/>
              <a:gd name="connsiteX5" fmla="*/ 11482477 w 11499601"/>
              <a:gd name="connsiteY5" fmla="*/ 1834579 h 6250474"/>
              <a:gd name="connsiteX6" fmla="*/ 11478714 w 11499601"/>
              <a:gd name="connsiteY6" fmla="*/ 3520214 h 6250474"/>
              <a:gd name="connsiteX7" fmla="*/ 11419375 w 11499601"/>
              <a:gd name="connsiteY7" fmla="*/ 5982433 h 6250474"/>
              <a:gd name="connsiteX8" fmla="*/ 5959453 w 11499601"/>
              <a:gd name="connsiteY8" fmla="*/ 5973386 h 6250474"/>
              <a:gd name="connsiteX9" fmla="*/ 4858766 w 11499601"/>
              <a:gd name="connsiteY9" fmla="*/ 5999562 h 6250474"/>
              <a:gd name="connsiteX10" fmla="*/ 3239306 w 11499601"/>
              <a:gd name="connsiteY10" fmla="*/ 5972741 h 6250474"/>
              <a:gd name="connsiteX11" fmla="*/ 3217554 w 11499601"/>
              <a:gd name="connsiteY11" fmla="*/ 6005912 h 6250474"/>
              <a:gd name="connsiteX12" fmla="*/ 3219866 w 11499601"/>
              <a:gd name="connsiteY12" fmla="*/ 6250474 h 6250474"/>
              <a:gd name="connsiteX13" fmla="*/ 2855432 w 11499601"/>
              <a:gd name="connsiteY13" fmla="*/ 6045972 h 6250474"/>
              <a:gd name="connsiteX14" fmla="*/ 2785655 w 11499601"/>
              <a:gd name="connsiteY14" fmla="*/ 5972741 h 6250474"/>
              <a:gd name="connsiteX15" fmla="*/ 2301504 w 11499601"/>
              <a:gd name="connsiteY15" fmla="*/ 5967647 h 6250474"/>
              <a:gd name="connsiteX16" fmla="*/ 671167 w 11499601"/>
              <a:gd name="connsiteY16" fmla="*/ 5948382 h 6250474"/>
              <a:gd name="connsiteX17" fmla="*/ 94741 w 11499601"/>
              <a:gd name="connsiteY17" fmla="*/ 5957415 h 6250474"/>
              <a:gd name="connsiteX18" fmla="*/ 37859 w 11499601"/>
              <a:gd name="connsiteY18" fmla="*/ 5876060 h 6250474"/>
              <a:gd name="connsiteX19" fmla="*/ 28975 w 11499601"/>
              <a:gd name="connsiteY19" fmla="*/ 2606888 h 6250474"/>
              <a:gd name="connsiteX20" fmla="*/ 33539 w 11499601"/>
              <a:gd name="connsiteY20" fmla="*/ 59860 h 6250474"/>
              <a:gd name="connsiteX21" fmla="*/ 39830 w 11499601"/>
              <a:gd name="connsiteY21" fmla="*/ 42028 h 6250474"/>
              <a:gd name="connsiteX22" fmla="*/ 88659 w 11499601"/>
              <a:gd name="connsiteY22" fmla="*/ 37282 h 6250474"/>
              <a:gd name="connsiteX23" fmla="*/ 301554 w 11499601"/>
              <a:gd name="connsiteY23" fmla="*/ 37282 h 6250474"/>
              <a:gd name="connsiteX24" fmla="*/ 416464 w 11499601"/>
              <a:gd name="connsiteY24" fmla="*/ 30725 h 6250474"/>
              <a:gd name="connsiteX25" fmla="*/ 907723 w 11499601"/>
              <a:gd name="connsiteY25" fmla="*/ 24269 h 6250474"/>
              <a:gd name="connsiteX26" fmla="*/ 3989089 w 11499601"/>
              <a:gd name="connsiteY26" fmla="*/ 29653 h 6250474"/>
              <a:gd name="connsiteX27" fmla="*/ 9680053 w 11499601"/>
              <a:gd name="connsiteY27" fmla="*/ 0 h 6250474"/>
              <a:gd name="connsiteX0" fmla="*/ 9680053 w 11499601"/>
              <a:gd name="connsiteY0" fmla="*/ 0 h 6250474"/>
              <a:gd name="connsiteX1" fmla="*/ 11263634 w 11499601"/>
              <a:gd name="connsiteY1" fmla="*/ 10894 h 6250474"/>
              <a:gd name="connsiteX2" fmla="*/ 11499601 w 11499601"/>
              <a:gd name="connsiteY2" fmla="*/ 84193 h 6250474"/>
              <a:gd name="connsiteX3" fmla="*/ 11496115 w 11499601"/>
              <a:gd name="connsiteY3" fmla="*/ 333210 h 6250474"/>
              <a:gd name="connsiteX4" fmla="*/ 11496626 w 11499601"/>
              <a:gd name="connsiteY4" fmla="*/ 801872 h 6250474"/>
              <a:gd name="connsiteX5" fmla="*/ 11482477 w 11499601"/>
              <a:gd name="connsiteY5" fmla="*/ 1834579 h 6250474"/>
              <a:gd name="connsiteX6" fmla="*/ 11478714 w 11499601"/>
              <a:gd name="connsiteY6" fmla="*/ 3520214 h 6250474"/>
              <a:gd name="connsiteX7" fmla="*/ 11419375 w 11499601"/>
              <a:gd name="connsiteY7" fmla="*/ 5982433 h 6250474"/>
              <a:gd name="connsiteX8" fmla="*/ 5959453 w 11499601"/>
              <a:gd name="connsiteY8" fmla="*/ 5973386 h 6250474"/>
              <a:gd name="connsiteX9" fmla="*/ 4858766 w 11499601"/>
              <a:gd name="connsiteY9" fmla="*/ 5999562 h 6250474"/>
              <a:gd name="connsiteX10" fmla="*/ 3239306 w 11499601"/>
              <a:gd name="connsiteY10" fmla="*/ 5972741 h 6250474"/>
              <a:gd name="connsiteX11" fmla="*/ 3217554 w 11499601"/>
              <a:gd name="connsiteY11" fmla="*/ 6005912 h 6250474"/>
              <a:gd name="connsiteX12" fmla="*/ 3219866 w 11499601"/>
              <a:gd name="connsiteY12" fmla="*/ 6250474 h 6250474"/>
              <a:gd name="connsiteX13" fmla="*/ 2855432 w 11499601"/>
              <a:gd name="connsiteY13" fmla="*/ 6045972 h 6250474"/>
              <a:gd name="connsiteX14" fmla="*/ 2785655 w 11499601"/>
              <a:gd name="connsiteY14" fmla="*/ 5972741 h 6250474"/>
              <a:gd name="connsiteX15" fmla="*/ 2301504 w 11499601"/>
              <a:gd name="connsiteY15" fmla="*/ 5967647 h 6250474"/>
              <a:gd name="connsiteX16" fmla="*/ 666073 w 11499601"/>
              <a:gd name="connsiteY16" fmla="*/ 5958571 h 6250474"/>
              <a:gd name="connsiteX17" fmla="*/ 94741 w 11499601"/>
              <a:gd name="connsiteY17" fmla="*/ 5957415 h 6250474"/>
              <a:gd name="connsiteX18" fmla="*/ 37859 w 11499601"/>
              <a:gd name="connsiteY18" fmla="*/ 5876060 h 6250474"/>
              <a:gd name="connsiteX19" fmla="*/ 28975 w 11499601"/>
              <a:gd name="connsiteY19" fmla="*/ 2606888 h 6250474"/>
              <a:gd name="connsiteX20" fmla="*/ 33539 w 11499601"/>
              <a:gd name="connsiteY20" fmla="*/ 59860 h 6250474"/>
              <a:gd name="connsiteX21" fmla="*/ 39830 w 11499601"/>
              <a:gd name="connsiteY21" fmla="*/ 42028 h 6250474"/>
              <a:gd name="connsiteX22" fmla="*/ 88659 w 11499601"/>
              <a:gd name="connsiteY22" fmla="*/ 37282 h 6250474"/>
              <a:gd name="connsiteX23" fmla="*/ 301554 w 11499601"/>
              <a:gd name="connsiteY23" fmla="*/ 37282 h 6250474"/>
              <a:gd name="connsiteX24" fmla="*/ 416464 w 11499601"/>
              <a:gd name="connsiteY24" fmla="*/ 30725 h 6250474"/>
              <a:gd name="connsiteX25" fmla="*/ 907723 w 11499601"/>
              <a:gd name="connsiteY25" fmla="*/ 24269 h 6250474"/>
              <a:gd name="connsiteX26" fmla="*/ 3989089 w 11499601"/>
              <a:gd name="connsiteY26" fmla="*/ 29653 h 6250474"/>
              <a:gd name="connsiteX27" fmla="*/ 9680053 w 11499601"/>
              <a:gd name="connsiteY27" fmla="*/ 0 h 6250474"/>
              <a:gd name="connsiteX0" fmla="*/ 9680053 w 11499601"/>
              <a:gd name="connsiteY0" fmla="*/ 0 h 6250474"/>
              <a:gd name="connsiteX1" fmla="*/ 11263634 w 11499601"/>
              <a:gd name="connsiteY1" fmla="*/ 10894 h 6250474"/>
              <a:gd name="connsiteX2" fmla="*/ 11499601 w 11499601"/>
              <a:gd name="connsiteY2" fmla="*/ 84193 h 6250474"/>
              <a:gd name="connsiteX3" fmla="*/ 11496115 w 11499601"/>
              <a:gd name="connsiteY3" fmla="*/ 333210 h 6250474"/>
              <a:gd name="connsiteX4" fmla="*/ 11496626 w 11499601"/>
              <a:gd name="connsiteY4" fmla="*/ 801872 h 6250474"/>
              <a:gd name="connsiteX5" fmla="*/ 11482477 w 11499601"/>
              <a:gd name="connsiteY5" fmla="*/ 1834579 h 6250474"/>
              <a:gd name="connsiteX6" fmla="*/ 11478714 w 11499601"/>
              <a:gd name="connsiteY6" fmla="*/ 3520214 h 6250474"/>
              <a:gd name="connsiteX7" fmla="*/ 11419375 w 11499601"/>
              <a:gd name="connsiteY7" fmla="*/ 5982433 h 6250474"/>
              <a:gd name="connsiteX8" fmla="*/ 5959453 w 11499601"/>
              <a:gd name="connsiteY8" fmla="*/ 5973386 h 6250474"/>
              <a:gd name="connsiteX9" fmla="*/ 4858766 w 11499601"/>
              <a:gd name="connsiteY9" fmla="*/ 5999562 h 6250474"/>
              <a:gd name="connsiteX10" fmla="*/ 3239306 w 11499601"/>
              <a:gd name="connsiteY10" fmla="*/ 5972741 h 6250474"/>
              <a:gd name="connsiteX11" fmla="*/ 3217554 w 11499601"/>
              <a:gd name="connsiteY11" fmla="*/ 6005912 h 6250474"/>
              <a:gd name="connsiteX12" fmla="*/ 3219866 w 11499601"/>
              <a:gd name="connsiteY12" fmla="*/ 6250474 h 6250474"/>
              <a:gd name="connsiteX13" fmla="*/ 2870715 w 11499601"/>
              <a:gd name="connsiteY13" fmla="*/ 6056161 h 6250474"/>
              <a:gd name="connsiteX14" fmla="*/ 2785655 w 11499601"/>
              <a:gd name="connsiteY14" fmla="*/ 5972741 h 6250474"/>
              <a:gd name="connsiteX15" fmla="*/ 2301504 w 11499601"/>
              <a:gd name="connsiteY15" fmla="*/ 5967647 h 6250474"/>
              <a:gd name="connsiteX16" fmla="*/ 666073 w 11499601"/>
              <a:gd name="connsiteY16" fmla="*/ 5958571 h 6250474"/>
              <a:gd name="connsiteX17" fmla="*/ 94741 w 11499601"/>
              <a:gd name="connsiteY17" fmla="*/ 5957415 h 6250474"/>
              <a:gd name="connsiteX18" fmla="*/ 37859 w 11499601"/>
              <a:gd name="connsiteY18" fmla="*/ 5876060 h 6250474"/>
              <a:gd name="connsiteX19" fmla="*/ 28975 w 11499601"/>
              <a:gd name="connsiteY19" fmla="*/ 2606888 h 6250474"/>
              <a:gd name="connsiteX20" fmla="*/ 33539 w 11499601"/>
              <a:gd name="connsiteY20" fmla="*/ 59860 h 6250474"/>
              <a:gd name="connsiteX21" fmla="*/ 39830 w 11499601"/>
              <a:gd name="connsiteY21" fmla="*/ 42028 h 6250474"/>
              <a:gd name="connsiteX22" fmla="*/ 88659 w 11499601"/>
              <a:gd name="connsiteY22" fmla="*/ 37282 h 6250474"/>
              <a:gd name="connsiteX23" fmla="*/ 301554 w 11499601"/>
              <a:gd name="connsiteY23" fmla="*/ 37282 h 6250474"/>
              <a:gd name="connsiteX24" fmla="*/ 416464 w 11499601"/>
              <a:gd name="connsiteY24" fmla="*/ 30725 h 6250474"/>
              <a:gd name="connsiteX25" fmla="*/ 907723 w 11499601"/>
              <a:gd name="connsiteY25" fmla="*/ 24269 h 6250474"/>
              <a:gd name="connsiteX26" fmla="*/ 3989089 w 11499601"/>
              <a:gd name="connsiteY26" fmla="*/ 29653 h 6250474"/>
              <a:gd name="connsiteX27" fmla="*/ 9680053 w 11499601"/>
              <a:gd name="connsiteY27" fmla="*/ 0 h 6250474"/>
              <a:gd name="connsiteX0" fmla="*/ 9680053 w 11499601"/>
              <a:gd name="connsiteY0" fmla="*/ 0 h 6250474"/>
              <a:gd name="connsiteX1" fmla="*/ 11263634 w 11499601"/>
              <a:gd name="connsiteY1" fmla="*/ 10894 h 6250474"/>
              <a:gd name="connsiteX2" fmla="*/ 11499601 w 11499601"/>
              <a:gd name="connsiteY2" fmla="*/ 84193 h 6250474"/>
              <a:gd name="connsiteX3" fmla="*/ 11496115 w 11499601"/>
              <a:gd name="connsiteY3" fmla="*/ 333210 h 6250474"/>
              <a:gd name="connsiteX4" fmla="*/ 11496626 w 11499601"/>
              <a:gd name="connsiteY4" fmla="*/ 801872 h 6250474"/>
              <a:gd name="connsiteX5" fmla="*/ 11482477 w 11499601"/>
              <a:gd name="connsiteY5" fmla="*/ 1834579 h 6250474"/>
              <a:gd name="connsiteX6" fmla="*/ 11478714 w 11499601"/>
              <a:gd name="connsiteY6" fmla="*/ 3520214 h 6250474"/>
              <a:gd name="connsiteX7" fmla="*/ 11419375 w 11499601"/>
              <a:gd name="connsiteY7" fmla="*/ 5982433 h 6250474"/>
              <a:gd name="connsiteX8" fmla="*/ 5959453 w 11499601"/>
              <a:gd name="connsiteY8" fmla="*/ 5973386 h 6250474"/>
              <a:gd name="connsiteX9" fmla="*/ 4858766 w 11499601"/>
              <a:gd name="connsiteY9" fmla="*/ 5999562 h 6250474"/>
              <a:gd name="connsiteX10" fmla="*/ 3239306 w 11499601"/>
              <a:gd name="connsiteY10" fmla="*/ 5972741 h 6250474"/>
              <a:gd name="connsiteX11" fmla="*/ 3217554 w 11499601"/>
              <a:gd name="connsiteY11" fmla="*/ 6005912 h 6250474"/>
              <a:gd name="connsiteX12" fmla="*/ 3219866 w 11499601"/>
              <a:gd name="connsiteY12" fmla="*/ 6250474 h 6250474"/>
              <a:gd name="connsiteX13" fmla="*/ 2870715 w 11499601"/>
              <a:gd name="connsiteY13" fmla="*/ 6056161 h 6250474"/>
              <a:gd name="connsiteX14" fmla="*/ 2785655 w 11499601"/>
              <a:gd name="connsiteY14" fmla="*/ 5972741 h 6250474"/>
              <a:gd name="connsiteX15" fmla="*/ 2301504 w 11499601"/>
              <a:gd name="connsiteY15" fmla="*/ 5967647 h 6250474"/>
              <a:gd name="connsiteX16" fmla="*/ 666073 w 11499601"/>
              <a:gd name="connsiteY16" fmla="*/ 5958571 h 6250474"/>
              <a:gd name="connsiteX17" fmla="*/ 94741 w 11499601"/>
              <a:gd name="connsiteY17" fmla="*/ 5957415 h 6250474"/>
              <a:gd name="connsiteX18" fmla="*/ 37859 w 11499601"/>
              <a:gd name="connsiteY18" fmla="*/ 5876060 h 6250474"/>
              <a:gd name="connsiteX19" fmla="*/ 28975 w 11499601"/>
              <a:gd name="connsiteY19" fmla="*/ 2606888 h 6250474"/>
              <a:gd name="connsiteX20" fmla="*/ 33539 w 11499601"/>
              <a:gd name="connsiteY20" fmla="*/ 59860 h 6250474"/>
              <a:gd name="connsiteX21" fmla="*/ 39830 w 11499601"/>
              <a:gd name="connsiteY21" fmla="*/ 42028 h 6250474"/>
              <a:gd name="connsiteX22" fmla="*/ 88659 w 11499601"/>
              <a:gd name="connsiteY22" fmla="*/ 37282 h 6250474"/>
              <a:gd name="connsiteX23" fmla="*/ 301554 w 11499601"/>
              <a:gd name="connsiteY23" fmla="*/ 37282 h 6250474"/>
              <a:gd name="connsiteX24" fmla="*/ 416464 w 11499601"/>
              <a:gd name="connsiteY24" fmla="*/ 30725 h 6250474"/>
              <a:gd name="connsiteX25" fmla="*/ 907723 w 11499601"/>
              <a:gd name="connsiteY25" fmla="*/ 24269 h 6250474"/>
              <a:gd name="connsiteX26" fmla="*/ 3989089 w 11499601"/>
              <a:gd name="connsiteY26" fmla="*/ 29653 h 6250474"/>
              <a:gd name="connsiteX27" fmla="*/ 9680053 w 11499601"/>
              <a:gd name="connsiteY27" fmla="*/ 0 h 62504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11499601" h="6250474">
                <a:moveTo>
                  <a:pt x="9680053" y="0"/>
                </a:moveTo>
                <a:lnTo>
                  <a:pt x="11263634" y="10894"/>
                </a:lnTo>
                <a:cubicBezTo>
                  <a:pt x="11382518" y="17609"/>
                  <a:pt x="11468807" y="-29564"/>
                  <a:pt x="11499601" y="84193"/>
                </a:cubicBezTo>
                <a:lnTo>
                  <a:pt x="11496115" y="333210"/>
                </a:lnTo>
                <a:cubicBezTo>
                  <a:pt x="11496285" y="489431"/>
                  <a:pt x="11496456" y="645651"/>
                  <a:pt x="11496626" y="801872"/>
                </a:cubicBezTo>
                <a:cubicBezTo>
                  <a:pt x="11485119" y="918570"/>
                  <a:pt x="11483798" y="1773917"/>
                  <a:pt x="11482477" y="1834579"/>
                </a:cubicBezTo>
                <a:cubicBezTo>
                  <a:pt x="11462397" y="2645173"/>
                  <a:pt x="11489491" y="2970847"/>
                  <a:pt x="11478714" y="3520214"/>
                </a:cubicBezTo>
                <a:cubicBezTo>
                  <a:pt x="11462615" y="5654060"/>
                  <a:pt x="11560172" y="6010354"/>
                  <a:pt x="11419375" y="5982433"/>
                </a:cubicBezTo>
                <a:cubicBezTo>
                  <a:pt x="9251879" y="6044921"/>
                  <a:pt x="7569480" y="6004728"/>
                  <a:pt x="5959453" y="5973386"/>
                </a:cubicBezTo>
                <a:lnTo>
                  <a:pt x="4858766" y="5999562"/>
                </a:lnTo>
                <a:lnTo>
                  <a:pt x="3239306" y="5972741"/>
                </a:lnTo>
                <a:lnTo>
                  <a:pt x="3217554" y="6005912"/>
                </a:lnTo>
                <a:cubicBezTo>
                  <a:pt x="3195952" y="6047442"/>
                  <a:pt x="3201415" y="6144511"/>
                  <a:pt x="3219866" y="6250474"/>
                </a:cubicBezTo>
                <a:cubicBezTo>
                  <a:pt x="3113618" y="6201492"/>
                  <a:pt x="2980145" y="6145854"/>
                  <a:pt x="2870715" y="6056161"/>
                </a:cubicBezTo>
                <a:lnTo>
                  <a:pt x="2785655" y="5972741"/>
                </a:lnTo>
                <a:lnTo>
                  <a:pt x="2301504" y="5967647"/>
                </a:lnTo>
                <a:lnTo>
                  <a:pt x="666073" y="5958571"/>
                </a:lnTo>
                <a:cubicBezTo>
                  <a:pt x="416338" y="5959078"/>
                  <a:pt x="199443" y="5971167"/>
                  <a:pt x="94741" y="5957415"/>
                </a:cubicBezTo>
                <a:cubicBezTo>
                  <a:pt x="-9961" y="5943663"/>
                  <a:pt x="43390" y="5957506"/>
                  <a:pt x="37859" y="5876060"/>
                </a:cubicBezTo>
                <a:cubicBezTo>
                  <a:pt x="13485" y="5737802"/>
                  <a:pt x="42281" y="4414258"/>
                  <a:pt x="28975" y="2606888"/>
                </a:cubicBezTo>
                <a:cubicBezTo>
                  <a:pt x="-19249" y="1512253"/>
                  <a:pt x="110" y="488851"/>
                  <a:pt x="33539" y="59860"/>
                </a:cubicBezTo>
                <a:cubicBezTo>
                  <a:pt x="34137" y="52184"/>
                  <a:pt x="36271" y="46366"/>
                  <a:pt x="39830" y="42028"/>
                </a:cubicBezTo>
                <a:lnTo>
                  <a:pt x="88659" y="37282"/>
                </a:lnTo>
                <a:lnTo>
                  <a:pt x="301554" y="37282"/>
                </a:lnTo>
                <a:lnTo>
                  <a:pt x="416464" y="30725"/>
                </a:lnTo>
                <a:lnTo>
                  <a:pt x="907723" y="24269"/>
                </a:lnTo>
                <a:lnTo>
                  <a:pt x="3989089" y="29653"/>
                </a:lnTo>
                <a:lnTo>
                  <a:pt x="9680053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he Hand"/>
              <a:ea typeface="+mn-ea"/>
              <a:cs typeface="+mn-cs"/>
            </a:endParaRPr>
          </a:p>
        </p:txBody>
      </p:sp>
      <p:sp>
        <p:nvSpPr>
          <p:cNvPr id="20" name="Freeform: Shape 14">
            <a:extLst>
              <a:ext uri="{FF2B5EF4-FFF2-40B4-BE49-F238E27FC236}">
                <a16:creationId xmlns:a16="http://schemas.microsoft.com/office/drawing/2014/main" id="{42D2C6CA-56BB-4A08-A1E2-342F83955ED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03284" y="389461"/>
            <a:ext cx="11499601" cy="6203902"/>
          </a:xfrm>
          <a:custGeom>
            <a:avLst/>
            <a:gdLst>
              <a:gd name="connsiteX0" fmla="*/ 9680053 w 11499601"/>
              <a:gd name="connsiteY0" fmla="*/ 0 h 6250474"/>
              <a:gd name="connsiteX1" fmla="*/ 11263634 w 11499601"/>
              <a:gd name="connsiteY1" fmla="*/ 10894 h 6250474"/>
              <a:gd name="connsiteX2" fmla="*/ 11499601 w 11499601"/>
              <a:gd name="connsiteY2" fmla="*/ 84193 h 6250474"/>
              <a:gd name="connsiteX3" fmla="*/ 11496115 w 11499601"/>
              <a:gd name="connsiteY3" fmla="*/ 333210 h 6250474"/>
              <a:gd name="connsiteX4" fmla="*/ 11496626 w 11499601"/>
              <a:gd name="connsiteY4" fmla="*/ 801872 h 6250474"/>
              <a:gd name="connsiteX5" fmla="*/ 11482477 w 11499601"/>
              <a:gd name="connsiteY5" fmla="*/ 1834579 h 6250474"/>
              <a:gd name="connsiteX6" fmla="*/ 11478714 w 11499601"/>
              <a:gd name="connsiteY6" fmla="*/ 3520214 h 6250474"/>
              <a:gd name="connsiteX7" fmla="*/ 11419375 w 11499601"/>
              <a:gd name="connsiteY7" fmla="*/ 5982433 h 6250474"/>
              <a:gd name="connsiteX8" fmla="*/ 5959453 w 11499601"/>
              <a:gd name="connsiteY8" fmla="*/ 5973386 h 6250474"/>
              <a:gd name="connsiteX9" fmla="*/ 5021779 w 11499601"/>
              <a:gd name="connsiteY9" fmla="*/ 5958809 h 6250474"/>
              <a:gd name="connsiteX10" fmla="*/ 5021779 w 11499601"/>
              <a:gd name="connsiteY10" fmla="*/ 5972741 h 6250474"/>
              <a:gd name="connsiteX11" fmla="*/ 3239306 w 11499601"/>
              <a:gd name="connsiteY11" fmla="*/ 5972741 h 6250474"/>
              <a:gd name="connsiteX12" fmla="*/ 3217554 w 11499601"/>
              <a:gd name="connsiteY12" fmla="*/ 6005912 h 6250474"/>
              <a:gd name="connsiteX13" fmla="*/ 3219866 w 11499601"/>
              <a:gd name="connsiteY13" fmla="*/ 6250474 h 6250474"/>
              <a:gd name="connsiteX14" fmla="*/ 2855432 w 11499601"/>
              <a:gd name="connsiteY14" fmla="*/ 6045972 h 6250474"/>
              <a:gd name="connsiteX15" fmla="*/ 2785655 w 11499601"/>
              <a:gd name="connsiteY15" fmla="*/ 5972741 h 6250474"/>
              <a:gd name="connsiteX16" fmla="*/ 2321880 w 11499601"/>
              <a:gd name="connsiteY16" fmla="*/ 5972741 h 6250474"/>
              <a:gd name="connsiteX17" fmla="*/ 2321880 w 11499601"/>
              <a:gd name="connsiteY17" fmla="*/ 5943328 h 6250474"/>
              <a:gd name="connsiteX18" fmla="*/ 2161451 w 11499601"/>
              <a:gd name="connsiteY18" fmla="*/ 5941720 h 6250474"/>
              <a:gd name="connsiteX19" fmla="*/ 1884575 w 11499601"/>
              <a:gd name="connsiteY19" fmla="*/ 5937508 h 6250474"/>
              <a:gd name="connsiteX20" fmla="*/ 1731597 w 11499601"/>
              <a:gd name="connsiteY20" fmla="*/ 5934968 h 6250474"/>
              <a:gd name="connsiteX21" fmla="*/ 1588500 w 11499601"/>
              <a:gd name="connsiteY21" fmla="*/ 5940418 h 6250474"/>
              <a:gd name="connsiteX22" fmla="*/ 671167 w 11499601"/>
              <a:gd name="connsiteY22" fmla="*/ 5948382 h 6250474"/>
              <a:gd name="connsiteX23" fmla="*/ 94741 w 11499601"/>
              <a:gd name="connsiteY23" fmla="*/ 5957415 h 6250474"/>
              <a:gd name="connsiteX24" fmla="*/ 37859 w 11499601"/>
              <a:gd name="connsiteY24" fmla="*/ 5876060 h 6250474"/>
              <a:gd name="connsiteX25" fmla="*/ 28975 w 11499601"/>
              <a:gd name="connsiteY25" fmla="*/ 2606888 h 6250474"/>
              <a:gd name="connsiteX26" fmla="*/ 33539 w 11499601"/>
              <a:gd name="connsiteY26" fmla="*/ 59860 h 6250474"/>
              <a:gd name="connsiteX27" fmla="*/ 39830 w 11499601"/>
              <a:gd name="connsiteY27" fmla="*/ 42028 h 6250474"/>
              <a:gd name="connsiteX28" fmla="*/ 88659 w 11499601"/>
              <a:gd name="connsiteY28" fmla="*/ 37282 h 6250474"/>
              <a:gd name="connsiteX29" fmla="*/ 301554 w 11499601"/>
              <a:gd name="connsiteY29" fmla="*/ 37282 h 6250474"/>
              <a:gd name="connsiteX30" fmla="*/ 416464 w 11499601"/>
              <a:gd name="connsiteY30" fmla="*/ 30725 h 6250474"/>
              <a:gd name="connsiteX31" fmla="*/ 907723 w 11499601"/>
              <a:gd name="connsiteY31" fmla="*/ 24269 h 6250474"/>
              <a:gd name="connsiteX32" fmla="*/ 3989089 w 11499601"/>
              <a:gd name="connsiteY32" fmla="*/ 29653 h 6250474"/>
              <a:gd name="connsiteX0" fmla="*/ 9680053 w 11499601"/>
              <a:gd name="connsiteY0" fmla="*/ 0 h 6250474"/>
              <a:gd name="connsiteX1" fmla="*/ 11263634 w 11499601"/>
              <a:gd name="connsiteY1" fmla="*/ 10894 h 6250474"/>
              <a:gd name="connsiteX2" fmla="*/ 11499601 w 11499601"/>
              <a:gd name="connsiteY2" fmla="*/ 84193 h 6250474"/>
              <a:gd name="connsiteX3" fmla="*/ 11496115 w 11499601"/>
              <a:gd name="connsiteY3" fmla="*/ 333210 h 6250474"/>
              <a:gd name="connsiteX4" fmla="*/ 11496626 w 11499601"/>
              <a:gd name="connsiteY4" fmla="*/ 801872 h 6250474"/>
              <a:gd name="connsiteX5" fmla="*/ 11482477 w 11499601"/>
              <a:gd name="connsiteY5" fmla="*/ 1834579 h 6250474"/>
              <a:gd name="connsiteX6" fmla="*/ 11478714 w 11499601"/>
              <a:gd name="connsiteY6" fmla="*/ 3520214 h 6250474"/>
              <a:gd name="connsiteX7" fmla="*/ 11419375 w 11499601"/>
              <a:gd name="connsiteY7" fmla="*/ 5982433 h 6250474"/>
              <a:gd name="connsiteX8" fmla="*/ 5959453 w 11499601"/>
              <a:gd name="connsiteY8" fmla="*/ 5973386 h 6250474"/>
              <a:gd name="connsiteX9" fmla="*/ 5021779 w 11499601"/>
              <a:gd name="connsiteY9" fmla="*/ 5958809 h 6250474"/>
              <a:gd name="connsiteX10" fmla="*/ 5021779 w 11499601"/>
              <a:gd name="connsiteY10" fmla="*/ 5972741 h 6250474"/>
              <a:gd name="connsiteX11" fmla="*/ 3239306 w 11499601"/>
              <a:gd name="connsiteY11" fmla="*/ 5972741 h 6250474"/>
              <a:gd name="connsiteX12" fmla="*/ 3217554 w 11499601"/>
              <a:gd name="connsiteY12" fmla="*/ 6005912 h 6250474"/>
              <a:gd name="connsiteX13" fmla="*/ 3219866 w 11499601"/>
              <a:gd name="connsiteY13" fmla="*/ 6250474 h 6250474"/>
              <a:gd name="connsiteX14" fmla="*/ 2855432 w 11499601"/>
              <a:gd name="connsiteY14" fmla="*/ 6045972 h 6250474"/>
              <a:gd name="connsiteX15" fmla="*/ 2785655 w 11499601"/>
              <a:gd name="connsiteY15" fmla="*/ 5972741 h 6250474"/>
              <a:gd name="connsiteX16" fmla="*/ 2321880 w 11499601"/>
              <a:gd name="connsiteY16" fmla="*/ 5972741 h 6250474"/>
              <a:gd name="connsiteX17" fmla="*/ 2161451 w 11499601"/>
              <a:gd name="connsiteY17" fmla="*/ 5941720 h 6250474"/>
              <a:gd name="connsiteX18" fmla="*/ 1884575 w 11499601"/>
              <a:gd name="connsiteY18" fmla="*/ 5937508 h 6250474"/>
              <a:gd name="connsiteX19" fmla="*/ 1731597 w 11499601"/>
              <a:gd name="connsiteY19" fmla="*/ 5934968 h 6250474"/>
              <a:gd name="connsiteX20" fmla="*/ 1588500 w 11499601"/>
              <a:gd name="connsiteY20" fmla="*/ 5940418 h 6250474"/>
              <a:gd name="connsiteX21" fmla="*/ 671167 w 11499601"/>
              <a:gd name="connsiteY21" fmla="*/ 5948382 h 6250474"/>
              <a:gd name="connsiteX22" fmla="*/ 94741 w 11499601"/>
              <a:gd name="connsiteY22" fmla="*/ 5957415 h 6250474"/>
              <a:gd name="connsiteX23" fmla="*/ 37859 w 11499601"/>
              <a:gd name="connsiteY23" fmla="*/ 5876060 h 6250474"/>
              <a:gd name="connsiteX24" fmla="*/ 28975 w 11499601"/>
              <a:gd name="connsiteY24" fmla="*/ 2606888 h 6250474"/>
              <a:gd name="connsiteX25" fmla="*/ 33539 w 11499601"/>
              <a:gd name="connsiteY25" fmla="*/ 59860 h 6250474"/>
              <a:gd name="connsiteX26" fmla="*/ 39830 w 11499601"/>
              <a:gd name="connsiteY26" fmla="*/ 42028 h 6250474"/>
              <a:gd name="connsiteX27" fmla="*/ 88659 w 11499601"/>
              <a:gd name="connsiteY27" fmla="*/ 37282 h 6250474"/>
              <a:gd name="connsiteX28" fmla="*/ 301554 w 11499601"/>
              <a:gd name="connsiteY28" fmla="*/ 37282 h 6250474"/>
              <a:gd name="connsiteX29" fmla="*/ 416464 w 11499601"/>
              <a:gd name="connsiteY29" fmla="*/ 30725 h 6250474"/>
              <a:gd name="connsiteX30" fmla="*/ 907723 w 11499601"/>
              <a:gd name="connsiteY30" fmla="*/ 24269 h 6250474"/>
              <a:gd name="connsiteX31" fmla="*/ 3989089 w 11499601"/>
              <a:gd name="connsiteY31" fmla="*/ 29653 h 6250474"/>
              <a:gd name="connsiteX32" fmla="*/ 9680053 w 11499601"/>
              <a:gd name="connsiteY32" fmla="*/ 0 h 6250474"/>
              <a:gd name="connsiteX0" fmla="*/ 9680053 w 11499601"/>
              <a:gd name="connsiteY0" fmla="*/ 0 h 6250474"/>
              <a:gd name="connsiteX1" fmla="*/ 11263634 w 11499601"/>
              <a:gd name="connsiteY1" fmla="*/ 10894 h 6250474"/>
              <a:gd name="connsiteX2" fmla="*/ 11499601 w 11499601"/>
              <a:gd name="connsiteY2" fmla="*/ 84193 h 6250474"/>
              <a:gd name="connsiteX3" fmla="*/ 11496115 w 11499601"/>
              <a:gd name="connsiteY3" fmla="*/ 333210 h 6250474"/>
              <a:gd name="connsiteX4" fmla="*/ 11496626 w 11499601"/>
              <a:gd name="connsiteY4" fmla="*/ 801872 h 6250474"/>
              <a:gd name="connsiteX5" fmla="*/ 11482477 w 11499601"/>
              <a:gd name="connsiteY5" fmla="*/ 1834579 h 6250474"/>
              <a:gd name="connsiteX6" fmla="*/ 11478714 w 11499601"/>
              <a:gd name="connsiteY6" fmla="*/ 3520214 h 6250474"/>
              <a:gd name="connsiteX7" fmla="*/ 11419375 w 11499601"/>
              <a:gd name="connsiteY7" fmla="*/ 5982433 h 6250474"/>
              <a:gd name="connsiteX8" fmla="*/ 5959453 w 11499601"/>
              <a:gd name="connsiteY8" fmla="*/ 5973386 h 6250474"/>
              <a:gd name="connsiteX9" fmla="*/ 5021779 w 11499601"/>
              <a:gd name="connsiteY9" fmla="*/ 5958809 h 6250474"/>
              <a:gd name="connsiteX10" fmla="*/ 5021779 w 11499601"/>
              <a:gd name="connsiteY10" fmla="*/ 5972741 h 6250474"/>
              <a:gd name="connsiteX11" fmla="*/ 3239306 w 11499601"/>
              <a:gd name="connsiteY11" fmla="*/ 5972741 h 6250474"/>
              <a:gd name="connsiteX12" fmla="*/ 3217554 w 11499601"/>
              <a:gd name="connsiteY12" fmla="*/ 6005912 h 6250474"/>
              <a:gd name="connsiteX13" fmla="*/ 3219866 w 11499601"/>
              <a:gd name="connsiteY13" fmla="*/ 6250474 h 6250474"/>
              <a:gd name="connsiteX14" fmla="*/ 2855432 w 11499601"/>
              <a:gd name="connsiteY14" fmla="*/ 6045972 h 6250474"/>
              <a:gd name="connsiteX15" fmla="*/ 2785655 w 11499601"/>
              <a:gd name="connsiteY15" fmla="*/ 5972741 h 6250474"/>
              <a:gd name="connsiteX16" fmla="*/ 2321880 w 11499601"/>
              <a:gd name="connsiteY16" fmla="*/ 5972741 h 6250474"/>
              <a:gd name="connsiteX17" fmla="*/ 1884575 w 11499601"/>
              <a:gd name="connsiteY17" fmla="*/ 5937508 h 6250474"/>
              <a:gd name="connsiteX18" fmla="*/ 1731597 w 11499601"/>
              <a:gd name="connsiteY18" fmla="*/ 5934968 h 6250474"/>
              <a:gd name="connsiteX19" fmla="*/ 1588500 w 11499601"/>
              <a:gd name="connsiteY19" fmla="*/ 5940418 h 6250474"/>
              <a:gd name="connsiteX20" fmla="*/ 671167 w 11499601"/>
              <a:gd name="connsiteY20" fmla="*/ 5948382 h 6250474"/>
              <a:gd name="connsiteX21" fmla="*/ 94741 w 11499601"/>
              <a:gd name="connsiteY21" fmla="*/ 5957415 h 6250474"/>
              <a:gd name="connsiteX22" fmla="*/ 37859 w 11499601"/>
              <a:gd name="connsiteY22" fmla="*/ 5876060 h 6250474"/>
              <a:gd name="connsiteX23" fmla="*/ 28975 w 11499601"/>
              <a:gd name="connsiteY23" fmla="*/ 2606888 h 6250474"/>
              <a:gd name="connsiteX24" fmla="*/ 33539 w 11499601"/>
              <a:gd name="connsiteY24" fmla="*/ 59860 h 6250474"/>
              <a:gd name="connsiteX25" fmla="*/ 39830 w 11499601"/>
              <a:gd name="connsiteY25" fmla="*/ 42028 h 6250474"/>
              <a:gd name="connsiteX26" fmla="*/ 88659 w 11499601"/>
              <a:gd name="connsiteY26" fmla="*/ 37282 h 6250474"/>
              <a:gd name="connsiteX27" fmla="*/ 301554 w 11499601"/>
              <a:gd name="connsiteY27" fmla="*/ 37282 h 6250474"/>
              <a:gd name="connsiteX28" fmla="*/ 416464 w 11499601"/>
              <a:gd name="connsiteY28" fmla="*/ 30725 h 6250474"/>
              <a:gd name="connsiteX29" fmla="*/ 907723 w 11499601"/>
              <a:gd name="connsiteY29" fmla="*/ 24269 h 6250474"/>
              <a:gd name="connsiteX30" fmla="*/ 3989089 w 11499601"/>
              <a:gd name="connsiteY30" fmla="*/ 29653 h 6250474"/>
              <a:gd name="connsiteX31" fmla="*/ 9680053 w 11499601"/>
              <a:gd name="connsiteY31" fmla="*/ 0 h 6250474"/>
              <a:gd name="connsiteX0" fmla="*/ 9680053 w 11499601"/>
              <a:gd name="connsiteY0" fmla="*/ 0 h 6250474"/>
              <a:gd name="connsiteX1" fmla="*/ 11263634 w 11499601"/>
              <a:gd name="connsiteY1" fmla="*/ 10894 h 6250474"/>
              <a:gd name="connsiteX2" fmla="*/ 11499601 w 11499601"/>
              <a:gd name="connsiteY2" fmla="*/ 84193 h 6250474"/>
              <a:gd name="connsiteX3" fmla="*/ 11496115 w 11499601"/>
              <a:gd name="connsiteY3" fmla="*/ 333210 h 6250474"/>
              <a:gd name="connsiteX4" fmla="*/ 11496626 w 11499601"/>
              <a:gd name="connsiteY4" fmla="*/ 801872 h 6250474"/>
              <a:gd name="connsiteX5" fmla="*/ 11482477 w 11499601"/>
              <a:gd name="connsiteY5" fmla="*/ 1834579 h 6250474"/>
              <a:gd name="connsiteX6" fmla="*/ 11478714 w 11499601"/>
              <a:gd name="connsiteY6" fmla="*/ 3520214 h 6250474"/>
              <a:gd name="connsiteX7" fmla="*/ 11419375 w 11499601"/>
              <a:gd name="connsiteY7" fmla="*/ 5982433 h 6250474"/>
              <a:gd name="connsiteX8" fmla="*/ 5959453 w 11499601"/>
              <a:gd name="connsiteY8" fmla="*/ 5973386 h 6250474"/>
              <a:gd name="connsiteX9" fmla="*/ 5021779 w 11499601"/>
              <a:gd name="connsiteY9" fmla="*/ 5958809 h 6250474"/>
              <a:gd name="connsiteX10" fmla="*/ 3239306 w 11499601"/>
              <a:gd name="connsiteY10" fmla="*/ 5972741 h 6250474"/>
              <a:gd name="connsiteX11" fmla="*/ 3217554 w 11499601"/>
              <a:gd name="connsiteY11" fmla="*/ 6005912 h 6250474"/>
              <a:gd name="connsiteX12" fmla="*/ 3219866 w 11499601"/>
              <a:gd name="connsiteY12" fmla="*/ 6250474 h 6250474"/>
              <a:gd name="connsiteX13" fmla="*/ 2855432 w 11499601"/>
              <a:gd name="connsiteY13" fmla="*/ 6045972 h 6250474"/>
              <a:gd name="connsiteX14" fmla="*/ 2785655 w 11499601"/>
              <a:gd name="connsiteY14" fmla="*/ 5972741 h 6250474"/>
              <a:gd name="connsiteX15" fmla="*/ 2321880 w 11499601"/>
              <a:gd name="connsiteY15" fmla="*/ 5972741 h 6250474"/>
              <a:gd name="connsiteX16" fmla="*/ 1884575 w 11499601"/>
              <a:gd name="connsiteY16" fmla="*/ 5937508 h 6250474"/>
              <a:gd name="connsiteX17" fmla="*/ 1731597 w 11499601"/>
              <a:gd name="connsiteY17" fmla="*/ 5934968 h 6250474"/>
              <a:gd name="connsiteX18" fmla="*/ 1588500 w 11499601"/>
              <a:gd name="connsiteY18" fmla="*/ 5940418 h 6250474"/>
              <a:gd name="connsiteX19" fmla="*/ 671167 w 11499601"/>
              <a:gd name="connsiteY19" fmla="*/ 5948382 h 6250474"/>
              <a:gd name="connsiteX20" fmla="*/ 94741 w 11499601"/>
              <a:gd name="connsiteY20" fmla="*/ 5957415 h 6250474"/>
              <a:gd name="connsiteX21" fmla="*/ 37859 w 11499601"/>
              <a:gd name="connsiteY21" fmla="*/ 5876060 h 6250474"/>
              <a:gd name="connsiteX22" fmla="*/ 28975 w 11499601"/>
              <a:gd name="connsiteY22" fmla="*/ 2606888 h 6250474"/>
              <a:gd name="connsiteX23" fmla="*/ 33539 w 11499601"/>
              <a:gd name="connsiteY23" fmla="*/ 59860 h 6250474"/>
              <a:gd name="connsiteX24" fmla="*/ 39830 w 11499601"/>
              <a:gd name="connsiteY24" fmla="*/ 42028 h 6250474"/>
              <a:gd name="connsiteX25" fmla="*/ 88659 w 11499601"/>
              <a:gd name="connsiteY25" fmla="*/ 37282 h 6250474"/>
              <a:gd name="connsiteX26" fmla="*/ 301554 w 11499601"/>
              <a:gd name="connsiteY26" fmla="*/ 37282 h 6250474"/>
              <a:gd name="connsiteX27" fmla="*/ 416464 w 11499601"/>
              <a:gd name="connsiteY27" fmla="*/ 30725 h 6250474"/>
              <a:gd name="connsiteX28" fmla="*/ 907723 w 11499601"/>
              <a:gd name="connsiteY28" fmla="*/ 24269 h 6250474"/>
              <a:gd name="connsiteX29" fmla="*/ 3989089 w 11499601"/>
              <a:gd name="connsiteY29" fmla="*/ 29653 h 6250474"/>
              <a:gd name="connsiteX30" fmla="*/ 9680053 w 11499601"/>
              <a:gd name="connsiteY30" fmla="*/ 0 h 6250474"/>
              <a:gd name="connsiteX0" fmla="*/ 9680053 w 11499601"/>
              <a:gd name="connsiteY0" fmla="*/ 0 h 6250474"/>
              <a:gd name="connsiteX1" fmla="*/ 11263634 w 11499601"/>
              <a:gd name="connsiteY1" fmla="*/ 10894 h 6250474"/>
              <a:gd name="connsiteX2" fmla="*/ 11499601 w 11499601"/>
              <a:gd name="connsiteY2" fmla="*/ 84193 h 6250474"/>
              <a:gd name="connsiteX3" fmla="*/ 11496115 w 11499601"/>
              <a:gd name="connsiteY3" fmla="*/ 333210 h 6250474"/>
              <a:gd name="connsiteX4" fmla="*/ 11496626 w 11499601"/>
              <a:gd name="connsiteY4" fmla="*/ 801872 h 6250474"/>
              <a:gd name="connsiteX5" fmla="*/ 11482477 w 11499601"/>
              <a:gd name="connsiteY5" fmla="*/ 1834579 h 6250474"/>
              <a:gd name="connsiteX6" fmla="*/ 11478714 w 11499601"/>
              <a:gd name="connsiteY6" fmla="*/ 3520214 h 6250474"/>
              <a:gd name="connsiteX7" fmla="*/ 11419375 w 11499601"/>
              <a:gd name="connsiteY7" fmla="*/ 5982433 h 6250474"/>
              <a:gd name="connsiteX8" fmla="*/ 5959453 w 11499601"/>
              <a:gd name="connsiteY8" fmla="*/ 5973386 h 6250474"/>
              <a:gd name="connsiteX9" fmla="*/ 5011590 w 11499601"/>
              <a:gd name="connsiteY9" fmla="*/ 5989374 h 6250474"/>
              <a:gd name="connsiteX10" fmla="*/ 3239306 w 11499601"/>
              <a:gd name="connsiteY10" fmla="*/ 5972741 h 6250474"/>
              <a:gd name="connsiteX11" fmla="*/ 3217554 w 11499601"/>
              <a:gd name="connsiteY11" fmla="*/ 6005912 h 6250474"/>
              <a:gd name="connsiteX12" fmla="*/ 3219866 w 11499601"/>
              <a:gd name="connsiteY12" fmla="*/ 6250474 h 6250474"/>
              <a:gd name="connsiteX13" fmla="*/ 2855432 w 11499601"/>
              <a:gd name="connsiteY13" fmla="*/ 6045972 h 6250474"/>
              <a:gd name="connsiteX14" fmla="*/ 2785655 w 11499601"/>
              <a:gd name="connsiteY14" fmla="*/ 5972741 h 6250474"/>
              <a:gd name="connsiteX15" fmla="*/ 2321880 w 11499601"/>
              <a:gd name="connsiteY15" fmla="*/ 5972741 h 6250474"/>
              <a:gd name="connsiteX16" fmla="*/ 1884575 w 11499601"/>
              <a:gd name="connsiteY16" fmla="*/ 5937508 h 6250474"/>
              <a:gd name="connsiteX17" fmla="*/ 1731597 w 11499601"/>
              <a:gd name="connsiteY17" fmla="*/ 5934968 h 6250474"/>
              <a:gd name="connsiteX18" fmla="*/ 1588500 w 11499601"/>
              <a:gd name="connsiteY18" fmla="*/ 5940418 h 6250474"/>
              <a:gd name="connsiteX19" fmla="*/ 671167 w 11499601"/>
              <a:gd name="connsiteY19" fmla="*/ 5948382 h 6250474"/>
              <a:gd name="connsiteX20" fmla="*/ 94741 w 11499601"/>
              <a:gd name="connsiteY20" fmla="*/ 5957415 h 6250474"/>
              <a:gd name="connsiteX21" fmla="*/ 37859 w 11499601"/>
              <a:gd name="connsiteY21" fmla="*/ 5876060 h 6250474"/>
              <a:gd name="connsiteX22" fmla="*/ 28975 w 11499601"/>
              <a:gd name="connsiteY22" fmla="*/ 2606888 h 6250474"/>
              <a:gd name="connsiteX23" fmla="*/ 33539 w 11499601"/>
              <a:gd name="connsiteY23" fmla="*/ 59860 h 6250474"/>
              <a:gd name="connsiteX24" fmla="*/ 39830 w 11499601"/>
              <a:gd name="connsiteY24" fmla="*/ 42028 h 6250474"/>
              <a:gd name="connsiteX25" fmla="*/ 88659 w 11499601"/>
              <a:gd name="connsiteY25" fmla="*/ 37282 h 6250474"/>
              <a:gd name="connsiteX26" fmla="*/ 301554 w 11499601"/>
              <a:gd name="connsiteY26" fmla="*/ 37282 h 6250474"/>
              <a:gd name="connsiteX27" fmla="*/ 416464 w 11499601"/>
              <a:gd name="connsiteY27" fmla="*/ 30725 h 6250474"/>
              <a:gd name="connsiteX28" fmla="*/ 907723 w 11499601"/>
              <a:gd name="connsiteY28" fmla="*/ 24269 h 6250474"/>
              <a:gd name="connsiteX29" fmla="*/ 3989089 w 11499601"/>
              <a:gd name="connsiteY29" fmla="*/ 29653 h 6250474"/>
              <a:gd name="connsiteX30" fmla="*/ 9680053 w 11499601"/>
              <a:gd name="connsiteY30" fmla="*/ 0 h 6250474"/>
              <a:gd name="connsiteX0" fmla="*/ 9680053 w 11499601"/>
              <a:gd name="connsiteY0" fmla="*/ 0 h 6250474"/>
              <a:gd name="connsiteX1" fmla="*/ 11263634 w 11499601"/>
              <a:gd name="connsiteY1" fmla="*/ 10894 h 6250474"/>
              <a:gd name="connsiteX2" fmla="*/ 11499601 w 11499601"/>
              <a:gd name="connsiteY2" fmla="*/ 84193 h 6250474"/>
              <a:gd name="connsiteX3" fmla="*/ 11496115 w 11499601"/>
              <a:gd name="connsiteY3" fmla="*/ 333210 h 6250474"/>
              <a:gd name="connsiteX4" fmla="*/ 11496626 w 11499601"/>
              <a:gd name="connsiteY4" fmla="*/ 801872 h 6250474"/>
              <a:gd name="connsiteX5" fmla="*/ 11482477 w 11499601"/>
              <a:gd name="connsiteY5" fmla="*/ 1834579 h 6250474"/>
              <a:gd name="connsiteX6" fmla="*/ 11478714 w 11499601"/>
              <a:gd name="connsiteY6" fmla="*/ 3520214 h 6250474"/>
              <a:gd name="connsiteX7" fmla="*/ 11419375 w 11499601"/>
              <a:gd name="connsiteY7" fmla="*/ 5982433 h 6250474"/>
              <a:gd name="connsiteX8" fmla="*/ 5959453 w 11499601"/>
              <a:gd name="connsiteY8" fmla="*/ 5973386 h 6250474"/>
              <a:gd name="connsiteX9" fmla="*/ 5001402 w 11499601"/>
              <a:gd name="connsiteY9" fmla="*/ 5999562 h 6250474"/>
              <a:gd name="connsiteX10" fmla="*/ 3239306 w 11499601"/>
              <a:gd name="connsiteY10" fmla="*/ 5972741 h 6250474"/>
              <a:gd name="connsiteX11" fmla="*/ 3217554 w 11499601"/>
              <a:gd name="connsiteY11" fmla="*/ 6005912 h 6250474"/>
              <a:gd name="connsiteX12" fmla="*/ 3219866 w 11499601"/>
              <a:gd name="connsiteY12" fmla="*/ 6250474 h 6250474"/>
              <a:gd name="connsiteX13" fmla="*/ 2855432 w 11499601"/>
              <a:gd name="connsiteY13" fmla="*/ 6045972 h 6250474"/>
              <a:gd name="connsiteX14" fmla="*/ 2785655 w 11499601"/>
              <a:gd name="connsiteY14" fmla="*/ 5972741 h 6250474"/>
              <a:gd name="connsiteX15" fmla="*/ 2321880 w 11499601"/>
              <a:gd name="connsiteY15" fmla="*/ 5972741 h 6250474"/>
              <a:gd name="connsiteX16" fmla="*/ 1884575 w 11499601"/>
              <a:gd name="connsiteY16" fmla="*/ 5937508 h 6250474"/>
              <a:gd name="connsiteX17" fmla="*/ 1731597 w 11499601"/>
              <a:gd name="connsiteY17" fmla="*/ 5934968 h 6250474"/>
              <a:gd name="connsiteX18" fmla="*/ 1588500 w 11499601"/>
              <a:gd name="connsiteY18" fmla="*/ 5940418 h 6250474"/>
              <a:gd name="connsiteX19" fmla="*/ 671167 w 11499601"/>
              <a:gd name="connsiteY19" fmla="*/ 5948382 h 6250474"/>
              <a:gd name="connsiteX20" fmla="*/ 94741 w 11499601"/>
              <a:gd name="connsiteY20" fmla="*/ 5957415 h 6250474"/>
              <a:gd name="connsiteX21" fmla="*/ 37859 w 11499601"/>
              <a:gd name="connsiteY21" fmla="*/ 5876060 h 6250474"/>
              <a:gd name="connsiteX22" fmla="*/ 28975 w 11499601"/>
              <a:gd name="connsiteY22" fmla="*/ 2606888 h 6250474"/>
              <a:gd name="connsiteX23" fmla="*/ 33539 w 11499601"/>
              <a:gd name="connsiteY23" fmla="*/ 59860 h 6250474"/>
              <a:gd name="connsiteX24" fmla="*/ 39830 w 11499601"/>
              <a:gd name="connsiteY24" fmla="*/ 42028 h 6250474"/>
              <a:gd name="connsiteX25" fmla="*/ 88659 w 11499601"/>
              <a:gd name="connsiteY25" fmla="*/ 37282 h 6250474"/>
              <a:gd name="connsiteX26" fmla="*/ 301554 w 11499601"/>
              <a:gd name="connsiteY26" fmla="*/ 37282 h 6250474"/>
              <a:gd name="connsiteX27" fmla="*/ 416464 w 11499601"/>
              <a:gd name="connsiteY27" fmla="*/ 30725 h 6250474"/>
              <a:gd name="connsiteX28" fmla="*/ 907723 w 11499601"/>
              <a:gd name="connsiteY28" fmla="*/ 24269 h 6250474"/>
              <a:gd name="connsiteX29" fmla="*/ 3989089 w 11499601"/>
              <a:gd name="connsiteY29" fmla="*/ 29653 h 6250474"/>
              <a:gd name="connsiteX30" fmla="*/ 9680053 w 11499601"/>
              <a:gd name="connsiteY30" fmla="*/ 0 h 6250474"/>
              <a:gd name="connsiteX0" fmla="*/ 9680053 w 11499601"/>
              <a:gd name="connsiteY0" fmla="*/ 0 h 6250474"/>
              <a:gd name="connsiteX1" fmla="*/ 11263634 w 11499601"/>
              <a:gd name="connsiteY1" fmla="*/ 10894 h 6250474"/>
              <a:gd name="connsiteX2" fmla="*/ 11499601 w 11499601"/>
              <a:gd name="connsiteY2" fmla="*/ 84193 h 6250474"/>
              <a:gd name="connsiteX3" fmla="*/ 11496115 w 11499601"/>
              <a:gd name="connsiteY3" fmla="*/ 333210 h 6250474"/>
              <a:gd name="connsiteX4" fmla="*/ 11496626 w 11499601"/>
              <a:gd name="connsiteY4" fmla="*/ 801872 h 6250474"/>
              <a:gd name="connsiteX5" fmla="*/ 11482477 w 11499601"/>
              <a:gd name="connsiteY5" fmla="*/ 1834579 h 6250474"/>
              <a:gd name="connsiteX6" fmla="*/ 11478714 w 11499601"/>
              <a:gd name="connsiteY6" fmla="*/ 3520214 h 6250474"/>
              <a:gd name="connsiteX7" fmla="*/ 11419375 w 11499601"/>
              <a:gd name="connsiteY7" fmla="*/ 5982433 h 6250474"/>
              <a:gd name="connsiteX8" fmla="*/ 5959453 w 11499601"/>
              <a:gd name="connsiteY8" fmla="*/ 5973386 h 6250474"/>
              <a:gd name="connsiteX9" fmla="*/ 4858766 w 11499601"/>
              <a:gd name="connsiteY9" fmla="*/ 5999562 h 6250474"/>
              <a:gd name="connsiteX10" fmla="*/ 3239306 w 11499601"/>
              <a:gd name="connsiteY10" fmla="*/ 5972741 h 6250474"/>
              <a:gd name="connsiteX11" fmla="*/ 3217554 w 11499601"/>
              <a:gd name="connsiteY11" fmla="*/ 6005912 h 6250474"/>
              <a:gd name="connsiteX12" fmla="*/ 3219866 w 11499601"/>
              <a:gd name="connsiteY12" fmla="*/ 6250474 h 6250474"/>
              <a:gd name="connsiteX13" fmla="*/ 2855432 w 11499601"/>
              <a:gd name="connsiteY13" fmla="*/ 6045972 h 6250474"/>
              <a:gd name="connsiteX14" fmla="*/ 2785655 w 11499601"/>
              <a:gd name="connsiteY14" fmla="*/ 5972741 h 6250474"/>
              <a:gd name="connsiteX15" fmla="*/ 2321880 w 11499601"/>
              <a:gd name="connsiteY15" fmla="*/ 5972741 h 6250474"/>
              <a:gd name="connsiteX16" fmla="*/ 1884575 w 11499601"/>
              <a:gd name="connsiteY16" fmla="*/ 5937508 h 6250474"/>
              <a:gd name="connsiteX17" fmla="*/ 1731597 w 11499601"/>
              <a:gd name="connsiteY17" fmla="*/ 5934968 h 6250474"/>
              <a:gd name="connsiteX18" fmla="*/ 1588500 w 11499601"/>
              <a:gd name="connsiteY18" fmla="*/ 5940418 h 6250474"/>
              <a:gd name="connsiteX19" fmla="*/ 671167 w 11499601"/>
              <a:gd name="connsiteY19" fmla="*/ 5948382 h 6250474"/>
              <a:gd name="connsiteX20" fmla="*/ 94741 w 11499601"/>
              <a:gd name="connsiteY20" fmla="*/ 5957415 h 6250474"/>
              <a:gd name="connsiteX21" fmla="*/ 37859 w 11499601"/>
              <a:gd name="connsiteY21" fmla="*/ 5876060 h 6250474"/>
              <a:gd name="connsiteX22" fmla="*/ 28975 w 11499601"/>
              <a:gd name="connsiteY22" fmla="*/ 2606888 h 6250474"/>
              <a:gd name="connsiteX23" fmla="*/ 33539 w 11499601"/>
              <a:gd name="connsiteY23" fmla="*/ 59860 h 6250474"/>
              <a:gd name="connsiteX24" fmla="*/ 39830 w 11499601"/>
              <a:gd name="connsiteY24" fmla="*/ 42028 h 6250474"/>
              <a:gd name="connsiteX25" fmla="*/ 88659 w 11499601"/>
              <a:gd name="connsiteY25" fmla="*/ 37282 h 6250474"/>
              <a:gd name="connsiteX26" fmla="*/ 301554 w 11499601"/>
              <a:gd name="connsiteY26" fmla="*/ 37282 h 6250474"/>
              <a:gd name="connsiteX27" fmla="*/ 416464 w 11499601"/>
              <a:gd name="connsiteY27" fmla="*/ 30725 h 6250474"/>
              <a:gd name="connsiteX28" fmla="*/ 907723 w 11499601"/>
              <a:gd name="connsiteY28" fmla="*/ 24269 h 6250474"/>
              <a:gd name="connsiteX29" fmla="*/ 3989089 w 11499601"/>
              <a:gd name="connsiteY29" fmla="*/ 29653 h 6250474"/>
              <a:gd name="connsiteX30" fmla="*/ 9680053 w 11499601"/>
              <a:gd name="connsiteY30" fmla="*/ 0 h 6250474"/>
              <a:gd name="connsiteX0" fmla="*/ 9680053 w 11499601"/>
              <a:gd name="connsiteY0" fmla="*/ 0 h 6250474"/>
              <a:gd name="connsiteX1" fmla="*/ 11263634 w 11499601"/>
              <a:gd name="connsiteY1" fmla="*/ 10894 h 6250474"/>
              <a:gd name="connsiteX2" fmla="*/ 11499601 w 11499601"/>
              <a:gd name="connsiteY2" fmla="*/ 84193 h 6250474"/>
              <a:gd name="connsiteX3" fmla="*/ 11496115 w 11499601"/>
              <a:gd name="connsiteY3" fmla="*/ 333210 h 6250474"/>
              <a:gd name="connsiteX4" fmla="*/ 11496626 w 11499601"/>
              <a:gd name="connsiteY4" fmla="*/ 801872 h 6250474"/>
              <a:gd name="connsiteX5" fmla="*/ 11482477 w 11499601"/>
              <a:gd name="connsiteY5" fmla="*/ 1834579 h 6250474"/>
              <a:gd name="connsiteX6" fmla="*/ 11478714 w 11499601"/>
              <a:gd name="connsiteY6" fmla="*/ 3520214 h 6250474"/>
              <a:gd name="connsiteX7" fmla="*/ 11419375 w 11499601"/>
              <a:gd name="connsiteY7" fmla="*/ 5982433 h 6250474"/>
              <a:gd name="connsiteX8" fmla="*/ 5959453 w 11499601"/>
              <a:gd name="connsiteY8" fmla="*/ 5973386 h 6250474"/>
              <a:gd name="connsiteX9" fmla="*/ 4858766 w 11499601"/>
              <a:gd name="connsiteY9" fmla="*/ 5999562 h 6250474"/>
              <a:gd name="connsiteX10" fmla="*/ 3239306 w 11499601"/>
              <a:gd name="connsiteY10" fmla="*/ 5972741 h 6250474"/>
              <a:gd name="connsiteX11" fmla="*/ 3217554 w 11499601"/>
              <a:gd name="connsiteY11" fmla="*/ 6005912 h 6250474"/>
              <a:gd name="connsiteX12" fmla="*/ 3219866 w 11499601"/>
              <a:gd name="connsiteY12" fmla="*/ 6250474 h 6250474"/>
              <a:gd name="connsiteX13" fmla="*/ 2855432 w 11499601"/>
              <a:gd name="connsiteY13" fmla="*/ 6045972 h 6250474"/>
              <a:gd name="connsiteX14" fmla="*/ 2785655 w 11499601"/>
              <a:gd name="connsiteY14" fmla="*/ 5972741 h 6250474"/>
              <a:gd name="connsiteX15" fmla="*/ 2321880 w 11499601"/>
              <a:gd name="connsiteY15" fmla="*/ 5972741 h 6250474"/>
              <a:gd name="connsiteX16" fmla="*/ 1884575 w 11499601"/>
              <a:gd name="connsiteY16" fmla="*/ 5937508 h 6250474"/>
              <a:gd name="connsiteX17" fmla="*/ 1731597 w 11499601"/>
              <a:gd name="connsiteY17" fmla="*/ 5934968 h 6250474"/>
              <a:gd name="connsiteX18" fmla="*/ 1588500 w 11499601"/>
              <a:gd name="connsiteY18" fmla="*/ 5940418 h 6250474"/>
              <a:gd name="connsiteX19" fmla="*/ 671167 w 11499601"/>
              <a:gd name="connsiteY19" fmla="*/ 5948382 h 6250474"/>
              <a:gd name="connsiteX20" fmla="*/ 94741 w 11499601"/>
              <a:gd name="connsiteY20" fmla="*/ 5957415 h 6250474"/>
              <a:gd name="connsiteX21" fmla="*/ 37859 w 11499601"/>
              <a:gd name="connsiteY21" fmla="*/ 5876060 h 6250474"/>
              <a:gd name="connsiteX22" fmla="*/ 28975 w 11499601"/>
              <a:gd name="connsiteY22" fmla="*/ 2606888 h 6250474"/>
              <a:gd name="connsiteX23" fmla="*/ 33539 w 11499601"/>
              <a:gd name="connsiteY23" fmla="*/ 59860 h 6250474"/>
              <a:gd name="connsiteX24" fmla="*/ 39830 w 11499601"/>
              <a:gd name="connsiteY24" fmla="*/ 42028 h 6250474"/>
              <a:gd name="connsiteX25" fmla="*/ 88659 w 11499601"/>
              <a:gd name="connsiteY25" fmla="*/ 37282 h 6250474"/>
              <a:gd name="connsiteX26" fmla="*/ 301554 w 11499601"/>
              <a:gd name="connsiteY26" fmla="*/ 37282 h 6250474"/>
              <a:gd name="connsiteX27" fmla="*/ 416464 w 11499601"/>
              <a:gd name="connsiteY27" fmla="*/ 30725 h 6250474"/>
              <a:gd name="connsiteX28" fmla="*/ 907723 w 11499601"/>
              <a:gd name="connsiteY28" fmla="*/ 24269 h 6250474"/>
              <a:gd name="connsiteX29" fmla="*/ 3989089 w 11499601"/>
              <a:gd name="connsiteY29" fmla="*/ 29653 h 6250474"/>
              <a:gd name="connsiteX30" fmla="*/ 9680053 w 11499601"/>
              <a:gd name="connsiteY30" fmla="*/ 0 h 6250474"/>
              <a:gd name="connsiteX0" fmla="*/ 9680053 w 11499601"/>
              <a:gd name="connsiteY0" fmla="*/ 0 h 6250474"/>
              <a:gd name="connsiteX1" fmla="*/ 11263634 w 11499601"/>
              <a:gd name="connsiteY1" fmla="*/ 10894 h 6250474"/>
              <a:gd name="connsiteX2" fmla="*/ 11499601 w 11499601"/>
              <a:gd name="connsiteY2" fmla="*/ 84193 h 6250474"/>
              <a:gd name="connsiteX3" fmla="*/ 11496115 w 11499601"/>
              <a:gd name="connsiteY3" fmla="*/ 333210 h 6250474"/>
              <a:gd name="connsiteX4" fmla="*/ 11496626 w 11499601"/>
              <a:gd name="connsiteY4" fmla="*/ 801872 h 6250474"/>
              <a:gd name="connsiteX5" fmla="*/ 11482477 w 11499601"/>
              <a:gd name="connsiteY5" fmla="*/ 1834579 h 6250474"/>
              <a:gd name="connsiteX6" fmla="*/ 11478714 w 11499601"/>
              <a:gd name="connsiteY6" fmla="*/ 3520214 h 6250474"/>
              <a:gd name="connsiteX7" fmla="*/ 11419375 w 11499601"/>
              <a:gd name="connsiteY7" fmla="*/ 5982433 h 6250474"/>
              <a:gd name="connsiteX8" fmla="*/ 5959453 w 11499601"/>
              <a:gd name="connsiteY8" fmla="*/ 5973386 h 6250474"/>
              <a:gd name="connsiteX9" fmla="*/ 4858766 w 11499601"/>
              <a:gd name="connsiteY9" fmla="*/ 5999562 h 6250474"/>
              <a:gd name="connsiteX10" fmla="*/ 3239306 w 11499601"/>
              <a:gd name="connsiteY10" fmla="*/ 5972741 h 6250474"/>
              <a:gd name="connsiteX11" fmla="*/ 3217554 w 11499601"/>
              <a:gd name="connsiteY11" fmla="*/ 6005912 h 6250474"/>
              <a:gd name="connsiteX12" fmla="*/ 3219866 w 11499601"/>
              <a:gd name="connsiteY12" fmla="*/ 6250474 h 6250474"/>
              <a:gd name="connsiteX13" fmla="*/ 2855432 w 11499601"/>
              <a:gd name="connsiteY13" fmla="*/ 6045972 h 6250474"/>
              <a:gd name="connsiteX14" fmla="*/ 2785655 w 11499601"/>
              <a:gd name="connsiteY14" fmla="*/ 5972741 h 6250474"/>
              <a:gd name="connsiteX15" fmla="*/ 2321880 w 11499601"/>
              <a:gd name="connsiteY15" fmla="*/ 5972741 h 6250474"/>
              <a:gd name="connsiteX16" fmla="*/ 1731597 w 11499601"/>
              <a:gd name="connsiteY16" fmla="*/ 5934968 h 6250474"/>
              <a:gd name="connsiteX17" fmla="*/ 1588500 w 11499601"/>
              <a:gd name="connsiteY17" fmla="*/ 5940418 h 6250474"/>
              <a:gd name="connsiteX18" fmla="*/ 671167 w 11499601"/>
              <a:gd name="connsiteY18" fmla="*/ 5948382 h 6250474"/>
              <a:gd name="connsiteX19" fmla="*/ 94741 w 11499601"/>
              <a:gd name="connsiteY19" fmla="*/ 5957415 h 6250474"/>
              <a:gd name="connsiteX20" fmla="*/ 37859 w 11499601"/>
              <a:gd name="connsiteY20" fmla="*/ 5876060 h 6250474"/>
              <a:gd name="connsiteX21" fmla="*/ 28975 w 11499601"/>
              <a:gd name="connsiteY21" fmla="*/ 2606888 h 6250474"/>
              <a:gd name="connsiteX22" fmla="*/ 33539 w 11499601"/>
              <a:gd name="connsiteY22" fmla="*/ 59860 h 6250474"/>
              <a:gd name="connsiteX23" fmla="*/ 39830 w 11499601"/>
              <a:gd name="connsiteY23" fmla="*/ 42028 h 6250474"/>
              <a:gd name="connsiteX24" fmla="*/ 88659 w 11499601"/>
              <a:gd name="connsiteY24" fmla="*/ 37282 h 6250474"/>
              <a:gd name="connsiteX25" fmla="*/ 301554 w 11499601"/>
              <a:gd name="connsiteY25" fmla="*/ 37282 h 6250474"/>
              <a:gd name="connsiteX26" fmla="*/ 416464 w 11499601"/>
              <a:gd name="connsiteY26" fmla="*/ 30725 h 6250474"/>
              <a:gd name="connsiteX27" fmla="*/ 907723 w 11499601"/>
              <a:gd name="connsiteY27" fmla="*/ 24269 h 6250474"/>
              <a:gd name="connsiteX28" fmla="*/ 3989089 w 11499601"/>
              <a:gd name="connsiteY28" fmla="*/ 29653 h 6250474"/>
              <a:gd name="connsiteX29" fmla="*/ 9680053 w 11499601"/>
              <a:gd name="connsiteY29" fmla="*/ 0 h 6250474"/>
              <a:gd name="connsiteX0" fmla="*/ 9680053 w 11499601"/>
              <a:gd name="connsiteY0" fmla="*/ 0 h 6250474"/>
              <a:gd name="connsiteX1" fmla="*/ 11263634 w 11499601"/>
              <a:gd name="connsiteY1" fmla="*/ 10894 h 6250474"/>
              <a:gd name="connsiteX2" fmla="*/ 11499601 w 11499601"/>
              <a:gd name="connsiteY2" fmla="*/ 84193 h 6250474"/>
              <a:gd name="connsiteX3" fmla="*/ 11496115 w 11499601"/>
              <a:gd name="connsiteY3" fmla="*/ 333210 h 6250474"/>
              <a:gd name="connsiteX4" fmla="*/ 11496626 w 11499601"/>
              <a:gd name="connsiteY4" fmla="*/ 801872 h 6250474"/>
              <a:gd name="connsiteX5" fmla="*/ 11482477 w 11499601"/>
              <a:gd name="connsiteY5" fmla="*/ 1834579 h 6250474"/>
              <a:gd name="connsiteX6" fmla="*/ 11478714 w 11499601"/>
              <a:gd name="connsiteY6" fmla="*/ 3520214 h 6250474"/>
              <a:gd name="connsiteX7" fmla="*/ 11419375 w 11499601"/>
              <a:gd name="connsiteY7" fmla="*/ 5982433 h 6250474"/>
              <a:gd name="connsiteX8" fmla="*/ 5959453 w 11499601"/>
              <a:gd name="connsiteY8" fmla="*/ 5973386 h 6250474"/>
              <a:gd name="connsiteX9" fmla="*/ 4858766 w 11499601"/>
              <a:gd name="connsiteY9" fmla="*/ 5999562 h 6250474"/>
              <a:gd name="connsiteX10" fmla="*/ 3239306 w 11499601"/>
              <a:gd name="connsiteY10" fmla="*/ 5972741 h 6250474"/>
              <a:gd name="connsiteX11" fmla="*/ 3217554 w 11499601"/>
              <a:gd name="connsiteY11" fmla="*/ 6005912 h 6250474"/>
              <a:gd name="connsiteX12" fmla="*/ 3219866 w 11499601"/>
              <a:gd name="connsiteY12" fmla="*/ 6250474 h 6250474"/>
              <a:gd name="connsiteX13" fmla="*/ 2855432 w 11499601"/>
              <a:gd name="connsiteY13" fmla="*/ 6045972 h 6250474"/>
              <a:gd name="connsiteX14" fmla="*/ 2785655 w 11499601"/>
              <a:gd name="connsiteY14" fmla="*/ 5972741 h 6250474"/>
              <a:gd name="connsiteX15" fmla="*/ 2321880 w 11499601"/>
              <a:gd name="connsiteY15" fmla="*/ 5972741 h 6250474"/>
              <a:gd name="connsiteX16" fmla="*/ 1588500 w 11499601"/>
              <a:gd name="connsiteY16" fmla="*/ 5940418 h 6250474"/>
              <a:gd name="connsiteX17" fmla="*/ 671167 w 11499601"/>
              <a:gd name="connsiteY17" fmla="*/ 5948382 h 6250474"/>
              <a:gd name="connsiteX18" fmla="*/ 94741 w 11499601"/>
              <a:gd name="connsiteY18" fmla="*/ 5957415 h 6250474"/>
              <a:gd name="connsiteX19" fmla="*/ 37859 w 11499601"/>
              <a:gd name="connsiteY19" fmla="*/ 5876060 h 6250474"/>
              <a:gd name="connsiteX20" fmla="*/ 28975 w 11499601"/>
              <a:gd name="connsiteY20" fmla="*/ 2606888 h 6250474"/>
              <a:gd name="connsiteX21" fmla="*/ 33539 w 11499601"/>
              <a:gd name="connsiteY21" fmla="*/ 59860 h 6250474"/>
              <a:gd name="connsiteX22" fmla="*/ 39830 w 11499601"/>
              <a:gd name="connsiteY22" fmla="*/ 42028 h 6250474"/>
              <a:gd name="connsiteX23" fmla="*/ 88659 w 11499601"/>
              <a:gd name="connsiteY23" fmla="*/ 37282 h 6250474"/>
              <a:gd name="connsiteX24" fmla="*/ 301554 w 11499601"/>
              <a:gd name="connsiteY24" fmla="*/ 37282 h 6250474"/>
              <a:gd name="connsiteX25" fmla="*/ 416464 w 11499601"/>
              <a:gd name="connsiteY25" fmla="*/ 30725 h 6250474"/>
              <a:gd name="connsiteX26" fmla="*/ 907723 w 11499601"/>
              <a:gd name="connsiteY26" fmla="*/ 24269 h 6250474"/>
              <a:gd name="connsiteX27" fmla="*/ 3989089 w 11499601"/>
              <a:gd name="connsiteY27" fmla="*/ 29653 h 6250474"/>
              <a:gd name="connsiteX28" fmla="*/ 9680053 w 11499601"/>
              <a:gd name="connsiteY28" fmla="*/ 0 h 6250474"/>
              <a:gd name="connsiteX0" fmla="*/ 9680053 w 11499601"/>
              <a:gd name="connsiteY0" fmla="*/ 0 h 6250474"/>
              <a:gd name="connsiteX1" fmla="*/ 11263634 w 11499601"/>
              <a:gd name="connsiteY1" fmla="*/ 10894 h 6250474"/>
              <a:gd name="connsiteX2" fmla="*/ 11499601 w 11499601"/>
              <a:gd name="connsiteY2" fmla="*/ 84193 h 6250474"/>
              <a:gd name="connsiteX3" fmla="*/ 11496115 w 11499601"/>
              <a:gd name="connsiteY3" fmla="*/ 333210 h 6250474"/>
              <a:gd name="connsiteX4" fmla="*/ 11496626 w 11499601"/>
              <a:gd name="connsiteY4" fmla="*/ 801872 h 6250474"/>
              <a:gd name="connsiteX5" fmla="*/ 11482477 w 11499601"/>
              <a:gd name="connsiteY5" fmla="*/ 1834579 h 6250474"/>
              <a:gd name="connsiteX6" fmla="*/ 11478714 w 11499601"/>
              <a:gd name="connsiteY6" fmla="*/ 3520214 h 6250474"/>
              <a:gd name="connsiteX7" fmla="*/ 11419375 w 11499601"/>
              <a:gd name="connsiteY7" fmla="*/ 5982433 h 6250474"/>
              <a:gd name="connsiteX8" fmla="*/ 5959453 w 11499601"/>
              <a:gd name="connsiteY8" fmla="*/ 5973386 h 6250474"/>
              <a:gd name="connsiteX9" fmla="*/ 4858766 w 11499601"/>
              <a:gd name="connsiteY9" fmla="*/ 5999562 h 6250474"/>
              <a:gd name="connsiteX10" fmla="*/ 3239306 w 11499601"/>
              <a:gd name="connsiteY10" fmla="*/ 5972741 h 6250474"/>
              <a:gd name="connsiteX11" fmla="*/ 3217554 w 11499601"/>
              <a:gd name="connsiteY11" fmla="*/ 6005912 h 6250474"/>
              <a:gd name="connsiteX12" fmla="*/ 3219866 w 11499601"/>
              <a:gd name="connsiteY12" fmla="*/ 6250474 h 6250474"/>
              <a:gd name="connsiteX13" fmla="*/ 2855432 w 11499601"/>
              <a:gd name="connsiteY13" fmla="*/ 6045972 h 6250474"/>
              <a:gd name="connsiteX14" fmla="*/ 2785655 w 11499601"/>
              <a:gd name="connsiteY14" fmla="*/ 5972741 h 6250474"/>
              <a:gd name="connsiteX15" fmla="*/ 2321880 w 11499601"/>
              <a:gd name="connsiteY15" fmla="*/ 5972741 h 6250474"/>
              <a:gd name="connsiteX16" fmla="*/ 1552841 w 11499601"/>
              <a:gd name="connsiteY16" fmla="*/ 5965889 h 6250474"/>
              <a:gd name="connsiteX17" fmla="*/ 671167 w 11499601"/>
              <a:gd name="connsiteY17" fmla="*/ 5948382 h 6250474"/>
              <a:gd name="connsiteX18" fmla="*/ 94741 w 11499601"/>
              <a:gd name="connsiteY18" fmla="*/ 5957415 h 6250474"/>
              <a:gd name="connsiteX19" fmla="*/ 37859 w 11499601"/>
              <a:gd name="connsiteY19" fmla="*/ 5876060 h 6250474"/>
              <a:gd name="connsiteX20" fmla="*/ 28975 w 11499601"/>
              <a:gd name="connsiteY20" fmla="*/ 2606888 h 6250474"/>
              <a:gd name="connsiteX21" fmla="*/ 33539 w 11499601"/>
              <a:gd name="connsiteY21" fmla="*/ 59860 h 6250474"/>
              <a:gd name="connsiteX22" fmla="*/ 39830 w 11499601"/>
              <a:gd name="connsiteY22" fmla="*/ 42028 h 6250474"/>
              <a:gd name="connsiteX23" fmla="*/ 88659 w 11499601"/>
              <a:gd name="connsiteY23" fmla="*/ 37282 h 6250474"/>
              <a:gd name="connsiteX24" fmla="*/ 301554 w 11499601"/>
              <a:gd name="connsiteY24" fmla="*/ 37282 h 6250474"/>
              <a:gd name="connsiteX25" fmla="*/ 416464 w 11499601"/>
              <a:gd name="connsiteY25" fmla="*/ 30725 h 6250474"/>
              <a:gd name="connsiteX26" fmla="*/ 907723 w 11499601"/>
              <a:gd name="connsiteY26" fmla="*/ 24269 h 6250474"/>
              <a:gd name="connsiteX27" fmla="*/ 3989089 w 11499601"/>
              <a:gd name="connsiteY27" fmla="*/ 29653 h 6250474"/>
              <a:gd name="connsiteX28" fmla="*/ 9680053 w 11499601"/>
              <a:gd name="connsiteY28" fmla="*/ 0 h 6250474"/>
              <a:gd name="connsiteX0" fmla="*/ 9680053 w 11499601"/>
              <a:gd name="connsiteY0" fmla="*/ 0 h 6250474"/>
              <a:gd name="connsiteX1" fmla="*/ 11263634 w 11499601"/>
              <a:gd name="connsiteY1" fmla="*/ 10894 h 6250474"/>
              <a:gd name="connsiteX2" fmla="*/ 11499601 w 11499601"/>
              <a:gd name="connsiteY2" fmla="*/ 84193 h 6250474"/>
              <a:gd name="connsiteX3" fmla="*/ 11496115 w 11499601"/>
              <a:gd name="connsiteY3" fmla="*/ 333210 h 6250474"/>
              <a:gd name="connsiteX4" fmla="*/ 11496626 w 11499601"/>
              <a:gd name="connsiteY4" fmla="*/ 801872 h 6250474"/>
              <a:gd name="connsiteX5" fmla="*/ 11482477 w 11499601"/>
              <a:gd name="connsiteY5" fmla="*/ 1834579 h 6250474"/>
              <a:gd name="connsiteX6" fmla="*/ 11478714 w 11499601"/>
              <a:gd name="connsiteY6" fmla="*/ 3520214 h 6250474"/>
              <a:gd name="connsiteX7" fmla="*/ 11419375 w 11499601"/>
              <a:gd name="connsiteY7" fmla="*/ 5982433 h 6250474"/>
              <a:gd name="connsiteX8" fmla="*/ 5959453 w 11499601"/>
              <a:gd name="connsiteY8" fmla="*/ 5973386 h 6250474"/>
              <a:gd name="connsiteX9" fmla="*/ 4858766 w 11499601"/>
              <a:gd name="connsiteY9" fmla="*/ 5999562 h 6250474"/>
              <a:gd name="connsiteX10" fmla="*/ 3239306 w 11499601"/>
              <a:gd name="connsiteY10" fmla="*/ 5972741 h 6250474"/>
              <a:gd name="connsiteX11" fmla="*/ 3217554 w 11499601"/>
              <a:gd name="connsiteY11" fmla="*/ 6005912 h 6250474"/>
              <a:gd name="connsiteX12" fmla="*/ 3219866 w 11499601"/>
              <a:gd name="connsiteY12" fmla="*/ 6250474 h 6250474"/>
              <a:gd name="connsiteX13" fmla="*/ 2855432 w 11499601"/>
              <a:gd name="connsiteY13" fmla="*/ 6045972 h 6250474"/>
              <a:gd name="connsiteX14" fmla="*/ 2785655 w 11499601"/>
              <a:gd name="connsiteY14" fmla="*/ 5972741 h 6250474"/>
              <a:gd name="connsiteX15" fmla="*/ 2316786 w 11499601"/>
              <a:gd name="connsiteY15" fmla="*/ 5901423 h 6250474"/>
              <a:gd name="connsiteX16" fmla="*/ 1552841 w 11499601"/>
              <a:gd name="connsiteY16" fmla="*/ 5965889 h 6250474"/>
              <a:gd name="connsiteX17" fmla="*/ 671167 w 11499601"/>
              <a:gd name="connsiteY17" fmla="*/ 5948382 h 6250474"/>
              <a:gd name="connsiteX18" fmla="*/ 94741 w 11499601"/>
              <a:gd name="connsiteY18" fmla="*/ 5957415 h 6250474"/>
              <a:gd name="connsiteX19" fmla="*/ 37859 w 11499601"/>
              <a:gd name="connsiteY19" fmla="*/ 5876060 h 6250474"/>
              <a:gd name="connsiteX20" fmla="*/ 28975 w 11499601"/>
              <a:gd name="connsiteY20" fmla="*/ 2606888 h 6250474"/>
              <a:gd name="connsiteX21" fmla="*/ 33539 w 11499601"/>
              <a:gd name="connsiteY21" fmla="*/ 59860 h 6250474"/>
              <a:gd name="connsiteX22" fmla="*/ 39830 w 11499601"/>
              <a:gd name="connsiteY22" fmla="*/ 42028 h 6250474"/>
              <a:gd name="connsiteX23" fmla="*/ 88659 w 11499601"/>
              <a:gd name="connsiteY23" fmla="*/ 37282 h 6250474"/>
              <a:gd name="connsiteX24" fmla="*/ 301554 w 11499601"/>
              <a:gd name="connsiteY24" fmla="*/ 37282 h 6250474"/>
              <a:gd name="connsiteX25" fmla="*/ 416464 w 11499601"/>
              <a:gd name="connsiteY25" fmla="*/ 30725 h 6250474"/>
              <a:gd name="connsiteX26" fmla="*/ 907723 w 11499601"/>
              <a:gd name="connsiteY26" fmla="*/ 24269 h 6250474"/>
              <a:gd name="connsiteX27" fmla="*/ 3989089 w 11499601"/>
              <a:gd name="connsiteY27" fmla="*/ 29653 h 6250474"/>
              <a:gd name="connsiteX28" fmla="*/ 9680053 w 11499601"/>
              <a:gd name="connsiteY28" fmla="*/ 0 h 6250474"/>
              <a:gd name="connsiteX0" fmla="*/ 9680053 w 11499601"/>
              <a:gd name="connsiteY0" fmla="*/ 0 h 6250474"/>
              <a:gd name="connsiteX1" fmla="*/ 11263634 w 11499601"/>
              <a:gd name="connsiteY1" fmla="*/ 10894 h 6250474"/>
              <a:gd name="connsiteX2" fmla="*/ 11499601 w 11499601"/>
              <a:gd name="connsiteY2" fmla="*/ 84193 h 6250474"/>
              <a:gd name="connsiteX3" fmla="*/ 11496115 w 11499601"/>
              <a:gd name="connsiteY3" fmla="*/ 333210 h 6250474"/>
              <a:gd name="connsiteX4" fmla="*/ 11496626 w 11499601"/>
              <a:gd name="connsiteY4" fmla="*/ 801872 h 6250474"/>
              <a:gd name="connsiteX5" fmla="*/ 11482477 w 11499601"/>
              <a:gd name="connsiteY5" fmla="*/ 1834579 h 6250474"/>
              <a:gd name="connsiteX6" fmla="*/ 11478714 w 11499601"/>
              <a:gd name="connsiteY6" fmla="*/ 3520214 h 6250474"/>
              <a:gd name="connsiteX7" fmla="*/ 11419375 w 11499601"/>
              <a:gd name="connsiteY7" fmla="*/ 5982433 h 6250474"/>
              <a:gd name="connsiteX8" fmla="*/ 5959453 w 11499601"/>
              <a:gd name="connsiteY8" fmla="*/ 5973386 h 6250474"/>
              <a:gd name="connsiteX9" fmla="*/ 4858766 w 11499601"/>
              <a:gd name="connsiteY9" fmla="*/ 5999562 h 6250474"/>
              <a:gd name="connsiteX10" fmla="*/ 3239306 w 11499601"/>
              <a:gd name="connsiteY10" fmla="*/ 5972741 h 6250474"/>
              <a:gd name="connsiteX11" fmla="*/ 3217554 w 11499601"/>
              <a:gd name="connsiteY11" fmla="*/ 6005912 h 6250474"/>
              <a:gd name="connsiteX12" fmla="*/ 3219866 w 11499601"/>
              <a:gd name="connsiteY12" fmla="*/ 6250474 h 6250474"/>
              <a:gd name="connsiteX13" fmla="*/ 2855432 w 11499601"/>
              <a:gd name="connsiteY13" fmla="*/ 6045972 h 6250474"/>
              <a:gd name="connsiteX14" fmla="*/ 2785655 w 11499601"/>
              <a:gd name="connsiteY14" fmla="*/ 5972741 h 6250474"/>
              <a:gd name="connsiteX15" fmla="*/ 2301504 w 11499601"/>
              <a:gd name="connsiteY15" fmla="*/ 5967647 h 6250474"/>
              <a:gd name="connsiteX16" fmla="*/ 1552841 w 11499601"/>
              <a:gd name="connsiteY16" fmla="*/ 5965889 h 6250474"/>
              <a:gd name="connsiteX17" fmla="*/ 671167 w 11499601"/>
              <a:gd name="connsiteY17" fmla="*/ 5948382 h 6250474"/>
              <a:gd name="connsiteX18" fmla="*/ 94741 w 11499601"/>
              <a:gd name="connsiteY18" fmla="*/ 5957415 h 6250474"/>
              <a:gd name="connsiteX19" fmla="*/ 37859 w 11499601"/>
              <a:gd name="connsiteY19" fmla="*/ 5876060 h 6250474"/>
              <a:gd name="connsiteX20" fmla="*/ 28975 w 11499601"/>
              <a:gd name="connsiteY20" fmla="*/ 2606888 h 6250474"/>
              <a:gd name="connsiteX21" fmla="*/ 33539 w 11499601"/>
              <a:gd name="connsiteY21" fmla="*/ 59860 h 6250474"/>
              <a:gd name="connsiteX22" fmla="*/ 39830 w 11499601"/>
              <a:gd name="connsiteY22" fmla="*/ 42028 h 6250474"/>
              <a:gd name="connsiteX23" fmla="*/ 88659 w 11499601"/>
              <a:gd name="connsiteY23" fmla="*/ 37282 h 6250474"/>
              <a:gd name="connsiteX24" fmla="*/ 301554 w 11499601"/>
              <a:gd name="connsiteY24" fmla="*/ 37282 h 6250474"/>
              <a:gd name="connsiteX25" fmla="*/ 416464 w 11499601"/>
              <a:gd name="connsiteY25" fmla="*/ 30725 h 6250474"/>
              <a:gd name="connsiteX26" fmla="*/ 907723 w 11499601"/>
              <a:gd name="connsiteY26" fmla="*/ 24269 h 6250474"/>
              <a:gd name="connsiteX27" fmla="*/ 3989089 w 11499601"/>
              <a:gd name="connsiteY27" fmla="*/ 29653 h 6250474"/>
              <a:gd name="connsiteX28" fmla="*/ 9680053 w 11499601"/>
              <a:gd name="connsiteY28" fmla="*/ 0 h 6250474"/>
              <a:gd name="connsiteX0" fmla="*/ 9680053 w 11499601"/>
              <a:gd name="connsiteY0" fmla="*/ 0 h 6250474"/>
              <a:gd name="connsiteX1" fmla="*/ 11263634 w 11499601"/>
              <a:gd name="connsiteY1" fmla="*/ 10894 h 6250474"/>
              <a:gd name="connsiteX2" fmla="*/ 11499601 w 11499601"/>
              <a:gd name="connsiteY2" fmla="*/ 84193 h 6250474"/>
              <a:gd name="connsiteX3" fmla="*/ 11496115 w 11499601"/>
              <a:gd name="connsiteY3" fmla="*/ 333210 h 6250474"/>
              <a:gd name="connsiteX4" fmla="*/ 11496626 w 11499601"/>
              <a:gd name="connsiteY4" fmla="*/ 801872 h 6250474"/>
              <a:gd name="connsiteX5" fmla="*/ 11482477 w 11499601"/>
              <a:gd name="connsiteY5" fmla="*/ 1834579 h 6250474"/>
              <a:gd name="connsiteX6" fmla="*/ 11478714 w 11499601"/>
              <a:gd name="connsiteY6" fmla="*/ 3520214 h 6250474"/>
              <a:gd name="connsiteX7" fmla="*/ 11419375 w 11499601"/>
              <a:gd name="connsiteY7" fmla="*/ 5982433 h 6250474"/>
              <a:gd name="connsiteX8" fmla="*/ 5959453 w 11499601"/>
              <a:gd name="connsiteY8" fmla="*/ 5973386 h 6250474"/>
              <a:gd name="connsiteX9" fmla="*/ 4858766 w 11499601"/>
              <a:gd name="connsiteY9" fmla="*/ 5999562 h 6250474"/>
              <a:gd name="connsiteX10" fmla="*/ 3239306 w 11499601"/>
              <a:gd name="connsiteY10" fmla="*/ 5972741 h 6250474"/>
              <a:gd name="connsiteX11" fmla="*/ 3217554 w 11499601"/>
              <a:gd name="connsiteY11" fmla="*/ 6005912 h 6250474"/>
              <a:gd name="connsiteX12" fmla="*/ 3219866 w 11499601"/>
              <a:gd name="connsiteY12" fmla="*/ 6250474 h 6250474"/>
              <a:gd name="connsiteX13" fmla="*/ 2855432 w 11499601"/>
              <a:gd name="connsiteY13" fmla="*/ 6045972 h 6250474"/>
              <a:gd name="connsiteX14" fmla="*/ 2785655 w 11499601"/>
              <a:gd name="connsiteY14" fmla="*/ 5972741 h 6250474"/>
              <a:gd name="connsiteX15" fmla="*/ 2301504 w 11499601"/>
              <a:gd name="connsiteY15" fmla="*/ 5967647 h 6250474"/>
              <a:gd name="connsiteX16" fmla="*/ 671167 w 11499601"/>
              <a:gd name="connsiteY16" fmla="*/ 5948382 h 6250474"/>
              <a:gd name="connsiteX17" fmla="*/ 94741 w 11499601"/>
              <a:gd name="connsiteY17" fmla="*/ 5957415 h 6250474"/>
              <a:gd name="connsiteX18" fmla="*/ 37859 w 11499601"/>
              <a:gd name="connsiteY18" fmla="*/ 5876060 h 6250474"/>
              <a:gd name="connsiteX19" fmla="*/ 28975 w 11499601"/>
              <a:gd name="connsiteY19" fmla="*/ 2606888 h 6250474"/>
              <a:gd name="connsiteX20" fmla="*/ 33539 w 11499601"/>
              <a:gd name="connsiteY20" fmla="*/ 59860 h 6250474"/>
              <a:gd name="connsiteX21" fmla="*/ 39830 w 11499601"/>
              <a:gd name="connsiteY21" fmla="*/ 42028 h 6250474"/>
              <a:gd name="connsiteX22" fmla="*/ 88659 w 11499601"/>
              <a:gd name="connsiteY22" fmla="*/ 37282 h 6250474"/>
              <a:gd name="connsiteX23" fmla="*/ 301554 w 11499601"/>
              <a:gd name="connsiteY23" fmla="*/ 37282 h 6250474"/>
              <a:gd name="connsiteX24" fmla="*/ 416464 w 11499601"/>
              <a:gd name="connsiteY24" fmla="*/ 30725 h 6250474"/>
              <a:gd name="connsiteX25" fmla="*/ 907723 w 11499601"/>
              <a:gd name="connsiteY25" fmla="*/ 24269 h 6250474"/>
              <a:gd name="connsiteX26" fmla="*/ 3989089 w 11499601"/>
              <a:gd name="connsiteY26" fmla="*/ 29653 h 6250474"/>
              <a:gd name="connsiteX27" fmla="*/ 9680053 w 11499601"/>
              <a:gd name="connsiteY27" fmla="*/ 0 h 6250474"/>
              <a:gd name="connsiteX0" fmla="*/ 9680053 w 11499601"/>
              <a:gd name="connsiteY0" fmla="*/ 0 h 6250474"/>
              <a:gd name="connsiteX1" fmla="*/ 11263634 w 11499601"/>
              <a:gd name="connsiteY1" fmla="*/ 10894 h 6250474"/>
              <a:gd name="connsiteX2" fmla="*/ 11499601 w 11499601"/>
              <a:gd name="connsiteY2" fmla="*/ 84193 h 6250474"/>
              <a:gd name="connsiteX3" fmla="*/ 11496115 w 11499601"/>
              <a:gd name="connsiteY3" fmla="*/ 333210 h 6250474"/>
              <a:gd name="connsiteX4" fmla="*/ 11496626 w 11499601"/>
              <a:gd name="connsiteY4" fmla="*/ 801872 h 6250474"/>
              <a:gd name="connsiteX5" fmla="*/ 11482477 w 11499601"/>
              <a:gd name="connsiteY5" fmla="*/ 1834579 h 6250474"/>
              <a:gd name="connsiteX6" fmla="*/ 11478714 w 11499601"/>
              <a:gd name="connsiteY6" fmla="*/ 3520214 h 6250474"/>
              <a:gd name="connsiteX7" fmla="*/ 11419375 w 11499601"/>
              <a:gd name="connsiteY7" fmla="*/ 5982433 h 6250474"/>
              <a:gd name="connsiteX8" fmla="*/ 5959453 w 11499601"/>
              <a:gd name="connsiteY8" fmla="*/ 5973386 h 6250474"/>
              <a:gd name="connsiteX9" fmla="*/ 4858766 w 11499601"/>
              <a:gd name="connsiteY9" fmla="*/ 5999562 h 6250474"/>
              <a:gd name="connsiteX10" fmla="*/ 3239306 w 11499601"/>
              <a:gd name="connsiteY10" fmla="*/ 5972741 h 6250474"/>
              <a:gd name="connsiteX11" fmla="*/ 3217554 w 11499601"/>
              <a:gd name="connsiteY11" fmla="*/ 6005912 h 6250474"/>
              <a:gd name="connsiteX12" fmla="*/ 3219866 w 11499601"/>
              <a:gd name="connsiteY12" fmla="*/ 6250474 h 6250474"/>
              <a:gd name="connsiteX13" fmla="*/ 2855432 w 11499601"/>
              <a:gd name="connsiteY13" fmla="*/ 6045972 h 6250474"/>
              <a:gd name="connsiteX14" fmla="*/ 2785655 w 11499601"/>
              <a:gd name="connsiteY14" fmla="*/ 5972741 h 6250474"/>
              <a:gd name="connsiteX15" fmla="*/ 2301504 w 11499601"/>
              <a:gd name="connsiteY15" fmla="*/ 5967647 h 6250474"/>
              <a:gd name="connsiteX16" fmla="*/ 666073 w 11499601"/>
              <a:gd name="connsiteY16" fmla="*/ 5958571 h 6250474"/>
              <a:gd name="connsiteX17" fmla="*/ 94741 w 11499601"/>
              <a:gd name="connsiteY17" fmla="*/ 5957415 h 6250474"/>
              <a:gd name="connsiteX18" fmla="*/ 37859 w 11499601"/>
              <a:gd name="connsiteY18" fmla="*/ 5876060 h 6250474"/>
              <a:gd name="connsiteX19" fmla="*/ 28975 w 11499601"/>
              <a:gd name="connsiteY19" fmla="*/ 2606888 h 6250474"/>
              <a:gd name="connsiteX20" fmla="*/ 33539 w 11499601"/>
              <a:gd name="connsiteY20" fmla="*/ 59860 h 6250474"/>
              <a:gd name="connsiteX21" fmla="*/ 39830 w 11499601"/>
              <a:gd name="connsiteY21" fmla="*/ 42028 h 6250474"/>
              <a:gd name="connsiteX22" fmla="*/ 88659 w 11499601"/>
              <a:gd name="connsiteY22" fmla="*/ 37282 h 6250474"/>
              <a:gd name="connsiteX23" fmla="*/ 301554 w 11499601"/>
              <a:gd name="connsiteY23" fmla="*/ 37282 h 6250474"/>
              <a:gd name="connsiteX24" fmla="*/ 416464 w 11499601"/>
              <a:gd name="connsiteY24" fmla="*/ 30725 h 6250474"/>
              <a:gd name="connsiteX25" fmla="*/ 907723 w 11499601"/>
              <a:gd name="connsiteY25" fmla="*/ 24269 h 6250474"/>
              <a:gd name="connsiteX26" fmla="*/ 3989089 w 11499601"/>
              <a:gd name="connsiteY26" fmla="*/ 29653 h 6250474"/>
              <a:gd name="connsiteX27" fmla="*/ 9680053 w 11499601"/>
              <a:gd name="connsiteY27" fmla="*/ 0 h 6250474"/>
              <a:gd name="connsiteX0" fmla="*/ 9680053 w 11499601"/>
              <a:gd name="connsiteY0" fmla="*/ 0 h 6250474"/>
              <a:gd name="connsiteX1" fmla="*/ 11263634 w 11499601"/>
              <a:gd name="connsiteY1" fmla="*/ 10894 h 6250474"/>
              <a:gd name="connsiteX2" fmla="*/ 11499601 w 11499601"/>
              <a:gd name="connsiteY2" fmla="*/ 84193 h 6250474"/>
              <a:gd name="connsiteX3" fmla="*/ 11496115 w 11499601"/>
              <a:gd name="connsiteY3" fmla="*/ 333210 h 6250474"/>
              <a:gd name="connsiteX4" fmla="*/ 11496626 w 11499601"/>
              <a:gd name="connsiteY4" fmla="*/ 801872 h 6250474"/>
              <a:gd name="connsiteX5" fmla="*/ 11482477 w 11499601"/>
              <a:gd name="connsiteY5" fmla="*/ 1834579 h 6250474"/>
              <a:gd name="connsiteX6" fmla="*/ 11478714 w 11499601"/>
              <a:gd name="connsiteY6" fmla="*/ 3520214 h 6250474"/>
              <a:gd name="connsiteX7" fmla="*/ 11419375 w 11499601"/>
              <a:gd name="connsiteY7" fmla="*/ 5982433 h 6250474"/>
              <a:gd name="connsiteX8" fmla="*/ 5959453 w 11499601"/>
              <a:gd name="connsiteY8" fmla="*/ 5973386 h 6250474"/>
              <a:gd name="connsiteX9" fmla="*/ 4858766 w 11499601"/>
              <a:gd name="connsiteY9" fmla="*/ 5999562 h 6250474"/>
              <a:gd name="connsiteX10" fmla="*/ 3239306 w 11499601"/>
              <a:gd name="connsiteY10" fmla="*/ 5972741 h 6250474"/>
              <a:gd name="connsiteX11" fmla="*/ 3217554 w 11499601"/>
              <a:gd name="connsiteY11" fmla="*/ 6005912 h 6250474"/>
              <a:gd name="connsiteX12" fmla="*/ 3219866 w 11499601"/>
              <a:gd name="connsiteY12" fmla="*/ 6250474 h 6250474"/>
              <a:gd name="connsiteX13" fmla="*/ 2870715 w 11499601"/>
              <a:gd name="connsiteY13" fmla="*/ 6056161 h 6250474"/>
              <a:gd name="connsiteX14" fmla="*/ 2785655 w 11499601"/>
              <a:gd name="connsiteY14" fmla="*/ 5972741 h 6250474"/>
              <a:gd name="connsiteX15" fmla="*/ 2301504 w 11499601"/>
              <a:gd name="connsiteY15" fmla="*/ 5967647 h 6250474"/>
              <a:gd name="connsiteX16" fmla="*/ 666073 w 11499601"/>
              <a:gd name="connsiteY16" fmla="*/ 5958571 h 6250474"/>
              <a:gd name="connsiteX17" fmla="*/ 94741 w 11499601"/>
              <a:gd name="connsiteY17" fmla="*/ 5957415 h 6250474"/>
              <a:gd name="connsiteX18" fmla="*/ 37859 w 11499601"/>
              <a:gd name="connsiteY18" fmla="*/ 5876060 h 6250474"/>
              <a:gd name="connsiteX19" fmla="*/ 28975 w 11499601"/>
              <a:gd name="connsiteY19" fmla="*/ 2606888 h 6250474"/>
              <a:gd name="connsiteX20" fmla="*/ 33539 w 11499601"/>
              <a:gd name="connsiteY20" fmla="*/ 59860 h 6250474"/>
              <a:gd name="connsiteX21" fmla="*/ 39830 w 11499601"/>
              <a:gd name="connsiteY21" fmla="*/ 42028 h 6250474"/>
              <a:gd name="connsiteX22" fmla="*/ 88659 w 11499601"/>
              <a:gd name="connsiteY22" fmla="*/ 37282 h 6250474"/>
              <a:gd name="connsiteX23" fmla="*/ 301554 w 11499601"/>
              <a:gd name="connsiteY23" fmla="*/ 37282 h 6250474"/>
              <a:gd name="connsiteX24" fmla="*/ 416464 w 11499601"/>
              <a:gd name="connsiteY24" fmla="*/ 30725 h 6250474"/>
              <a:gd name="connsiteX25" fmla="*/ 907723 w 11499601"/>
              <a:gd name="connsiteY25" fmla="*/ 24269 h 6250474"/>
              <a:gd name="connsiteX26" fmla="*/ 3989089 w 11499601"/>
              <a:gd name="connsiteY26" fmla="*/ 29653 h 6250474"/>
              <a:gd name="connsiteX27" fmla="*/ 9680053 w 11499601"/>
              <a:gd name="connsiteY27" fmla="*/ 0 h 6250474"/>
              <a:gd name="connsiteX0" fmla="*/ 9680053 w 11499601"/>
              <a:gd name="connsiteY0" fmla="*/ 0 h 6250474"/>
              <a:gd name="connsiteX1" fmla="*/ 11263634 w 11499601"/>
              <a:gd name="connsiteY1" fmla="*/ 10894 h 6250474"/>
              <a:gd name="connsiteX2" fmla="*/ 11499601 w 11499601"/>
              <a:gd name="connsiteY2" fmla="*/ 84193 h 6250474"/>
              <a:gd name="connsiteX3" fmla="*/ 11496115 w 11499601"/>
              <a:gd name="connsiteY3" fmla="*/ 333210 h 6250474"/>
              <a:gd name="connsiteX4" fmla="*/ 11496626 w 11499601"/>
              <a:gd name="connsiteY4" fmla="*/ 801872 h 6250474"/>
              <a:gd name="connsiteX5" fmla="*/ 11482477 w 11499601"/>
              <a:gd name="connsiteY5" fmla="*/ 1834579 h 6250474"/>
              <a:gd name="connsiteX6" fmla="*/ 11478714 w 11499601"/>
              <a:gd name="connsiteY6" fmla="*/ 3520214 h 6250474"/>
              <a:gd name="connsiteX7" fmla="*/ 11419375 w 11499601"/>
              <a:gd name="connsiteY7" fmla="*/ 5982433 h 6250474"/>
              <a:gd name="connsiteX8" fmla="*/ 5959453 w 11499601"/>
              <a:gd name="connsiteY8" fmla="*/ 5973386 h 6250474"/>
              <a:gd name="connsiteX9" fmla="*/ 4858766 w 11499601"/>
              <a:gd name="connsiteY9" fmla="*/ 5999562 h 6250474"/>
              <a:gd name="connsiteX10" fmla="*/ 3239306 w 11499601"/>
              <a:gd name="connsiteY10" fmla="*/ 5972741 h 6250474"/>
              <a:gd name="connsiteX11" fmla="*/ 3217554 w 11499601"/>
              <a:gd name="connsiteY11" fmla="*/ 6005912 h 6250474"/>
              <a:gd name="connsiteX12" fmla="*/ 3219866 w 11499601"/>
              <a:gd name="connsiteY12" fmla="*/ 6250474 h 6250474"/>
              <a:gd name="connsiteX13" fmla="*/ 2870715 w 11499601"/>
              <a:gd name="connsiteY13" fmla="*/ 6056161 h 6250474"/>
              <a:gd name="connsiteX14" fmla="*/ 2785655 w 11499601"/>
              <a:gd name="connsiteY14" fmla="*/ 5972741 h 6250474"/>
              <a:gd name="connsiteX15" fmla="*/ 2301504 w 11499601"/>
              <a:gd name="connsiteY15" fmla="*/ 5967647 h 6250474"/>
              <a:gd name="connsiteX16" fmla="*/ 666073 w 11499601"/>
              <a:gd name="connsiteY16" fmla="*/ 5958571 h 6250474"/>
              <a:gd name="connsiteX17" fmla="*/ 94741 w 11499601"/>
              <a:gd name="connsiteY17" fmla="*/ 5957415 h 6250474"/>
              <a:gd name="connsiteX18" fmla="*/ 37859 w 11499601"/>
              <a:gd name="connsiteY18" fmla="*/ 5876060 h 6250474"/>
              <a:gd name="connsiteX19" fmla="*/ 28975 w 11499601"/>
              <a:gd name="connsiteY19" fmla="*/ 2606888 h 6250474"/>
              <a:gd name="connsiteX20" fmla="*/ 33539 w 11499601"/>
              <a:gd name="connsiteY20" fmla="*/ 59860 h 6250474"/>
              <a:gd name="connsiteX21" fmla="*/ 39830 w 11499601"/>
              <a:gd name="connsiteY21" fmla="*/ 42028 h 6250474"/>
              <a:gd name="connsiteX22" fmla="*/ 88659 w 11499601"/>
              <a:gd name="connsiteY22" fmla="*/ 37282 h 6250474"/>
              <a:gd name="connsiteX23" fmla="*/ 301554 w 11499601"/>
              <a:gd name="connsiteY23" fmla="*/ 37282 h 6250474"/>
              <a:gd name="connsiteX24" fmla="*/ 416464 w 11499601"/>
              <a:gd name="connsiteY24" fmla="*/ 30725 h 6250474"/>
              <a:gd name="connsiteX25" fmla="*/ 907723 w 11499601"/>
              <a:gd name="connsiteY25" fmla="*/ 24269 h 6250474"/>
              <a:gd name="connsiteX26" fmla="*/ 3989089 w 11499601"/>
              <a:gd name="connsiteY26" fmla="*/ 29653 h 6250474"/>
              <a:gd name="connsiteX27" fmla="*/ 9680053 w 11499601"/>
              <a:gd name="connsiteY27" fmla="*/ 0 h 6250474"/>
              <a:gd name="connsiteX0" fmla="*/ 9680053 w 11499601"/>
              <a:gd name="connsiteY0" fmla="*/ 5500 h 6255974"/>
              <a:gd name="connsiteX1" fmla="*/ 11263634 w 11499601"/>
              <a:gd name="connsiteY1" fmla="*/ 16394 h 6255974"/>
              <a:gd name="connsiteX2" fmla="*/ 11499601 w 11499601"/>
              <a:gd name="connsiteY2" fmla="*/ 64794 h 6255974"/>
              <a:gd name="connsiteX3" fmla="*/ 11496115 w 11499601"/>
              <a:gd name="connsiteY3" fmla="*/ 338710 h 6255974"/>
              <a:gd name="connsiteX4" fmla="*/ 11496626 w 11499601"/>
              <a:gd name="connsiteY4" fmla="*/ 807372 h 6255974"/>
              <a:gd name="connsiteX5" fmla="*/ 11482477 w 11499601"/>
              <a:gd name="connsiteY5" fmla="*/ 1840079 h 6255974"/>
              <a:gd name="connsiteX6" fmla="*/ 11478714 w 11499601"/>
              <a:gd name="connsiteY6" fmla="*/ 3525714 h 6255974"/>
              <a:gd name="connsiteX7" fmla="*/ 11419375 w 11499601"/>
              <a:gd name="connsiteY7" fmla="*/ 5987933 h 6255974"/>
              <a:gd name="connsiteX8" fmla="*/ 5959453 w 11499601"/>
              <a:gd name="connsiteY8" fmla="*/ 5978886 h 6255974"/>
              <a:gd name="connsiteX9" fmla="*/ 4858766 w 11499601"/>
              <a:gd name="connsiteY9" fmla="*/ 6005062 h 6255974"/>
              <a:gd name="connsiteX10" fmla="*/ 3239306 w 11499601"/>
              <a:gd name="connsiteY10" fmla="*/ 5978241 h 6255974"/>
              <a:gd name="connsiteX11" fmla="*/ 3217554 w 11499601"/>
              <a:gd name="connsiteY11" fmla="*/ 6011412 h 6255974"/>
              <a:gd name="connsiteX12" fmla="*/ 3219866 w 11499601"/>
              <a:gd name="connsiteY12" fmla="*/ 6255974 h 6255974"/>
              <a:gd name="connsiteX13" fmla="*/ 2870715 w 11499601"/>
              <a:gd name="connsiteY13" fmla="*/ 6061661 h 6255974"/>
              <a:gd name="connsiteX14" fmla="*/ 2785655 w 11499601"/>
              <a:gd name="connsiteY14" fmla="*/ 5978241 h 6255974"/>
              <a:gd name="connsiteX15" fmla="*/ 2301504 w 11499601"/>
              <a:gd name="connsiteY15" fmla="*/ 5973147 h 6255974"/>
              <a:gd name="connsiteX16" fmla="*/ 666073 w 11499601"/>
              <a:gd name="connsiteY16" fmla="*/ 5964071 h 6255974"/>
              <a:gd name="connsiteX17" fmla="*/ 94741 w 11499601"/>
              <a:gd name="connsiteY17" fmla="*/ 5962915 h 6255974"/>
              <a:gd name="connsiteX18" fmla="*/ 37859 w 11499601"/>
              <a:gd name="connsiteY18" fmla="*/ 5881560 h 6255974"/>
              <a:gd name="connsiteX19" fmla="*/ 28975 w 11499601"/>
              <a:gd name="connsiteY19" fmla="*/ 2612388 h 6255974"/>
              <a:gd name="connsiteX20" fmla="*/ 33539 w 11499601"/>
              <a:gd name="connsiteY20" fmla="*/ 65360 h 6255974"/>
              <a:gd name="connsiteX21" fmla="*/ 39830 w 11499601"/>
              <a:gd name="connsiteY21" fmla="*/ 47528 h 6255974"/>
              <a:gd name="connsiteX22" fmla="*/ 88659 w 11499601"/>
              <a:gd name="connsiteY22" fmla="*/ 42782 h 6255974"/>
              <a:gd name="connsiteX23" fmla="*/ 301554 w 11499601"/>
              <a:gd name="connsiteY23" fmla="*/ 42782 h 6255974"/>
              <a:gd name="connsiteX24" fmla="*/ 416464 w 11499601"/>
              <a:gd name="connsiteY24" fmla="*/ 36225 h 6255974"/>
              <a:gd name="connsiteX25" fmla="*/ 907723 w 11499601"/>
              <a:gd name="connsiteY25" fmla="*/ 29769 h 6255974"/>
              <a:gd name="connsiteX26" fmla="*/ 3989089 w 11499601"/>
              <a:gd name="connsiteY26" fmla="*/ 35153 h 6255974"/>
              <a:gd name="connsiteX27" fmla="*/ 9680053 w 11499601"/>
              <a:gd name="connsiteY27" fmla="*/ 5500 h 6255974"/>
              <a:gd name="connsiteX0" fmla="*/ 9680053 w 11499601"/>
              <a:gd name="connsiteY0" fmla="*/ 0 h 6250474"/>
              <a:gd name="connsiteX1" fmla="*/ 11263634 w 11499601"/>
              <a:gd name="connsiteY1" fmla="*/ 10894 h 6250474"/>
              <a:gd name="connsiteX2" fmla="*/ 11499601 w 11499601"/>
              <a:gd name="connsiteY2" fmla="*/ 59294 h 6250474"/>
              <a:gd name="connsiteX3" fmla="*/ 11496115 w 11499601"/>
              <a:gd name="connsiteY3" fmla="*/ 333210 h 6250474"/>
              <a:gd name="connsiteX4" fmla="*/ 11496626 w 11499601"/>
              <a:gd name="connsiteY4" fmla="*/ 801872 h 6250474"/>
              <a:gd name="connsiteX5" fmla="*/ 11482477 w 11499601"/>
              <a:gd name="connsiteY5" fmla="*/ 1834579 h 6250474"/>
              <a:gd name="connsiteX6" fmla="*/ 11478714 w 11499601"/>
              <a:gd name="connsiteY6" fmla="*/ 3520214 h 6250474"/>
              <a:gd name="connsiteX7" fmla="*/ 11419375 w 11499601"/>
              <a:gd name="connsiteY7" fmla="*/ 5982433 h 6250474"/>
              <a:gd name="connsiteX8" fmla="*/ 5959453 w 11499601"/>
              <a:gd name="connsiteY8" fmla="*/ 5973386 h 6250474"/>
              <a:gd name="connsiteX9" fmla="*/ 4858766 w 11499601"/>
              <a:gd name="connsiteY9" fmla="*/ 5999562 h 6250474"/>
              <a:gd name="connsiteX10" fmla="*/ 3239306 w 11499601"/>
              <a:gd name="connsiteY10" fmla="*/ 5972741 h 6250474"/>
              <a:gd name="connsiteX11" fmla="*/ 3217554 w 11499601"/>
              <a:gd name="connsiteY11" fmla="*/ 6005912 h 6250474"/>
              <a:gd name="connsiteX12" fmla="*/ 3219866 w 11499601"/>
              <a:gd name="connsiteY12" fmla="*/ 6250474 h 6250474"/>
              <a:gd name="connsiteX13" fmla="*/ 2870715 w 11499601"/>
              <a:gd name="connsiteY13" fmla="*/ 6056161 h 6250474"/>
              <a:gd name="connsiteX14" fmla="*/ 2785655 w 11499601"/>
              <a:gd name="connsiteY14" fmla="*/ 5972741 h 6250474"/>
              <a:gd name="connsiteX15" fmla="*/ 2301504 w 11499601"/>
              <a:gd name="connsiteY15" fmla="*/ 5967647 h 6250474"/>
              <a:gd name="connsiteX16" fmla="*/ 666073 w 11499601"/>
              <a:gd name="connsiteY16" fmla="*/ 5958571 h 6250474"/>
              <a:gd name="connsiteX17" fmla="*/ 94741 w 11499601"/>
              <a:gd name="connsiteY17" fmla="*/ 5957415 h 6250474"/>
              <a:gd name="connsiteX18" fmla="*/ 37859 w 11499601"/>
              <a:gd name="connsiteY18" fmla="*/ 5876060 h 6250474"/>
              <a:gd name="connsiteX19" fmla="*/ 28975 w 11499601"/>
              <a:gd name="connsiteY19" fmla="*/ 2606888 h 6250474"/>
              <a:gd name="connsiteX20" fmla="*/ 33539 w 11499601"/>
              <a:gd name="connsiteY20" fmla="*/ 59860 h 6250474"/>
              <a:gd name="connsiteX21" fmla="*/ 39830 w 11499601"/>
              <a:gd name="connsiteY21" fmla="*/ 42028 h 6250474"/>
              <a:gd name="connsiteX22" fmla="*/ 88659 w 11499601"/>
              <a:gd name="connsiteY22" fmla="*/ 37282 h 6250474"/>
              <a:gd name="connsiteX23" fmla="*/ 301554 w 11499601"/>
              <a:gd name="connsiteY23" fmla="*/ 37282 h 6250474"/>
              <a:gd name="connsiteX24" fmla="*/ 416464 w 11499601"/>
              <a:gd name="connsiteY24" fmla="*/ 30725 h 6250474"/>
              <a:gd name="connsiteX25" fmla="*/ 907723 w 11499601"/>
              <a:gd name="connsiteY25" fmla="*/ 24269 h 6250474"/>
              <a:gd name="connsiteX26" fmla="*/ 3989089 w 11499601"/>
              <a:gd name="connsiteY26" fmla="*/ 29653 h 6250474"/>
              <a:gd name="connsiteX27" fmla="*/ 9680053 w 11499601"/>
              <a:gd name="connsiteY27" fmla="*/ 0 h 6250474"/>
              <a:gd name="connsiteX0" fmla="*/ 9680053 w 11499601"/>
              <a:gd name="connsiteY0" fmla="*/ 0 h 6250474"/>
              <a:gd name="connsiteX1" fmla="*/ 11263634 w 11499601"/>
              <a:gd name="connsiteY1" fmla="*/ 10894 h 6250474"/>
              <a:gd name="connsiteX2" fmla="*/ 11499601 w 11499601"/>
              <a:gd name="connsiteY2" fmla="*/ 39374 h 6250474"/>
              <a:gd name="connsiteX3" fmla="*/ 11496115 w 11499601"/>
              <a:gd name="connsiteY3" fmla="*/ 333210 h 6250474"/>
              <a:gd name="connsiteX4" fmla="*/ 11496626 w 11499601"/>
              <a:gd name="connsiteY4" fmla="*/ 801872 h 6250474"/>
              <a:gd name="connsiteX5" fmla="*/ 11482477 w 11499601"/>
              <a:gd name="connsiteY5" fmla="*/ 1834579 h 6250474"/>
              <a:gd name="connsiteX6" fmla="*/ 11478714 w 11499601"/>
              <a:gd name="connsiteY6" fmla="*/ 3520214 h 6250474"/>
              <a:gd name="connsiteX7" fmla="*/ 11419375 w 11499601"/>
              <a:gd name="connsiteY7" fmla="*/ 5982433 h 6250474"/>
              <a:gd name="connsiteX8" fmla="*/ 5959453 w 11499601"/>
              <a:gd name="connsiteY8" fmla="*/ 5973386 h 6250474"/>
              <a:gd name="connsiteX9" fmla="*/ 4858766 w 11499601"/>
              <a:gd name="connsiteY9" fmla="*/ 5999562 h 6250474"/>
              <a:gd name="connsiteX10" fmla="*/ 3239306 w 11499601"/>
              <a:gd name="connsiteY10" fmla="*/ 5972741 h 6250474"/>
              <a:gd name="connsiteX11" fmla="*/ 3217554 w 11499601"/>
              <a:gd name="connsiteY11" fmla="*/ 6005912 h 6250474"/>
              <a:gd name="connsiteX12" fmla="*/ 3219866 w 11499601"/>
              <a:gd name="connsiteY12" fmla="*/ 6250474 h 6250474"/>
              <a:gd name="connsiteX13" fmla="*/ 2870715 w 11499601"/>
              <a:gd name="connsiteY13" fmla="*/ 6056161 h 6250474"/>
              <a:gd name="connsiteX14" fmla="*/ 2785655 w 11499601"/>
              <a:gd name="connsiteY14" fmla="*/ 5972741 h 6250474"/>
              <a:gd name="connsiteX15" fmla="*/ 2301504 w 11499601"/>
              <a:gd name="connsiteY15" fmla="*/ 5967647 h 6250474"/>
              <a:gd name="connsiteX16" fmla="*/ 666073 w 11499601"/>
              <a:gd name="connsiteY16" fmla="*/ 5958571 h 6250474"/>
              <a:gd name="connsiteX17" fmla="*/ 94741 w 11499601"/>
              <a:gd name="connsiteY17" fmla="*/ 5957415 h 6250474"/>
              <a:gd name="connsiteX18" fmla="*/ 37859 w 11499601"/>
              <a:gd name="connsiteY18" fmla="*/ 5876060 h 6250474"/>
              <a:gd name="connsiteX19" fmla="*/ 28975 w 11499601"/>
              <a:gd name="connsiteY19" fmla="*/ 2606888 h 6250474"/>
              <a:gd name="connsiteX20" fmla="*/ 33539 w 11499601"/>
              <a:gd name="connsiteY20" fmla="*/ 59860 h 6250474"/>
              <a:gd name="connsiteX21" fmla="*/ 39830 w 11499601"/>
              <a:gd name="connsiteY21" fmla="*/ 42028 h 6250474"/>
              <a:gd name="connsiteX22" fmla="*/ 88659 w 11499601"/>
              <a:gd name="connsiteY22" fmla="*/ 37282 h 6250474"/>
              <a:gd name="connsiteX23" fmla="*/ 301554 w 11499601"/>
              <a:gd name="connsiteY23" fmla="*/ 37282 h 6250474"/>
              <a:gd name="connsiteX24" fmla="*/ 416464 w 11499601"/>
              <a:gd name="connsiteY24" fmla="*/ 30725 h 6250474"/>
              <a:gd name="connsiteX25" fmla="*/ 907723 w 11499601"/>
              <a:gd name="connsiteY25" fmla="*/ 24269 h 6250474"/>
              <a:gd name="connsiteX26" fmla="*/ 3989089 w 11499601"/>
              <a:gd name="connsiteY26" fmla="*/ 29653 h 6250474"/>
              <a:gd name="connsiteX27" fmla="*/ 9680053 w 11499601"/>
              <a:gd name="connsiteY27" fmla="*/ 0 h 6250474"/>
              <a:gd name="connsiteX0" fmla="*/ 9680053 w 11499601"/>
              <a:gd name="connsiteY0" fmla="*/ 0 h 6250474"/>
              <a:gd name="connsiteX1" fmla="*/ 11263634 w 11499601"/>
              <a:gd name="connsiteY1" fmla="*/ 10894 h 6250474"/>
              <a:gd name="connsiteX2" fmla="*/ 11499601 w 11499601"/>
              <a:gd name="connsiteY2" fmla="*/ 39374 h 6250474"/>
              <a:gd name="connsiteX3" fmla="*/ 11496115 w 11499601"/>
              <a:gd name="connsiteY3" fmla="*/ 333210 h 6250474"/>
              <a:gd name="connsiteX4" fmla="*/ 11496626 w 11499601"/>
              <a:gd name="connsiteY4" fmla="*/ 801872 h 6250474"/>
              <a:gd name="connsiteX5" fmla="*/ 11482477 w 11499601"/>
              <a:gd name="connsiteY5" fmla="*/ 1834579 h 6250474"/>
              <a:gd name="connsiteX6" fmla="*/ 11478714 w 11499601"/>
              <a:gd name="connsiteY6" fmla="*/ 3520214 h 6250474"/>
              <a:gd name="connsiteX7" fmla="*/ 11419375 w 11499601"/>
              <a:gd name="connsiteY7" fmla="*/ 5982433 h 6250474"/>
              <a:gd name="connsiteX8" fmla="*/ 5959453 w 11499601"/>
              <a:gd name="connsiteY8" fmla="*/ 5973386 h 6250474"/>
              <a:gd name="connsiteX9" fmla="*/ 4858766 w 11499601"/>
              <a:gd name="connsiteY9" fmla="*/ 5999562 h 6250474"/>
              <a:gd name="connsiteX10" fmla="*/ 3239306 w 11499601"/>
              <a:gd name="connsiteY10" fmla="*/ 5972741 h 6250474"/>
              <a:gd name="connsiteX11" fmla="*/ 3217554 w 11499601"/>
              <a:gd name="connsiteY11" fmla="*/ 6005912 h 6250474"/>
              <a:gd name="connsiteX12" fmla="*/ 3219866 w 11499601"/>
              <a:gd name="connsiteY12" fmla="*/ 6250474 h 6250474"/>
              <a:gd name="connsiteX13" fmla="*/ 2870715 w 11499601"/>
              <a:gd name="connsiteY13" fmla="*/ 6056161 h 6250474"/>
              <a:gd name="connsiteX14" fmla="*/ 2785655 w 11499601"/>
              <a:gd name="connsiteY14" fmla="*/ 5972741 h 6250474"/>
              <a:gd name="connsiteX15" fmla="*/ 2301504 w 11499601"/>
              <a:gd name="connsiteY15" fmla="*/ 5967647 h 6250474"/>
              <a:gd name="connsiteX16" fmla="*/ 666073 w 11499601"/>
              <a:gd name="connsiteY16" fmla="*/ 5958571 h 6250474"/>
              <a:gd name="connsiteX17" fmla="*/ 94741 w 11499601"/>
              <a:gd name="connsiteY17" fmla="*/ 5957415 h 6250474"/>
              <a:gd name="connsiteX18" fmla="*/ 37859 w 11499601"/>
              <a:gd name="connsiteY18" fmla="*/ 5876060 h 6250474"/>
              <a:gd name="connsiteX19" fmla="*/ 28975 w 11499601"/>
              <a:gd name="connsiteY19" fmla="*/ 2606888 h 6250474"/>
              <a:gd name="connsiteX20" fmla="*/ 33539 w 11499601"/>
              <a:gd name="connsiteY20" fmla="*/ 59860 h 6250474"/>
              <a:gd name="connsiteX21" fmla="*/ 39830 w 11499601"/>
              <a:gd name="connsiteY21" fmla="*/ 42028 h 6250474"/>
              <a:gd name="connsiteX22" fmla="*/ 88659 w 11499601"/>
              <a:gd name="connsiteY22" fmla="*/ 37282 h 6250474"/>
              <a:gd name="connsiteX23" fmla="*/ 301554 w 11499601"/>
              <a:gd name="connsiteY23" fmla="*/ 37282 h 6250474"/>
              <a:gd name="connsiteX24" fmla="*/ 416464 w 11499601"/>
              <a:gd name="connsiteY24" fmla="*/ 30725 h 6250474"/>
              <a:gd name="connsiteX25" fmla="*/ 907723 w 11499601"/>
              <a:gd name="connsiteY25" fmla="*/ 24269 h 6250474"/>
              <a:gd name="connsiteX26" fmla="*/ 3989089 w 11499601"/>
              <a:gd name="connsiteY26" fmla="*/ 29653 h 6250474"/>
              <a:gd name="connsiteX27" fmla="*/ 9680053 w 11499601"/>
              <a:gd name="connsiteY27" fmla="*/ 0 h 6250474"/>
              <a:gd name="connsiteX0" fmla="*/ 9680053 w 11499601"/>
              <a:gd name="connsiteY0" fmla="*/ 0 h 6250474"/>
              <a:gd name="connsiteX1" fmla="*/ 11263634 w 11499601"/>
              <a:gd name="connsiteY1" fmla="*/ 10894 h 6250474"/>
              <a:gd name="connsiteX2" fmla="*/ 11499601 w 11499601"/>
              <a:gd name="connsiteY2" fmla="*/ 39374 h 6250474"/>
              <a:gd name="connsiteX3" fmla="*/ 11491172 w 11499601"/>
              <a:gd name="connsiteY3" fmla="*/ 313290 h 6250474"/>
              <a:gd name="connsiteX4" fmla="*/ 11496626 w 11499601"/>
              <a:gd name="connsiteY4" fmla="*/ 801872 h 6250474"/>
              <a:gd name="connsiteX5" fmla="*/ 11482477 w 11499601"/>
              <a:gd name="connsiteY5" fmla="*/ 1834579 h 6250474"/>
              <a:gd name="connsiteX6" fmla="*/ 11478714 w 11499601"/>
              <a:gd name="connsiteY6" fmla="*/ 3520214 h 6250474"/>
              <a:gd name="connsiteX7" fmla="*/ 11419375 w 11499601"/>
              <a:gd name="connsiteY7" fmla="*/ 5982433 h 6250474"/>
              <a:gd name="connsiteX8" fmla="*/ 5959453 w 11499601"/>
              <a:gd name="connsiteY8" fmla="*/ 5973386 h 6250474"/>
              <a:gd name="connsiteX9" fmla="*/ 4858766 w 11499601"/>
              <a:gd name="connsiteY9" fmla="*/ 5999562 h 6250474"/>
              <a:gd name="connsiteX10" fmla="*/ 3239306 w 11499601"/>
              <a:gd name="connsiteY10" fmla="*/ 5972741 h 6250474"/>
              <a:gd name="connsiteX11" fmla="*/ 3217554 w 11499601"/>
              <a:gd name="connsiteY11" fmla="*/ 6005912 h 6250474"/>
              <a:gd name="connsiteX12" fmla="*/ 3219866 w 11499601"/>
              <a:gd name="connsiteY12" fmla="*/ 6250474 h 6250474"/>
              <a:gd name="connsiteX13" fmla="*/ 2870715 w 11499601"/>
              <a:gd name="connsiteY13" fmla="*/ 6056161 h 6250474"/>
              <a:gd name="connsiteX14" fmla="*/ 2785655 w 11499601"/>
              <a:gd name="connsiteY14" fmla="*/ 5972741 h 6250474"/>
              <a:gd name="connsiteX15" fmla="*/ 2301504 w 11499601"/>
              <a:gd name="connsiteY15" fmla="*/ 5967647 h 6250474"/>
              <a:gd name="connsiteX16" fmla="*/ 666073 w 11499601"/>
              <a:gd name="connsiteY16" fmla="*/ 5958571 h 6250474"/>
              <a:gd name="connsiteX17" fmla="*/ 94741 w 11499601"/>
              <a:gd name="connsiteY17" fmla="*/ 5957415 h 6250474"/>
              <a:gd name="connsiteX18" fmla="*/ 37859 w 11499601"/>
              <a:gd name="connsiteY18" fmla="*/ 5876060 h 6250474"/>
              <a:gd name="connsiteX19" fmla="*/ 28975 w 11499601"/>
              <a:gd name="connsiteY19" fmla="*/ 2606888 h 6250474"/>
              <a:gd name="connsiteX20" fmla="*/ 33539 w 11499601"/>
              <a:gd name="connsiteY20" fmla="*/ 59860 h 6250474"/>
              <a:gd name="connsiteX21" fmla="*/ 39830 w 11499601"/>
              <a:gd name="connsiteY21" fmla="*/ 42028 h 6250474"/>
              <a:gd name="connsiteX22" fmla="*/ 88659 w 11499601"/>
              <a:gd name="connsiteY22" fmla="*/ 37282 h 6250474"/>
              <a:gd name="connsiteX23" fmla="*/ 301554 w 11499601"/>
              <a:gd name="connsiteY23" fmla="*/ 37282 h 6250474"/>
              <a:gd name="connsiteX24" fmla="*/ 416464 w 11499601"/>
              <a:gd name="connsiteY24" fmla="*/ 30725 h 6250474"/>
              <a:gd name="connsiteX25" fmla="*/ 907723 w 11499601"/>
              <a:gd name="connsiteY25" fmla="*/ 24269 h 6250474"/>
              <a:gd name="connsiteX26" fmla="*/ 3989089 w 11499601"/>
              <a:gd name="connsiteY26" fmla="*/ 29653 h 6250474"/>
              <a:gd name="connsiteX27" fmla="*/ 9680053 w 11499601"/>
              <a:gd name="connsiteY27" fmla="*/ 0 h 62504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11499601" h="6250474">
                <a:moveTo>
                  <a:pt x="9680053" y="0"/>
                </a:moveTo>
                <a:lnTo>
                  <a:pt x="11263634" y="10894"/>
                </a:lnTo>
                <a:cubicBezTo>
                  <a:pt x="11382518" y="17609"/>
                  <a:pt x="11483635" y="5293"/>
                  <a:pt x="11499601" y="39374"/>
                </a:cubicBezTo>
                <a:lnTo>
                  <a:pt x="11491172" y="313290"/>
                </a:lnTo>
                <a:cubicBezTo>
                  <a:pt x="11491342" y="469511"/>
                  <a:pt x="11496456" y="645651"/>
                  <a:pt x="11496626" y="801872"/>
                </a:cubicBezTo>
                <a:cubicBezTo>
                  <a:pt x="11485119" y="918570"/>
                  <a:pt x="11483798" y="1773917"/>
                  <a:pt x="11482477" y="1834579"/>
                </a:cubicBezTo>
                <a:cubicBezTo>
                  <a:pt x="11462397" y="2645173"/>
                  <a:pt x="11489491" y="2970847"/>
                  <a:pt x="11478714" y="3520214"/>
                </a:cubicBezTo>
                <a:cubicBezTo>
                  <a:pt x="11462615" y="5654060"/>
                  <a:pt x="11560172" y="6010354"/>
                  <a:pt x="11419375" y="5982433"/>
                </a:cubicBezTo>
                <a:cubicBezTo>
                  <a:pt x="9251879" y="6044921"/>
                  <a:pt x="7569480" y="6004728"/>
                  <a:pt x="5959453" y="5973386"/>
                </a:cubicBezTo>
                <a:lnTo>
                  <a:pt x="4858766" y="5999562"/>
                </a:lnTo>
                <a:lnTo>
                  <a:pt x="3239306" y="5972741"/>
                </a:lnTo>
                <a:lnTo>
                  <a:pt x="3217554" y="6005912"/>
                </a:lnTo>
                <a:cubicBezTo>
                  <a:pt x="3195952" y="6047442"/>
                  <a:pt x="3201415" y="6144511"/>
                  <a:pt x="3219866" y="6250474"/>
                </a:cubicBezTo>
                <a:cubicBezTo>
                  <a:pt x="3113618" y="6201492"/>
                  <a:pt x="2980145" y="6145854"/>
                  <a:pt x="2870715" y="6056161"/>
                </a:cubicBezTo>
                <a:lnTo>
                  <a:pt x="2785655" y="5972741"/>
                </a:lnTo>
                <a:lnTo>
                  <a:pt x="2301504" y="5967647"/>
                </a:lnTo>
                <a:lnTo>
                  <a:pt x="666073" y="5958571"/>
                </a:lnTo>
                <a:cubicBezTo>
                  <a:pt x="416338" y="5959078"/>
                  <a:pt x="199443" y="5971167"/>
                  <a:pt x="94741" y="5957415"/>
                </a:cubicBezTo>
                <a:cubicBezTo>
                  <a:pt x="-9961" y="5943663"/>
                  <a:pt x="43390" y="5957506"/>
                  <a:pt x="37859" y="5876060"/>
                </a:cubicBezTo>
                <a:cubicBezTo>
                  <a:pt x="13485" y="5737802"/>
                  <a:pt x="42281" y="4414258"/>
                  <a:pt x="28975" y="2606888"/>
                </a:cubicBezTo>
                <a:cubicBezTo>
                  <a:pt x="-19249" y="1512253"/>
                  <a:pt x="110" y="488851"/>
                  <a:pt x="33539" y="59860"/>
                </a:cubicBezTo>
                <a:cubicBezTo>
                  <a:pt x="34137" y="52184"/>
                  <a:pt x="36271" y="46366"/>
                  <a:pt x="39830" y="42028"/>
                </a:cubicBezTo>
                <a:lnTo>
                  <a:pt x="88659" y="37282"/>
                </a:lnTo>
                <a:lnTo>
                  <a:pt x="301554" y="37282"/>
                </a:lnTo>
                <a:lnTo>
                  <a:pt x="416464" y="30725"/>
                </a:lnTo>
                <a:lnTo>
                  <a:pt x="907723" y="24269"/>
                </a:lnTo>
                <a:lnTo>
                  <a:pt x="3989089" y="29653"/>
                </a:lnTo>
                <a:lnTo>
                  <a:pt x="9680053" y="0"/>
                </a:lnTo>
                <a:close/>
              </a:path>
            </a:pathLst>
          </a:cu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he Hand"/>
              <a:ea typeface="+mn-ea"/>
              <a:cs typeface="+mn-cs"/>
            </a:endParaRPr>
          </a:p>
        </p:txBody>
      </p:sp>
      <p:sp useBgFill="1">
        <p:nvSpPr>
          <p:cNvPr id="22" name="Rectangle 16">
            <a:extLst>
              <a:ext uri="{FF2B5EF4-FFF2-40B4-BE49-F238E27FC236}">
                <a16:creationId xmlns:a16="http://schemas.microsoft.com/office/drawing/2014/main" id="{3D6A03ED-7B7A-4C88-8FFC-A4D862447D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he Hand"/>
              <a:ea typeface="+mn-ea"/>
              <a:cs typeface="+mn-cs"/>
            </a:endParaRPr>
          </a:p>
        </p:txBody>
      </p:sp>
      <p:sp>
        <p:nvSpPr>
          <p:cNvPr id="24" name="Freeform: Shape 18">
            <a:extLst>
              <a:ext uri="{FF2B5EF4-FFF2-40B4-BE49-F238E27FC236}">
                <a16:creationId xmlns:a16="http://schemas.microsoft.com/office/drawing/2014/main" id="{B1CE512C-FAC7-426B-89D0-50188951AA7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1411403">
            <a:off x="884672" y="647854"/>
            <a:ext cx="5622781" cy="2432251"/>
          </a:xfrm>
          <a:custGeom>
            <a:avLst/>
            <a:gdLst>
              <a:gd name="connsiteX0" fmla="*/ 702544 w 1731866"/>
              <a:gd name="connsiteY0" fmla="*/ 704513 h 898547"/>
              <a:gd name="connsiteX1" fmla="*/ 1151838 w 1731866"/>
              <a:gd name="connsiteY1" fmla="*/ 709752 h 898547"/>
              <a:gd name="connsiteX2" fmla="*/ 1632946 w 1731866"/>
              <a:gd name="connsiteY2" fmla="*/ 622027 h 898547"/>
              <a:gd name="connsiteX3" fmla="*/ 1678094 w 1731866"/>
              <a:gd name="connsiteY3" fmla="*/ 138252 h 898547"/>
              <a:gd name="connsiteX4" fmla="*/ 721213 w 1731866"/>
              <a:gd name="connsiteY4" fmla="*/ 2711 h 898547"/>
              <a:gd name="connsiteX5" fmla="*/ 29222 w 1731866"/>
              <a:gd name="connsiteY5" fmla="*/ 208261 h 898547"/>
              <a:gd name="connsiteX6" fmla="*/ 142569 w 1731866"/>
              <a:gd name="connsiteY6" fmla="*/ 668985 h 898547"/>
              <a:gd name="connsiteX7" fmla="*/ 426128 w 1731866"/>
              <a:gd name="connsiteY7" fmla="*/ 701846 h 898547"/>
              <a:gd name="connsiteX8" fmla="*/ 729119 w 1731866"/>
              <a:gd name="connsiteY8" fmla="*/ 898538 h 898547"/>
              <a:gd name="connsiteX9" fmla="*/ 670635 w 1731866"/>
              <a:gd name="connsiteY9" fmla="*/ 773570 h 898547"/>
              <a:gd name="connsiteX10" fmla="*/ 702544 w 1731866"/>
              <a:gd name="connsiteY10" fmla="*/ 704513 h 898547"/>
              <a:gd name="connsiteX0" fmla="*/ 629450 w 1731865"/>
              <a:gd name="connsiteY0" fmla="*/ 704522 h 898547"/>
              <a:gd name="connsiteX1" fmla="*/ 1151876 w 1731865"/>
              <a:gd name="connsiteY1" fmla="*/ 709761 h 898547"/>
              <a:gd name="connsiteX2" fmla="*/ 1632984 w 1731865"/>
              <a:gd name="connsiteY2" fmla="*/ 622036 h 898547"/>
              <a:gd name="connsiteX3" fmla="*/ 1678132 w 1731865"/>
              <a:gd name="connsiteY3" fmla="*/ 138261 h 898547"/>
              <a:gd name="connsiteX4" fmla="*/ 721251 w 1731865"/>
              <a:gd name="connsiteY4" fmla="*/ 2720 h 898547"/>
              <a:gd name="connsiteX5" fmla="*/ 29260 w 1731865"/>
              <a:gd name="connsiteY5" fmla="*/ 208270 h 898547"/>
              <a:gd name="connsiteX6" fmla="*/ 142607 w 1731865"/>
              <a:gd name="connsiteY6" fmla="*/ 668994 h 898547"/>
              <a:gd name="connsiteX7" fmla="*/ 426166 w 1731865"/>
              <a:gd name="connsiteY7" fmla="*/ 701855 h 898547"/>
              <a:gd name="connsiteX8" fmla="*/ 729157 w 1731865"/>
              <a:gd name="connsiteY8" fmla="*/ 898547 h 898547"/>
              <a:gd name="connsiteX9" fmla="*/ 670673 w 1731865"/>
              <a:gd name="connsiteY9" fmla="*/ 773579 h 898547"/>
              <a:gd name="connsiteX10" fmla="*/ 629450 w 1731865"/>
              <a:gd name="connsiteY10" fmla="*/ 704522 h 898547"/>
              <a:gd name="connsiteX0" fmla="*/ 629450 w 1731865"/>
              <a:gd name="connsiteY0" fmla="*/ 704522 h 898547"/>
              <a:gd name="connsiteX1" fmla="*/ 1151876 w 1731865"/>
              <a:gd name="connsiteY1" fmla="*/ 709761 h 898547"/>
              <a:gd name="connsiteX2" fmla="*/ 1632984 w 1731865"/>
              <a:gd name="connsiteY2" fmla="*/ 622036 h 898547"/>
              <a:gd name="connsiteX3" fmla="*/ 1678132 w 1731865"/>
              <a:gd name="connsiteY3" fmla="*/ 138261 h 898547"/>
              <a:gd name="connsiteX4" fmla="*/ 721251 w 1731865"/>
              <a:gd name="connsiteY4" fmla="*/ 2720 h 898547"/>
              <a:gd name="connsiteX5" fmla="*/ 29260 w 1731865"/>
              <a:gd name="connsiteY5" fmla="*/ 208270 h 898547"/>
              <a:gd name="connsiteX6" fmla="*/ 142607 w 1731865"/>
              <a:gd name="connsiteY6" fmla="*/ 668994 h 898547"/>
              <a:gd name="connsiteX7" fmla="*/ 426166 w 1731865"/>
              <a:gd name="connsiteY7" fmla="*/ 701855 h 898547"/>
              <a:gd name="connsiteX8" fmla="*/ 729157 w 1731865"/>
              <a:gd name="connsiteY8" fmla="*/ 898547 h 898547"/>
              <a:gd name="connsiteX9" fmla="*/ 647404 w 1731865"/>
              <a:gd name="connsiteY9" fmla="*/ 774971 h 898547"/>
              <a:gd name="connsiteX10" fmla="*/ 629450 w 1731865"/>
              <a:gd name="connsiteY10" fmla="*/ 704522 h 898547"/>
              <a:gd name="connsiteX0" fmla="*/ 629450 w 1731865"/>
              <a:gd name="connsiteY0" fmla="*/ 704522 h 898547"/>
              <a:gd name="connsiteX1" fmla="*/ 1151876 w 1731865"/>
              <a:gd name="connsiteY1" fmla="*/ 709761 h 898547"/>
              <a:gd name="connsiteX2" fmla="*/ 1632984 w 1731865"/>
              <a:gd name="connsiteY2" fmla="*/ 622036 h 898547"/>
              <a:gd name="connsiteX3" fmla="*/ 1678132 w 1731865"/>
              <a:gd name="connsiteY3" fmla="*/ 138261 h 898547"/>
              <a:gd name="connsiteX4" fmla="*/ 721251 w 1731865"/>
              <a:gd name="connsiteY4" fmla="*/ 2720 h 898547"/>
              <a:gd name="connsiteX5" fmla="*/ 29260 w 1731865"/>
              <a:gd name="connsiteY5" fmla="*/ 208270 h 898547"/>
              <a:gd name="connsiteX6" fmla="*/ 142607 w 1731865"/>
              <a:gd name="connsiteY6" fmla="*/ 668994 h 898547"/>
              <a:gd name="connsiteX7" fmla="*/ 426166 w 1731865"/>
              <a:gd name="connsiteY7" fmla="*/ 701855 h 898547"/>
              <a:gd name="connsiteX8" fmla="*/ 729157 w 1731865"/>
              <a:gd name="connsiteY8" fmla="*/ 898547 h 898547"/>
              <a:gd name="connsiteX9" fmla="*/ 647404 w 1731865"/>
              <a:gd name="connsiteY9" fmla="*/ 774971 h 898547"/>
              <a:gd name="connsiteX10" fmla="*/ 629450 w 1731865"/>
              <a:gd name="connsiteY10" fmla="*/ 704522 h 898547"/>
              <a:gd name="connsiteX0" fmla="*/ 629450 w 1731865"/>
              <a:gd name="connsiteY0" fmla="*/ 704522 h 898547"/>
              <a:gd name="connsiteX1" fmla="*/ 1151876 w 1731865"/>
              <a:gd name="connsiteY1" fmla="*/ 709761 h 898547"/>
              <a:gd name="connsiteX2" fmla="*/ 1632984 w 1731865"/>
              <a:gd name="connsiteY2" fmla="*/ 622036 h 898547"/>
              <a:gd name="connsiteX3" fmla="*/ 1678132 w 1731865"/>
              <a:gd name="connsiteY3" fmla="*/ 138261 h 898547"/>
              <a:gd name="connsiteX4" fmla="*/ 721251 w 1731865"/>
              <a:gd name="connsiteY4" fmla="*/ 2720 h 898547"/>
              <a:gd name="connsiteX5" fmla="*/ 29260 w 1731865"/>
              <a:gd name="connsiteY5" fmla="*/ 208270 h 898547"/>
              <a:gd name="connsiteX6" fmla="*/ 142607 w 1731865"/>
              <a:gd name="connsiteY6" fmla="*/ 668994 h 898547"/>
              <a:gd name="connsiteX7" fmla="*/ 426166 w 1731865"/>
              <a:gd name="connsiteY7" fmla="*/ 701855 h 898547"/>
              <a:gd name="connsiteX8" fmla="*/ 729157 w 1731865"/>
              <a:gd name="connsiteY8" fmla="*/ 898547 h 898547"/>
              <a:gd name="connsiteX9" fmla="*/ 647404 w 1731865"/>
              <a:gd name="connsiteY9" fmla="*/ 774971 h 898547"/>
              <a:gd name="connsiteX10" fmla="*/ 629450 w 1731865"/>
              <a:gd name="connsiteY10" fmla="*/ 704522 h 898547"/>
              <a:gd name="connsiteX0" fmla="*/ 629450 w 1731865"/>
              <a:gd name="connsiteY0" fmla="*/ 704522 h 898547"/>
              <a:gd name="connsiteX1" fmla="*/ 1151876 w 1731865"/>
              <a:gd name="connsiteY1" fmla="*/ 709761 h 898547"/>
              <a:gd name="connsiteX2" fmla="*/ 1632984 w 1731865"/>
              <a:gd name="connsiteY2" fmla="*/ 622036 h 898547"/>
              <a:gd name="connsiteX3" fmla="*/ 1678132 w 1731865"/>
              <a:gd name="connsiteY3" fmla="*/ 138261 h 898547"/>
              <a:gd name="connsiteX4" fmla="*/ 721251 w 1731865"/>
              <a:gd name="connsiteY4" fmla="*/ 2720 h 898547"/>
              <a:gd name="connsiteX5" fmla="*/ 29260 w 1731865"/>
              <a:gd name="connsiteY5" fmla="*/ 208270 h 898547"/>
              <a:gd name="connsiteX6" fmla="*/ 142607 w 1731865"/>
              <a:gd name="connsiteY6" fmla="*/ 668994 h 898547"/>
              <a:gd name="connsiteX7" fmla="*/ 426166 w 1731865"/>
              <a:gd name="connsiteY7" fmla="*/ 701855 h 898547"/>
              <a:gd name="connsiteX8" fmla="*/ 729157 w 1731865"/>
              <a:gd name="connsiteY8" fmla="*/ 898547 h 898547"/>
              <a:gd name="connsiteX9" fmla="*/ 641864 w 1731865"/>
              <a:gd name="connsiteY9" fmla="*/ 777755 h 898547"/>
              <a:gd name="connsiteX10" fmla="*/ 629450 w 1731865"/>
              <a:gd name="connsiteY10" fmla="*/ 704522 h 898547"/>
              <a:gd name="connsiteX0" fmla="*/ 629450 w 1731865"/>
              <a:gd name="connsiteY0" fmla="*/ 704522 h 898547"/>
              <a:gd name="connsiteX1" fmla="*/ 1151876 w 1731865"/>
              <a:gd name="connsiteY1" fmla="*/ 709761 h 898547"/>
              <a:gd name="connsiteX2" fmla="*/ 1632984 w 1731865"/>
              <a:gd name="connsiteY2" fmla="*/ 622036 h 898547"/>
              <a:gd name="connsiteX3" fmla="*/ 1678132 w 1731865"/>
              <a:gd name="connsiteY3" fmla="*/ 138261 h 898547"/>
              <a:gd name="connsiteX4" fmla="*/ 721251 w 1731865"/>
              <a:gd name="connsiteY4" fmla="*/ 2720 h 898547"/>
              <a:gd name="connsiteX5" fmla="*/ 29260 w 1731865"/>
              <a:gd name="connsiteY5" fmla="*/ 208270 h 898547"/>
              <a:gd name="connsiteX6" fmla="*/ 142607 w 1731865"/>
              <a:gd name="connsiteY6" fmla="*/ 668994 h 898547"/>
              <a:gd name="connsiteX7" fmla="*/ 426166 w 1731865"/>
              <a:gd name="connsiteY7" fmla="*/ 701855 h 898547"/>
              <a:gd name="connsiteX8" fmla="*/ 729157 w 1731865"/>
              <a:gd name="connsiteY8" fmla="*/ 898547 h 898547"/>
              <a:gd name="connsiteX9" fmla="*/ 641864 w 1731865"/>
              <a:gd name="connsiteY9" fmla="*/ 777755 h 898547"/>
              <a:gd name="connsiteX10" fmla="*/ 629450 w 1731865"/>
              <a:gd name="connsiteY10" fmla="*/ 704522 h 898547"/>
              <a:gd name="connsiteX0" fmla="*/ 629450 w 1731865"/>
              <a:gd name="connsiteY0" fmla="*/ 704522 h 898547"/>
              <a:gd name="connsiteX1" fmla="*/ 1151876 w 1731865"/>
              <a:gd name="connsiteY1" fmla="*/ 709761 h 898547"/>
              <a:gd name="connsiteX2" fmla="*/ 1632984 w 1731865"/>
              <a:gd name="connsiteY2" fmla="*/ 622036 h 898547"/>
              <a:gd name="connsiteX3" fmla="*/ 1678132 w 1731865"/>
              <a:gd name="connsiteY3" fmla="*/ 138261 h 898547"/>
              <a:gd name="connsiteX4" fmla="*/ 721251 w 1731865"/>
              <a:gd name="connsiteY4" fmla="*/ 2720 h 898547"/>
              <a:gd name="connsiteX5" fmla="*/ 29260 w 1731865"/>
              <a:gd name="connsiteY5" fmla="*/ 208270 h 898547"/>
              <a:gd name="connsiteX6" fmla="*/ 142607 w 1731865"/>
              <a:gd name="connsiteY6" fmla="*/ 668994 h 898547"/>
              <a:gd name="connsiteX7" fmla="*/ 426166 w 1731865"/>
              <a:gd name="connsiteY7" fmla="*/ 701855 h 898547"/>
              <a:gd name="connsiteX8" fmla="*/ 729157 w 1731865"/>
              <a:gd name="connsiteY8" fmla="*/ 898547 h 898547"/>
              <a:gd name="connsiteX9" fmla="*/ 641864 w 1731865"/>
              <a:gd name="connsiteY9" fmla="*/ 786108 h 898547"/>
              <a:gd name="connsiteX10" fmla="*/ 629450 w 1731865"/>
              <a:gd name="connsiteY10" fmla="*/ 704522 h 898547"/>
              <a:gd name="connsiteX0" fmla="*/ 629450 w 1731865"/>
              <a:gd name="connsiteY0" fmla="*/ 704522 h 898547"/>
              <a:gd name="connsiteX1" fmla="*/ 1151876 w 1731865"/>
              <a:gd name="connsiteY1" fmla="*/ 709761 h 898547"/>
              <a:gd name="connsiteX2" fmla="*/ 1632984 w 1731865"/>
              <a:gd name="connsiteY2" fmla="*/ 622036 h 898547"/>
              <a:gd name="connsiteX3" fmla="*/ 1678132 w 1731865"/>
              <a:gd name="connsiteY3" fmla="*/ 138261 h 898547"/>
              <a:gd name="connsiteX4" fmla="*/ 721251 w 1731865"/>
              <a:gd name="connsiteY4" fmla="*/ 2720 h 898547"/>
              <a:gd name="connsiteX5" fmla="*/ 29260 w 1731865"/>
              <a:gd name="connsiteY5" fmla="*/ 208270 h 898547"/>
              <a:gd name="connsiteX6" fmla="*/ 142607 w 1731865"/>
              <a:gd name="connsiteY6" fmla="*/ 668994 h 898547"/>
              <a:gd name="connsiteX7" fmla="*/ 426166 w 1731865"/>
              <a:gd name="connsiteY7" fmla="*/ 701855 h 898547"/>
              <a:gd name="connsiteX8" fmla="*/ 729157 w 1731865"/>
              <a:gd name="connsiteY8" fmla="*/ 898547 h 898547"/>
              <a:gd name="connsiteX9" fmla="*/ 641864 w 1731865"/>
              <a:gd name="connsiteY9" fmla="*/ 786108 h 898547"/>
              <a:gd name="connsiteX10" fmla="*/ 629450 w 1731865"/>
              <a:gd name="connsiteY10" fmla="*/ 704522 h 898547"/>
              <a:gd name="connsiteX0" fmla="*/ 629450 w 1731865"/>
              <a:gd name="connsiteY0" fmla="*/ 704522 h 891586"/>
              <a:gd name="connsiteX1" fmla="*/ 1151876 w 1731865"/>
              <a:gd name="connsiteY1" fmla="*/ 709761 h 891586"/>
              <a:gd name="connsiteX2" fmla="*/ 1632984 w 1731865"/>
              <a:gd name="connsiteY2" fmla="*/ 622036 h 891586"/>
              <a:gd name="connsiteX3" fmla="*/ 1678132 w 1731865"/>
              <a:gd name="connsiteY3" fmla="*/ 138261 h 891586"/>
              <a:gd name="connsiteX4" fmla="*/ 721251 w 1731865"/>
              <a:gd name="connsiteY4" fmla="*/ 2720 h 891586"/>
              <a:gd name="connsiteX5" fmla="*/ 29260 w 1731865"/>
              <a:gd name="connsiteY5" fmla="*/ 208270 h 891586"/>
              <a:gd name="connsiteX6" fmla="*/ 142607 w 1731865"/>
              <a:gd name="connsiteY6" fmla="*/ 668994 h 891586"/>
              <a:gd name="connsiteX7" fmla="*/ 426166 w 1731865"/>
              <a:gd name="connsiteY7" fmla="*/ 701855 h 891586"/>
              <a:gd name="connsiteX8" fmla="*/ 723617 w 1731865"/>
              <a:gd name="connsiteY8" fmla="*/ 891586 h 891586"/>
              <a:gd name="connsiteX9" fmla="*/ 641864 w 1731865"/>
              <a:gd name="connsiteY9" fmla="*/ 786108 h 891586"/>
              <a:gd name="connsiteX10" fmla="*/ 629450 w 1731865"/>
              <a:gd name="connsiteY10" fmla="*/ 704522 h 891586"/>
              <a:gd name="connsiteX0" fmla="*/ 629450 w 1731865"/>
              <a:gd name="connsiteY0" fmla="*/ 704522 h 891586"/>
              <a:gd name="connsiteX1" fmla="*/ 1151876 w 1731865"/>
              <a:gd name="connsiteY1" fmla="*/ 709761 h 891586"/>
              <a:gd name="connsiteX2" fmla="*/ 1632984 w 1731865"/>
              <a:gd name="connsiteY2" fmla="*/ 622036 h 891586"/>
              <a:gd name="connsiteX3" fmla="*/ 1678132 w 1731865"/>
              <a:gd name="connsiteY3" fmla="*/ 138261 h 891586"/>
              <a:gd name="connsiteX4" fmla="*/ 721251 w 1731865"/>
              <a:gd name="connsiteY4" fmla="*/ 2720 h 891586"/>
              <a:gd name="connsiteX5" fmla="*/ 29260 w 1731865"/>
              <a:gd name="connsiteY5" fmla="*/ 208270 h 891586"/>
              <a:gd name="connsiteX6" fmla="*/ 142607 w 1731865"/>
              <a:gd name="connsiteY6" fmla="*/ 668994 h 891586"/>
              <a:gd name="connsiteX7" fmla="*/ 426166 w 1731865"/>
              <a:gd name="connsiteY7" fmla="*/ 701855 h 891586"/>
              <a:gd name="connsiteX8" fmla="*/ 723617 w 1731865"/>
              <a:gd name="connsiteY8" fmla="*/ 891586 h 891586"/>
              <a:gd name="connsiteX9" fmla="*/ 641864 w 1731865"/>
              <a:gd name="connsiteY9" fmla="*/ 786108 h 891586"/>
              <a:gd name="connsiteX10" fmla="*/ 629450 w 1731865"/>
              <a:gd name="connsiteY10" fmla="*/ 704522 h 891586"/>
              <a:gd name="connsiteX0" fmla="*/ 629450 w 1731865"/>
              <a:gd name="connsiteY0" fmla="*/ 704522 h 891586"/>
              <a:gd name="connsiteX1" fmla="*/ 1151876 w 1731865"/>
              <a:gd name="connsiteY1" fmla="*/ 709761 h 891586"/>
              <a:gd name="connsiteX2" fmla="*/ 1632984 w 1731865"/>
              <a:gd name="connsiteY2" fmla="*/ 622036 h 891586"/>
              <a:gd name="connsiteX3" fmla="*/ 1678132 w 1731865"/>
              <a:gd name="connsiteY3" fmla="*/ 138261 h 891586"/>
              <a:gd name="connsiteX4" fmla="*/ 721251 w 1731865"/>
              <a:gd name="connsiteY4" fmla="*/ 2720 h 891586"/>
              <a:gd name="connsiteX5" fmla="*/ 29260 w 1731865"/>
              <a:gd name="connsiteY5" fmla="*/ 208270 h 891586"/>
              <a:gd name="connsiteX6" fmla="*/ 142607 w 1731865"/>
              <a:gd name="connsiteY6" fmla="*/ 668994 h 891586"/>
              <a:gd name="connsiteX7" fmla="*/ 426166 w 1731865"/>
              <a:gd name="connsiteY7" fmla="*/ 701855 h 891586"/>
              <a:gd name="connsiteX8" fmla="*/ 723617 w 1731865"/>
              <a:gd name="connsiteY8" fmla="*/ 891586 h 891586"/>
              <a:gd name="connsiteX9" fmla="*/ 641864 w 1731865"/>
              <a:gd name="connsiteY9" fmla="*/ 786108 h 891586"/>
              <a:gd name="connsiteX10" fmla="*/ 629450 w 1731865"/>
              <a:gd name="connsiteY10" fmla="*/ 704522 h 891586"/>
              <a:gd name="connsiteX0" fmla="*/ 629450 w 1731865"/>
              <a:gd name="connsiteY0" fmla="*/ 718060 h 891586"/>
              <a:gd name="connsiteX1" fmla="*/ 1151876 w 1731865"/>
              <a:gd name="connsiteY1" fmla="*/ 709761 h 891586"/>
              <a:gd name="connsiteX2" fmla="*/ 1632984 w 1731865"/>
              <a:gd name="connsiteY2" fmla="*/ 622036 h 891586"/>
              <a:gd name="connsiteX3" fmla="*/ 1678132 w 1731865"/>
              <a:gd name="connsiteY3" fmla="*/ 138261 h 891586"/>
              <a:gd name="connsiteX4" fmla="*/ 721251 w 1731865"/>
              <a:gd name="connsiteY4" fmla="*/ 2720 h 891586"/>
              <a:gd name="connsiteX5" fmla="*/ 29260 w 1731865"/>
              <a:gd name="connsiteY5" fmla="*/ 208270 h 891586"/>
              <a:gd name="connsiteX6" fmla="*/ 142607 w 1731865"/>
              <a:gd name="connsiteY6" fmla="*/ 668994 h 891586"/>
              <a:gd name="connsiteX7" fmla="*/ 426166 w 1731865"/>
              <a:gd name="connsiteY7" fmla="*/ 701855 h 891586"/>
              <a:gd name="connsiteX8" fmla="*/ 723617 w 1731865"/>
              <a:gd name="connsiteY8" fmla="*/ 891586 h 891586"/>
              <a:gd name="connsiteX9" fmla="*/ 641864 w 1731865"/>
              <a:gd name="connsiteY9" fmla="*/ 786108 h 891586"/>
              <a:gd name="connsiteX10" fmla="*/ 629450 w 1731865"/>
              <a:gd name="connsiteY10" fmla="*/ 718060 h 891586"/>
              <a:gd name="connsiteX0" fmla="*/ 629450 w 1731865"/>
              <a:gd name="connsiteY0" fmla="*/ 718060 h 891586"/>
              <a:gd name="connsiteX1" fmla="*/ 1151876 w 1731865"/>
              <a:gd name="connsiteY1" fmla="*/ 709761 h 891586"/>
              <a:gd name="connsiteX2" fmla="*/ 1632984 w 1731865"/>
              <a:gd name="connsiteY2" fmla="*/ 622036 h 891586"/>
              <a:gd name="connsiteX3" fmla="*/ 1678132 w 1731865"/>
              <a:gd name="connsiteY3" fmla="*/ 138261 h 891586"/>
              <a:gd name="connsiteX4" fmla="*/ 721251 w 1731865"/>
              <a:gd name="connsiteY4" fmla="*/ 2720 h 891586"/>
              <a:gd name="connsiteX5" fmla="*/ 29260 w 1731865"/>
              <a:gd name="connsiteY5" fmla="*/ 208270 h 891586"/>
              <a:gd name="connsiteX6" fmla="*/ 142607 w 1731865"/>
              <a:gd name="connsiteY6" fmla="*/ 668994 h 891586"/>
              <a:gd name="connsiteX7" fmla="*/ 426166 w 1731865"/>
              <a:gd name="connsiteY7" fmla="*/ 701855 h 891586"/>
              <a:gd name="connsiteX8" fmla="*/ 723617 w 1731865"/>
              <a:gd name="connsiteY8" fmla="*/ 891586 h 891586"/>
              <a:gd name="connsiteX9" fmla="*/ 641864 w 1731865"/>
              <a:gd name="connsiteY9" fmla="*/ 786108 h 891586"/>
              <a:gd name="connsiteX10" fmla="*/ 629450 w 1731865"/>
              <a:gd name="connsiteY10" fmla="*/ 718060 h 891586"/>
              <a:gd name="connsiteX0" fmla="*/ 629450 w 1735472"/>
              <a:gd name="connsiteY0" fmla="*/ 718060 h 891586"/>
              <a:gd name="connsiteX1" fmla="*/ 1165047 w 1735472"/>
              <a:gd name="connsiteY1" fmla="*/ 724804 h 891586"/>
              <a:gd name="connsiteX2" fmla="*/ 1632984 w 1735472"/>
              <a:gd name="connsiteY2" fmla="*/ 622036 h 891586"/>
              <a:gd name="connsiteX3" fmla="*/ 1678132 w 1735472"/>
              <a:gd name="connsiteY3" fmla="*/ 138261 h 891586"/>
              <a:gd name="connsiteX4" fmla="*/ 721251 w 1735472"/>
              <a:gd name="connsiteY4" fmla="*/ 2720 h 891586"/>
              <a:gd name="connsiteX5" fmla="*/ 29260 w 1735472"/>
              <a:gd name="connsiteY5" fmla="*/ 208270 h 891586"/>
              <a:gd name="connsiteX6" fmla="*/ 142607 w 1735472"/>
              <a:gd name="connsiteY6" fmla="*/ 668994 h 891586"/>
              <a:gd name="connsiteX7" fmla="*/ 426166 w 1735472"/>
              <a:gd name="connsiteY7" fmla="*/ 701855 h 891586"/>
              <a:gd name="connsiteX8" fmla="*/ 723617 w 1735472"/>
              <a:gd name="connsiteY8" fmla="*/ 891586 h 891586"/>
              <a:gd name="connsiteX9" fmla="*/ 641864 w 1735472"/>
              <a:gd name="connsiteY9" fmla="*/ 786108 h 891586"/>
              <a:gd name="connsiteX10" fmla="*/ 629450 w 1735472"/>
              <a:gd name="connsiteY10" fmla="*/ 718060 h 891586"/>
              <a:gd name="connsiteX0" fmla="*/ 631845 w 1735472"/>
              <a:gd name="connsiteY0" fmla="*/ 725582 h 891586"/>
              <a:gd name="connsiteX1" fmla="*/ 1165047 w 1735472"/>
              <a:gd name="connsiteY1" fmla="*/ 724804 h 891586"/>
              <a:gd name="connsiteX2" fmla="*/ 1632984 w 1735472"/>
              <a:gd name="connsiteY2" fmla="*/ 622036 h 891586"/>
              <a:gd name="connsiteX3" fmla="*/ 1678132 w 1735472"/>
              <a:gd name="connsiteY3" fmla="*/ 138261 h 891586"/>
              <a:gd name="connsiteX4" fmla="*/ 721251 w 1735472"/>
              <a:gd name="connsiteY4" fmla="*/ 2720 h 891586"/>
              <a:gd name="connsiteX5" fmla="*/ 29260 w 1735472"/>
              <a:gd name="connsiteY5" fmla="*/ 208270 h 891586"/>
              <a:gd name="connsiteX6" fmla="*/ 142607 w 1735472"/>
              <a:gd name="connsiteY6" fmla="*/ 668994 h 891586"/>
              <a:gd name="connsiteX7" fmla="*/ 426166 w 1735472"/>
              <a:gd name="connsiteY7" fmla="*/ 701855 h 891586"/>
              <a:gd name="connsiteX8" fmla="*/ 723617 w 1735472"/>
              <a:gd name="connsiteY8" fmla="*/ 891586 h 891586"/>
              <a:gd name="connsiteX9" fmla="*/ 641864 w 1735472"/>
              <a:gd name="connsiteY9" fmla="*/ 786108 h 891586"/>
              <a:gd name="connsiteX10" fmla="*/ 631845 w 1735472"/>
              <a:gd name="connsiteY10" fmla="*/ 725582 h 891586"/>
              <a:gd name="connsiteX0" fmla="*/ 631845 w 1735472"/>
              <a:gd name="connsiteY0" fmla="*/ 725582 h 891586"/>
              <a:gd name="connsiteX1" fmla="*/ 1165047 w 1735472"/>
              <a:gd name="connsiteY1" fmla="*/ 724804 h 891586"/>
              <a:gd name="connsiteX2" fmla="*/ 1632984 w 1735472"/>
              <a:gd name="connsiteY2" fmla="*/ 622036 h 891586"/>
              <a:gd name="connsiteX3" fmla="*/ 1678132 w 1735472"/>
              <a:gd name="connsiteY3" fmla="*/ 138261 h 891586"/>
              <a:gd name="connsiteX4" fmla="*/ 721251 w 1735472"/>
              <a:gd name="connsiteY4" fmla="*/ 2720 h 891586"/>
              <a:gd name="connsiteX5" fmla="*/ 29260 w 1735472"/>
              <a:gd name="connsiteY5" fmla="*/ 208270 h 891586"/>
              <a:gd name="connsiteX6" fmla="*/ 142607 w 1735472"/>
              <a:gd name="connsiteY6" fmla="*/ 668994 h 891586"/>
              <a:gd name="connsiteX7" fmla="*/ 426166 w 1735472"/>
              <a:gd name="connsiteY7" fmla="*/ 701855 h 891586"/>
              <a:gd name="connsiteX8" fmla="*/ 723617 w 1735472"/>
              <a:gd name="connsiteY8" fmla="*/ 891586 h 891586"/>
              <a:gd name="connsiteX9" fmla="*/ 644259 w 1735472"/>
              <a:gd name="connsiteY9" fmla="*/ 796638 h 891586"/>
              <a:gd name="connsiteX10" fmla="*/ 631845 w 1735472"/>
              <a:gd name="connsiteY10" fmla="*/ 725582 h 891586"/>
              <a:gd name="connsiteX0" fmla="*/ 631845 w 1735472"/>
              <a:gd name="connsiteY0" fmla="*/ 725582 h 891586"/>
              <a:gd name="connsiteX1" fmla="*/ 1165047 w 1735472"/>
              <a:gd name="connsiteY1" fmla="*/ 724804 h 891586"/>
              <a:gd name="connsiteX2" fmla="*/ 1632984 w 1735472"/>
              <a:gd name="connsiteY2" fmla="*/ 622036 h 891586"/>
              <a:gd name="connsiteX3" fmla="*/ 1678132 w 1735472"/>
              <a:gd name="connsiteY3" fmla="*/ 138261 h 891586"/>
              <a:gd name="connsiteX4" fmla="*/ 721251 w 1735472"/>
              <a:gd name="connsiteY4" fmla="*/ 2720 h 891586"/>
              <a:gd name="connsiteX5" fmla="*/ 29260 w 1735472"/>
              <a:gd name="connsiteY5" fmla="*/ 208270 h 891586"/>
              <a:gd name="connsiteX6" fmla="*/ 142607 w 1735472"/>
              <a:gd name="connsiteY6" fmla="*/ 668994 h 891586"/>
              <a:gd name="connsiteX7" fmla="*/ 426166 w 1735472"/>
              <a:gd name="connsiteY7" fmla="*/ 701855 h 891586"/>
              <a:gd name="connsiteX8" fmla="*/ 723617 w 1735472"/>
              <a:gd name="connsiteY8" fmla="*/ 891586 h 891586"/>
              <a:gd name="connsiteX9" fmla="*/ 644259 w 1735472"/>
              <a:gd name="connsiteY9" fmla="*/ 796638 h 891586"/>
              <a:gd name="connsiteX10" fmla="*/ 631845 w 1735472"/>
              <a:gd name="connsiteY10" fmla="*/ 725582 h 891586"/>
              <a:gd name="connsiteX0" fmla="*/ 618115 w 1721742"/>
              <a:gd name="connsiteY0" fmla="*/ 725582 h 891586"/>
              <a:gd name="connsiteX1" fmla="*/ 1151317 w 1721742"/>
              <a:gd name="connsiteY1" fmla="*/ 724804 h 891586"/>
              <a:gd name="connsiteX2" fmla="*/ 1619254 w 1721742"/>
              <a:gd name="connsiteY2" fmla="*/ 622036 h 891586"/>
              <a:gd name="connsiteX3" fmla="*/ 1664402 w 1721742"/>
              <a:gd name="connsiteY3" fmla="*/ 138261 h 891586"/>
              <a:gd name="connsiteX4" fmla="*/ 707521 w 1721742"/>
              <a:gd name="connsiteY4" fmla="*/ 2720 h 891586"/>
              <a:gd name="connsiteX5" fmla="*/ 15530 w 1721742"/>
              <a:gd name="connsiteY5" fmla="*/ 208270 h 891586"/>
              <a:gd name="connsiteX6" fmla="*/ 128877 w 1721742"/>
              <a:gd name="connsiteY6" fmla="*/ 668994 h 891586"/>
              <a:gd name="connsiteX7" fmla="*/ 446999 w 1721742"/>
              <a:gd name="connsiteY7" fmla="*/ 710126 h 891586"/>
              <a:gd name="connsiteX8" fmla="*/ 709887 w 1721742"/>
              <a:gd name="connsiteY8" fmla="*/ 891586 h 891586"/>
              <a:gd name="connsiteX9" fmla="*/ 630529 w 1721742"/>
              <a:gd name="connsiteY9" fmla="*/ 796638 h 891586"/>
              <a:gd name="connsiteX10" fmla="*/ 618115 w 1721742"/>
              <a:gd name="connsiteY10" fmla="*/ 725582 h 891586"/>
              <a:gd name="connsiteX0" fmla="*/ 647607 w 1751234"/>
              <a:gd name="connsiteY0" fmla="*/ 725582 h 891586"/>
              <a:gd name="connsiteX1" fmla="*/ 1180809 w 1751234"/>
              <a:gd name="connsiteY1" fmla="*/ 724804 h 891586"/>
              <a:gd name="connsiteX2" fmla="*/ 1648746 w 1751234"/>
              <a:gd name="connsiteY2" fmla="*/ 622036 h 891586"/>
              <a:gd name="connsiteX3" fmla="*/ 1693894 w 1751234"/>
              <a:gd name="connsiteY3" fmla="*/ 138261 h 891586"/>
              <a:gd name="connsiteX4" fmla="*/ 737013 w 1751234"/>
              <a:gd name="connsiteY4" fmla="*/ 2720 h 891586"/>
              <a:gd name="connsiteX5" fmla="*/ 45022 w 1751234"/>
              <a:gd name="connsiteY5" fmla="*/ 208270 h 891586"/>
              <a:gd name="connsiteX6" fmla="*/ 112285 w 1751234"/>
              <a:gd name="connsiteY6" fmla="*/ 648316 h 891586"/>
              <a:gd name="connsiteX7" fmla="*/ 476491 w 1751234"/>
              <a:gd name="connsiteY7" fmla="*/ 710126 h 891586"/>
              <a:gd name="connsiteX8" fmla="*/ 739379 w 1751234"/>
              <a:gd name="connsiteY8" fmla="*/ 891586 h 891586"/>
              <a:gd name="connsiteX9" fmla="*/ 660021 w 1751234"/>
              <a:gd name="connsiteY9" fmla="*/ 796638 h 891586"/>
              <a:gd name="connsiteX10" fmla="*/ 647607 w 1751234"/>
              <a:gd name="connsiteY10" fmla="*/ 725582 h 891586"/>
              <a:gd name="connsiteX0" fmla="*/ 643800 w 1747427"/>
              <a:gd name="connsiteY0" fmla="*/ 725582 h 891586"/>
              <a:gd name="connsiteX1" fmla="*/ 1177002 w 1747427"/>
              <a:gd name="connsiteY1" fmla="*/ 724804 h 891586"/>
              <a:gd name="connsiteX2" fmla="*/ 1644939 w 1747427"/>
              <a:gd name="connsiteY2" fmla="*/ 622036 h 891586"/>
              <a:gd name="connsiteX3" fmla="*/ 1690087 w 1747427"/>
              <a:gd name="connsiteY3" fmla="*/ 138261 h 891586"/>
              <a:gd name="connsiteX4" fmla="*/ 733206 w 1747427"/>
              <a:gd name="connsiteY4" fmla="*/ 2720 h 891586"/>
              <a:gd name="connsiteX5" fmla="*/ 41215 w 1747427"/>
              <a:gd name="connsiteY5" fmla="*/ 208270 h 891586"/>
              <a:gd name="connsiteX6" fmla="*/ 121645 w 1747427"/>
              <a:gd name="connsiteY6" fmla="*/ 629706 h 891586"/>
              <a:gd name="connsiteX7" fmla="*/ 472684 w 1747427"/>
              <a:gd name="connsiteY7" fmla="*/ 710126 h 891586"/>
              <a:gd name="connsiteX8" fmla="*/ 735572 w 1747427"/>
              <a:gd name="connsiteY8" fmla="*/ 891586 h 891586"/>
              <a:gd name="connsiteX9" fmla="*/ 656214 w 1747427"/>
              <a:gd name="connsiteY9" fmla="*/ 796638 h 891586"/>
              <a:gd name="connsiteX10" fmla="*/ 643800 w 1747427"/>
              <a:gd name="connsiteY10" fmla="*/ 725582 h 891586"/>
              <a:gd name="connsiteX0" fmla="*/ 622547 w 1726174"/>
              <a:gd name="connsiteY0" fmla="*/ 723164 h 889168"/>
              <a:gd name="connsiteX1" fmla="*/ 1155749 w 1726174"/>
              <a:gd name="connsiteY1" fmla="*/ 722386 h 889168"/>
              <a:gd name="connsiteX2" fmla="*/ 1623686 w 1726174"/>
              <a:gd name="connsiteY2" fmla="*/ 619618 h 889168"/>
              <a:gd name="connsiteX3" fmla="*/ 1668834 w 1726174"/>
              <a:gd name="connsiteY3" fmla="*/ 135843 h 889168"/>
              <a:gd name="connsiteX4" fmla="*/ 711953 w 1726174"/>
              <a:gd name="connsiteY4" fmla="*/ 302 h 889168"/>
              <a:gd name="connsiteX5" fmla="*/ 46296 w 1726174"/>
              <a:gd name="connsiteY5" fmla="*/ 158293 h 889168"/>
              <a:gd name="connsiteX6" fmla="*/ 100392 w 1726174"/>
              <a:gd name="connsiteY6" fmla="*/ 627288 h 889168"/>
              <a:gd name="connsiteX7" fmla="*/ 451431 w 1726174"/>
              <a:gd name="connsiteY7" fmla="*/ 707708 h 889168"/>
              <a:gd name="connsiteX8" fmla="*/ 714319 w 1726174"/>
              <a:gd name="connsiteY8" fmla="*/ 889168 h 889168"/>
              <a:gd name="connsiteX9" fmla="*/ 634961 w 1726174"/>
              <a:gd name="connsiteY9" fmla="*/ 794220 h 889168"/>
              <a:gd name="connsiteX10" fmla="*/ 622547 w 1726174"/>
              <a:gd name="connsiteY10" fmla="*/ 723164 h 889168"/>
              <a:gd name="connsiteX0" fmla="*/ 622547 w 1726174"/>
              <a:gd name="connsiteY0" fmla="*/ 723164 h 876761"/>
              <a:gd name="connsiteX1" fmla="*/ 1155749 w 1726174"/>
              <a:gd name="connsiteY1" fmla="*/ 722386 h 876761"/>
              <a:gd name="connsiteX2" fmla="*/ 1623686 w 1726174"/>
              <a:gd name="connsiteY2" fmla="*/ 619618 h 876761"/>
              <a:gd name="connsiteX3" fmla="*/ 1668834 w 1726174"/>
              <a:gd name="connsiteY3" fmla="*/ 135843 h 876761"/>
              <a:gd name="connsiteX4" fmla="*/ 711953 w 1726174"/>
              <a:gd name="connsiteY4" fmla="*/ 302 h 876761"/>
              <a:gd name="connsiteX5" fmla="*/ 46296 w 1726174"/>
              <a:gd name="connsiteY5" fmla="*/ 158293 h 876761"/>
              <a:gd name="connsiteX6" fmla="*/ 100392 w 1726174"/>
              <a:gd name="connsiteY6" fmla="*/ 627288 h 876761"/>
              <a:gd name="connsiteX7" fmla="*/ 451431 w 1726174"/>
              <a:gd name="connsiteY7" fmla="*/ 707708 h 876761"/>
              <a:gd name="connsiteX8" fmla="*/ 655068 w 1726174"/>
              <a:gd name="connsiteY8" fmla="*/ 876761 h 876761"/>
              <a:gd name="connsiteX9" fmla="*/ 634961 w 1726174"/>
              <a:gd name="connsiteY9" fmla="*/ 794220 h 876761"/>
              <a:gd name="connsiteX10" fmla="*/ 622547 w 1726174"/>
              <a:gd name="connsiteY10" fmla="*/ 723164 h 876761"/>
              <a:gd name="connsiteX0" fmla="*/ 622547 w 1726174"/>
              <a:gd name="connsiteY0" fmla="*/ 723164 h 876761"/>
              <a:gd name="connsiteX1" fmla="*/ 1155749 w 1726174"/>
              <a:gd name="connsiteY1" fmla="*/ 722386 h 876761"/>
              <a:gd name="connsiteX2" fmla="*/ 1623686 w 1726174"/>
              <a:gd name="connsiteY2" fmla="*/ 619618 h 876761"/>
              <a:gd name="connsiteX3" fmla="*/ 1668834 w 1726174"/>
              <a:gd name="connsiteY3" fmla="*/ 135843 h 876761"/>
              <a:gd name="connsiteX4" fmla="*/ 711953 w 1726174"/>
              <a:gd name="connsiteY4" fmla="*/ 302 h 876761"/>
              <a:gd name="connsiteX5" fmla="*/ 46296 w 1726174"/>
              <a:gd name="connsiteY5" fmla="*/ 158293 h 876761"/>
              <a:gd name="connsiteX6" fmla="*/ 100392 w 1726174"/>
              <a:gd name="connsiteY6" fmla="*/ 627288 h 876761"/>
              <a:gd name="connsiteX7" fmla="*/ 451431 w 1726174"/>
              <a:gd name="connsiteY7" fmla="*/ 707708 h 876761"/>
              <a:gd name="connsiteX8" fmla="*/ 655068 w 1726174"/>
              <a:gd name="connsiteY8" fmla="*/ 876761 h 876761"/>
              <a:gd name="connsiteX9" fmla="*/ 603690 w 1726174"/>
              <a:gd name="connsiteY9" fmla="*/ 792152 h 876761"/>
              <a:gd name="connsiteX10" fmla="*/ 622547 w 1726174"/>
              <a:gd name="connsiteY10" fmla="*/ 723164 h 876761"/>
              <a:gd name="connsiteX0" fmla="*/ 622547 w 1726174"/>
              <a:gd name="connsiteY0" fmla="*/ 723164 h 876761"/>
              <a:gd name="connsiteX1" fmla="*/ 1155749 w 1726174"/>
              <a:gd name="connsiteY1" fmla="*/ 722386 h 876761"/>
              <a:gd name="connsiteX2" fmla="*/ 1623686 w 1726174"/>
              <a:gd name="connsiteY2" fmla="*/ 619618 h 876761"/>
              <a:gd name="connsiteX3" fmla="*/ 1668834 w 1726174"/>
              <a:gd name="connsiteY3" fmla="*/ 135843 h 876761"/>
              <a:gd name="connsiteX4" fmla="*/ 711953 w 1726174"/>
              <a:gd name="connsiteY4" fmla="*/ 302 h 876761"/>
              <a:gd name="connsiteX5" fmla="*/ 46296 w 1726174"/>
              <a:gd name="connsiteY5" fmla="*/ 158293 h 876761"/>
              <a:gd name="connsiteX6" fmla="*/ 100392 w 1726174"/>
              <a:gd name="connsiteY6" fmla="*/ 627288 h 876761"/>
              <a:gd name="connsiteX7" fmla="*/ 451431 w 1726174"/>
              <a:gd name="connsiteY7" fmla="*/ 707708 h 876761"/>
              <a:gd name="connsiteX8" fmla="*/ 655068 w 1726174"/>
              <a:gd name="connsiteY8" fmla="*/ 876761 h 876761"/>
              <a:gd name="connsiteX9" fmla="*/ 603690 w 1726174"/>
              <a:gd name="connsiteY9" fmla="*/ 792152 h 876761"/>
              <a:gd name="connsiteX10" fmla="*/ 622547 w 1726174"/>
              <a:gd name="connsiteY10" fmla="*/ 723164 h 876761"/>
              <a:gd name="connsiteX0" fmla="*/ 596213 w 1726174"/>
              <a:gd name="connsiteY0" fmla="*/ 719029 h 876761"/>
              <a:gd name="connsiteX1" fmla="*/ 1155749 w 1726174"/>
              <a:gd name="connsiteY1" fmla="*/ 722386 h 876761"/>
              <a:gd name="connsiteX2" fmla="*/ 1623686 w 1726174"/>
              <a:gd name="connsiteY2" fmla="*/ 619618 h 876761"/>
              <a:gd name="connsiteX3" fmla="*/ 1668834 w 1726174"/>
              <a:gd name="connsiteY3" fmla="*/ 135843 h 876761"/>
              <a:gd name="connsiteX4" fmla="*/ 711953 w 1726174"/>
              <a:gd name="connsiteY4" fmla="*/ 302 h 876761"/>
              <a:gd name="connsiteX5" fmla="*/ 46296 w 1726174"/>
              <a:gd name="connsiteY5" fmla="*/ 158293 h 876761"/>
              <a:gd name="connsiteX6" fmla="*/ 100392 w 1726174"/>
              <a:gd name="connsiteY6" fmla="*/ 627288 h 876761"/>
              <a:gd name="connsiteX7" fmla="*/ 451431 w 1726174"/>
              <a:gd name="connsiteY7" fmla="*/ 707708 h 876761"/>
              <a:gd name="connsiteX8" fmla="*/ 655068 w 1726174"/>
              <a:gd name="connsiteY8" fmla="*/ 876761 h 876761"/>
              <a:gd name="connsiteX9" fmla="*/ 603690 w 1726174"/>
              <a:gd name="connsiteY9" fmla="*/ 792152 h 876761"/>
              <a:gd name="connsiteX10" fmla="*/ 596213 w 1726174"/>
              <a:gd name="connsiteY10" fmla="*/ 719029 h 876761"/>
              <a:gd name="connsiteX0" fmla="*/ 596213 w 1726174"/>
              <a:gd name="connsiteY0" fmla="*/ 719029 h 876761"/>
              <a:gd name="connsiteX1" fmla="*/ 1155749 w 1726174"/>
              <a:gd name="connsiteY1" fmla="*/ 722386 h 876761"/>
              <a:gd name="connsiteX2" fmla="*/ 1623686 w 1726174"/>
              <a:gd name="connsiteY2" fmla="*/ 619618 h 876761"/>
              <a:gd name="connsiteX3" fmla="*/ 1668834 w 1726174"/>
              <a:gd name="connsiteY3" fmla="*/ 135843 h 876761"/>
              <a:gd name="connsiteX4" fmla="*/ 711953 w 1726174"/>
              <a:gd name="connsiteY4" fmla="*/ 302 h 876761"/>
              <a:gd name="connsiteX5" fmla="*/ 46296 w 1726174"/>
              <a:gd name="connsiteY5" fmla="*/ 158293 h 876761"/>
              <a:gd name="connsiteX6" fmla="*/ 100392 w 1726174"/>
              <a:gd name="connsiteY6" fmla="*/ 627288 h 876761"/>
              <a:gd name="connsiteX7" fmla="*/ 451431 w 1726174"/>
              <a:gd name="connsiteY7" fmla="*/ 707708 h 876761"/>
              <a:gd name="connsiteX8" fmla="*/ 655068 w 1726174"/>
              <a:gd name="connsiteY8" fmla="*/ 876761 h 876761"/>
              <a:gd name="connsiteX9" fmla="*/ 597107 w 1726174"/>
              <a:gd name="connsiteY9" fmla="*/ 790084 h 876761"/>
              <a:gd name="connsiteX10" fmla="*/ 596213 w 1726174"/>
              <a:gd name="connsiteY10" fmla="*/ 719029 h 876761"/>
              <a:gd name="connsiteX0" fmla="*/ 596213 w 1726174"/>
              <a:gd name="connsiteY0" fmla="*/ 719029 h 856083"/>
              <a:gd name="connsiteX1" fmla="*/ 1155749 w 1726174"/>
              <a:gd name="connsiteY1" fmla="*/ 722386 h 856083"/>
              <a:gd name="connsiteX2" fmla="*/ 1623686 w 1726174"/>
              <a:gd name="connsiteY2" fmla="*/ 619618 h 856083"/>
              <a:gd name="connsiteX3" fmla="*/ 1668834 w 1726174"/>
              <a:gd name="connsiteY3" fmla="*/ 135843 h 856083"/>
              <a:gd name="connsiteX4" fmla="*/ 711953 w 1726174"/>
              <a:gd name="connsiteY4" fmla="*/ 302 h 856083"/>
              <a:gd name="connsiteX5" fmla="*/ 46296 w 1726174"/>
              <a:gd name="connsiteY5" fmla="*/ 158293 h 856083"/>
              <a:gd name="connsiteX6" fmla="*/ 100392 w 1726174"/>
              <a:gd name="connsiteY6" fmla="*/ 627288 h 856083"/>
              <a:gd name="connsiteX7" fmla="*/ 451431 w 1726174"/>
              <a:gd name="connsiteY7" fmla="*/ 707708 h 856083"/>
              <a:gd name="connsiteX8" fmla="*/ 640255 w 1726174"/>
              <a:gd name="connsiteY8" fmla="*/ 856083 h 856083"/>
              <a:gd name="connsiteX9" fmla="*/ 597107 w 1726174"/>
              <a:gd name="connsiteY9" fmla="*/ 790084 h 856083"/>
              <a:gd name="connsiteX10" fmla="*/ 596213 w 1726174"/>
              <a:gd name="connsiteY10" fmla="*/ 719029 h 856083"/>
              <a:gd name="connsiteX0" fmla="*/ 596213 w 1726174"/>
              <a:gd name="connsiteY0" fmla="*/ 719029 h 856083"/>
              <a:gd name="connsiteX1" fmla="*/ 1155749 w 1726174"/>
              <a:gd name="connsiteY1" fmla="*/ 722386 h 856083"/>
              <a:gd name="connsiteX2" fmla="*/ 1623686 w 1726174"/>
              <a:gd name="connsiteY2" fmla="*/ 619618 h 856083"/>
              <a:gd name="connsiteX3" fmla="*/ 1668834 w 1726174"/>
              <a:gd name="connsiteY3" fmla="*/ 135843 h 856083"/>
              <a:gd name="connsiteX4" fmla="*/ 711953 w 1726174"/>
              <a:gd name="connsiteY4" fmla="*/ 302 h 856083"/>
              <a:gd name="connsiteX5" fmla="*/ 46296 w 1726174"/>
              <a:gd name="connsiteY5" fmla="*/ 158293 h 856083"/>
              <a:gd name="connsiteX6" fmla="*/ 100392 w 1726174"/>
              <a:gd name="connsiteY6" fmla="*/ 627288 h 856083"/>
              <a:gd name="connsiteX7" fmla="*/ 451431 w 1726174"/>
              <a:gd name="connsiteY7" fmla="*/ 707708 h 856083"/>
              <a:gd name="connsiteX8" fmla="*/ 640255 w 1726174"/>
              <a:gd name="connsiteY8" fmla="*/ 856083 h 856083"/>
              <a:gd name="connsiteX9" fmla="*/ 592170 w 1726174"/>
              <a:gd name="connsiteY9" fmla="*/ 775610 h 856083"/>
              <a:gd name="connsiteX10" fmla="*/ 596213 w 1726174"/>
              <a:gd name="connsiteY10" fmla="*/ 719029 h 856083"/>
              <a:gd name="connsiteX0" fmla="*/ 596213 w 1726174"/>
              <a:gd name="connsiteY0" fmla="*/ 719029 h 856083"/>
              <a:gd name="connsiteX1" fmla="*/ 1155749 w 1726174"/>
              <a:gd name="connsiteY1" fmla="*/ 722386 h 856083"/>
              <a:gd name="connsiteX2" fmla="*/ 1623686 w 1726174"/>
              <a:gd name="connsiteY2" fmla="*/ 619618 h 856083"/>
              <a:gd name="connsiteX3" fmla="*/ 1668834 w 1726174"/>
              <a:gd name="connsiteY3" fmla="*/ 135843 h 856083"/>
              <a:gd name="connsiteX4" fmla="*/ 711953 w 1726174"/>
              <a:gd name="connsiteY4" fmla="*/ 302 h 856083"/>
              <a:gd name="connsiteX5" fmla="*/ 46296 w 1726174"/>
              <a:gd name="connsiteY5" fmla="*/ 158293 h 856083"/>
              <a:gd name="connsiteX6" fmla="*/ 100392 w 1726174"/>
              <a:gd name="connsiteY6" fmla="*/ 627288 h 856083"/>
              <a:gd name="connsiteX7" fmla="*/ 451431 w 1726174"/>
              <a:gd name="connsiteY7" fmla="*/ 707708 h 856083"/>
              <a:gd name="connsiteX8" fmla="*/ 640255 w 1726174"/>
              <a:gd name="connsiteY8" fmla="*/ 856083 h 856083"/>
              <a:gd name="connsiteX9" fmla="*/ 592170 w 1726174"/>
              <a:gd name="connsiteY9" fmla="*/ 775610 h 856083"/>
              <a:gd name="connsiteX10" fmla="*/ 596213 w 1726174"/>
              <a:gd name="connsiteY10" fmla="*/ 719029 h 856083"/>
              <a:gd name="connsiteX0" fmla="*/ 596213 w 1726174"/>
              <a:gd name="connsiteY0" fmla="*/ 719029 h 843676"/>
              <a:gd name="connsiteX1" fmla="*/ 1155749 w 1726174"/>
              <a:gd name="connsiteY1" fmla="*/ 722386 h 843676"/>
              <a:gd name="connsiteX2" fmla="*/ 1623686 w 1726174"/>
              <a:gd name="connsiteY2" fmla="*/ 619618 h 843676"/>
              <a:gd name="connsiteX3" fmla="*/ 1668834 w 1726174"/>
              <a:gd name="connsiteY3" fmla="*/ 135843 h 843676"/>
              <a:gd name="connsiteX4" fmla="*/ 711953 w 1726174"/>
              <a:gd name="connsiteY4" fmla="*/ 302 h 843676"/>
              <a:gd name="connsiteX5" fmla="*/ 46296 w 1726174"/>
              <a:gd name="connsiteY5" fmla="*/ 158293 h 843676"/>
              <a:gd name="connsiteX6" fmla="*/ 100392 w 1726174"/>
              <a:gd name="connsiteY6" fmla="*/ 627288 h 843676"/>
              <a:gd name="connsiteX7" fmla="*/ 451431 w 1726174"/>
              <a:gd name="connsiteY7" fmla="*/ 707708 h 843676"/>
              <a:gd name="connsiteX8" fmla="*/ 633672 w 1726174"/>
              <a:gd name="connsiteY8" fmla="*/ 843676 h 843676"/>
              <a:gd name="connsiteX9" fmla="*/ 592170 w 1726174"/>
              <a:gd name="connsiteY9" fmla="*/ 775610 h 843676"/>
              <a:gd name="connsiteX10" fmla="*/ 596213 w 1726174"/>
              <a:gd name="connsiteY10" fmla="*/ 719029 h 843676"/>
              <a:gd name="connsiteX0" fmla="*/ 596213 w 1726174"/>
              <a:gd name="connsiteY0" fmla="*/ 719029 h 843676"/>
              <a:gd name="connsiteX1" fmla="*/ 1155749 w 1726174"/>
              <a:gd name="connsiteY1" fmla="*/ 722386 h 843676"/>
              <a:gd name="connsiteX2" fmla="*/ 1623686 w 1726174"/>
              <a:gd name="connsiteY2" fmla="*/ 619618 h 843676"/>
              <a:gd name="connsiteX3" fmla="*/ 1668834 w 1726174"/>
              <a:gd name="connsiteY3" fmla="*/ 135843 h 843676"/>
              <a:gd name="connsiteX4" fmla="*/ 711953 w 1726174"/>
              <a:gd name="connsiteY4" fmla="*/ 302 h 843676"/>
              <a:gd name="connsiteX5" fmla="*/ 46296 w 1726174"/>
              <a:gd name="connsiteY5" fmla="*/ 158293 h 843676"/>
              <a:gd name="connsiteX6" fmla="*/ 100392 w 1726174"/>
              <a:gd name="connsiteY6" fmla="*/ 627288 h 843676"/>
              <a:gd name="connsiteX7" fmla="*/ 451431 w 1726174"/>
              <a:gd name="connsiteY7" fmla="*/ 707708 h 843676"/>
              <a:gd name="connsiteX8" fmla="*/ 633672 w 1726174"/>
              <a:gd name="connsiteY8" fmla="*/ 843676 h 843676"/>
              <a:gd name="connsiteX9" fmla="*/ 592170 w 1726174"/>
              <a:gd name="connsiteY9" fmla="*/ 775610 h 843676"/>
              <a:gd name="connsiteX10" fmla="*/ 596213 w 1726174"/>
              <a:gd name="connsiteY10" fmla="*/ 719029 h 843676"/>
              <a:gd name="connsiteX0" fmla="*/ 596213 w 1726174"/>
              <a:gd name="connsiteY0" fmla="*/ 719029 h 843785"/>
              <a:gd name="connsiteX1" fmla="*/ 1155749 w 1726174"/>
              <a:gd name="connsiteY1" fmla="*/ 722386 h 843785"/>
              <a:gd name="connsiteX2" fmla="*/ 1623686 w 1726174"/>
              <a:gd name="connsiteY2" fmla="*/ 619618 h 843785"/>
              <a:gd name="connsiteX3" fmla="*/ 1668834 w 1726174"/>
              <a:gd name="connsiteY3" fmla="*/ 135843 h 843785"/>
              <a:gd name="connsiteX4" fmla="*/ 711953 w 1726174"/>
              <a:gd name="connsiteY4" fmla="*/ 302 h 843785"/>
              <a:gd name="connsiteX5" fmla="*/ 46296 w 1726174"/>
              <a:gd name="connsiteY5" fmla="*/ 158293 h 843785"/>
              <a:gd name="connsiteX6" fmla="*/ 100392 w 1726174"/>
              <a:gd name="connsiteY6" fmla="*/ 627288 h 843785"/>
              <a:gd name="connsiteX7" fmla="*/ 451431 w 1726174"/>
              <a:gd name="connsiteY7" fmla="*/ 707708 h 843785"/>
              <a:gd name="connsiteX8" fmla="*/ 633672 w 1726174"/>
              <a:gd name="connsiteY8" fmla="*/ 843676 h 843785"/>
              <a:gd name="connsiteX9" fmla="*/ 592170 w 1726174"/>
              <a:gd name="connsiteY9" fmla="*/ 775610 h 843785"/>
              <a:gd name="connsiteX10" fmla="*/ 596213 w 1726174"/>
              <a:gd name="connsiteY10" fmla="*/ 719029 h 843785"/>
              <a:gd name="connsiteX0" fmla="*/ 596213 w 1726174"/>
              <a:gd name="connsiteY0" fmla="*/ 719029 h 843785"/>
              <a:gd name="connsiteX1" fmla="*/ 1155749 w 1726174"/>
              <a:gd name="connsiteY1" fmla="*/ 722386 h 843785"/>
              <a:gd name="connsiteX2" fmla="*/ 1623686 w 1726174"/>
              <a:gd name="connsiteY2" fmla="*/ 619618 h 843785"/>
              <a:gd name="connsiteX3" fmla="*/ 1668834 w 1726174"/>
              <a:gd name="connsiteY3" fmla="*/ 135843 h 843785"/>
              <a:gd name="connsiteX4" fmla="*/ 711953 w 1726174"/>
              <a:gd name="connsiteY4" fmla="*/ 302 h 843785"/>
              <a:gd name="connsiteX5" fmla="*/ 46296 w 1726174"/>
              <a:gd name="connsiteY5" fmla="*/ 158293 h 843785"/>
              <a:gd name="connsiteX6" fmla="*/ 100392 w 1726174"/>
              <a:gd name="connsiteY6" fmla="*/ 627288 h 843785"/>
              <a:gd name="connsiteX7" fmla="*/ 451431 w 1726174"/>
              <a:gd name="connsiteY7" fmla="*/ 707708 h 843785"/>
              <a:gd name="connsiteX8" fmla="*/ 633672 w 1726174"/>
              <a:gd name="connsiteY8" fmla="*/ 843676 h 843785"/>
              <a:gd name="connsiteX9" fmla="*/ 592170 w 1726174"/>
              <a:gd name="connsiteY9" fmla="*/ 775610 h 843785"/>
              <a:gd name="connsiteX10" fmla="*/ 596213 w 1726174"/>
              <a:gd name="connsiteY10" fmla="*/ 719029 h 843785"/>
              <a:gd name="connsiteX0" fmla="*/ 596213 w 1726174"/>
              <a:gd name="connsiteY0" fmla="*/ 719029 h 843785"/>
              <a:gd name="connsiteX1" fmla="*/ 1155749 w 1726174"/>
              <a:gd name="connsiteY1" fmla="*/ 722386 h 843785"/>
              <a:gd name="connsiteX2" fmla="*/ 1623686 w 1726174"/>
              <a:gd name="connsiteY2" fmla="*/ 619618 h 843785"/>
              <a:gd name="connsiteX3" fmla="*/ 1668834 w 1726174"/>
              <a:gd name="connsiteY3" fmla="*/ 135843 h 843785"/>
              <a:gd name="connsiteX4" fmla="*/ 711953 w 1726174"/>
              <a:gd name="connsiteY4" fmla="*/ 302 h 843785"/>
              <a:gd name="connsiteX5" fmla="*/ 46296 w 1726174"/>
              <a:gd name="connsiteY5" fmla="*/ 158293 h 843785"/>
              <a:gd name="connsiteX6" fmla="*/ 100392 w 1726174"/>
              <a:gd name="connsiteY6" fmla="*/ 627288 h 843785"/>
              <a:gd name="connsiteX7" fmla="*/ 451431 w 1726174"/>
              <a:gd name="connsiteY7" fmla="*/ 707708 h 843785"/>
              <a:gd name="connsiteX8" fmla="*/ 633672 w 1726174"/>
              <a:gd name="connsiteY8" fmla="*/ 843676 h 843785"/>
              <a:gd name="connsiteX9" fmla="*/ 603967 w 1726174"/>
              <a:gd name="connsiteY9" fmla="*/ 795371 h 843785"/>
              <a:gd name="connsiteX10" fmla="*/ 596213 w 1726174"/>
              <a:gd name="connsiteY10" fmla="*/ 719029 h 843785"/>
              <a:gd name="connsiteX0" fmla="*/ 596213 w 1726174"/>
              <a:gd name="connsiteY0" fmla="*/ 719029 h 833928"/>
              <a:gd name="connsiteX1" fmla="*/ 1155749 w 1726174"/>
              <a:gd name="connsiteY1" fmla="*/ 722386 h 833928"/>
              <a:gd name="connsiteX2" fmla="*/ 1623686 w 1726174"/>
              <a:gd name="connsiteY2" fmla="*/ 619618 h 833928"/>
              <a:gd name="connsiteX3" fmla="*/ 1668834 w 1726174"/>
              <a:gd name="connsiteY3" fmla="*/ 135843 h 833928"/>
              <a:gd name="connsiteX4" fmla="*/ 711953 w 1726174"/>
              <a:gd name="connsiteY4" fmla="*/ 302 h 833928"/>
              <a:gd name="connsiteX5" fmla="*/ 46296 w 1726174"/>
              <a:gd name="connsiteY5" fmla="*/ 158293 h 833928"/>
              <a:gd name="connsiteX6" fmla="*/ 100392 w 1726174"/>
              <a:gd name="connsiteY6" fmla="*/ 627288 h 833928"/>
              <a:gd name="connsiteX7" fmla="*/ 451431 w 1726174"/>
              <a:gd name="connsiteY7" fmla="*/ 707708 h 833928"/>
              <a:gd name="connsiteX8" fmla="*/ 629740 w 1726174"/>
              <a:gd name="connsiteY8" fmla="*/ 833796 h 833928"/>
              <a:gd name="connsiteX9" fmla="*/ 603967 w 1726174"/>
              <a:gd name="connsiteY9" fmla="*/ 795371 h 833928"/>
              <a:gd name="connsiteX10" fmla="*/ 596213 w 1726174"/>
              <a:gd name="connsiteY10" fmla="*/ 719029 h 833928"/>
              <a:gd name="connsiteX0" fmla="*/ 596213 w 1726174"/>
              <a:gd name="connsiteY0" fmla="*/ 719029 h 833928"/>
              <a:gd name="connsiteX1" fmla="*/ 1155749 w 1726174"/>
              <a:gd name="connsiteY1" fmla="*/ 722386 h 833928"/>
              <a:gd name="connsiteX2" fmla="*/ 1623686 w 1726174"/>
              <a:gd name="connsiteY2" fmla="*/ 619618 h 833928"/>
              <a:gd name="connsiteX3" fmla="*/ 1668834 w 1726174"/>
              <a:gd name="connsiteY3" fmla="*/ 135843 h 833928"/>
              <a:gd name="connsiteX4" fmla="*/ 711953 w 1726174"/>
              <a:gd name="connsiteY4" fmla="*/ 302 h 833928"/>
              <a:gd name="connsiteX5" fmla="*/ 46296 w 1726174"/>
              <a:gd name="connsiteY5" fmla="*/ 158293 h 833928"/>
              <a:gd name="connsiteX6" fmla="*/ 100392 w 1726174"/>
              <a:gd name="connsiteY6" fmla="*/ 627288 h 833928"/>
              <a:gd name="connsiteX7" fmla="*/ 451431 w 1726174"/>
              <a:gd name="connsiteY7" fmla="*/ 707708 h 833928"/>
              <a:gd name="connsiteX8" fmla="*/ 629740 w 1726174"/>
              <a:gd name="connsiteY8" fmla="*/ 833796 h 833928"/>
              <a:gd name="connsiteX9" fmla="*/ 602001 w 1726174"/>
              <a:gd name="connsiteY9" fmla="*/ 787961 h 833928"/>
              <a:gd name="connsiteX10" fmla="*/ 596213 w 1726174"/>
              <a:gd name="connsiteY10" fmla="*/ 719029 h 833928"/>
              <a:gd name="connsiteX0" fmla="*/ 596213 w 1726174"/>
              <a:gd name="connsiteY0" fmla="*/ 719029 h 836314"/>
              <a:gd name="connsiteX1" fmla="*/ 1155749 w 1726174"/>
              <a:gd name="connsiteY1" fmla="*/ 722386 h 836314"/>
              <a:gd name="connsiteX2" fmla="*/ 1623686 w 1726174"/>
              <a:gd name="connsiteY2" fmla="*/ 619618 h 836314"/>
              <a:gd name="connsiteX3" fmla="*/ 1668834 w 1726174"/>
              <a:gd name="connsiteY3" fmla="*/ 135843 h 836314"/>
              <a:gd name="connsiteX4" fmla="*/ 711953 w 1726174"/>
              <a:gd name="connsiteY4" fmla="*/ 302 h 836314"/>
              <a:gd name="connsiteX5" fmla="*/ 46296 w 1726174"/>
              <a:gd name="connsiteY5" fmla="*/ 158293 h 836314"/>
              <a:gd name="connsiteX6" fmla="*/ 100392 w 1726174"/>
              <a:gd name="connsiteY6" fmla="*/ 627288 h 836314"/>
              <a:gd name="connsiteX7" fmla="*/ 451431 w 1726174"/>
              <a:gd name="connsiteY7" fmla="*/ 707708 h 836314"/>
              <a:gd name="connsiteX8" fmla="*/ 624372 w 1726174"/>
              <a:gd name="connsiteY8" fmla="*/ 836189 h 836314"/>
              <a:gd name="connsiteX9" fmla="*/ 602001 w 1726174"/>
              <a:gd name="connsiteY9" fmla="*/ 787961 h 836314"/>
              <a:gd name="connsiteX10" fmla="*/ 596213 w 1726174"/>
              <a:gd name="connsiteY10" fmla="*/ 719029 h 836314"/>
              <a:gd name="connsiteX0" fmla="*/ 606950 w 1726174"/>
              <a:gd name="connsiteY0" fmla="*/ 711850 h 836314"/>
              <a:gd name="connsiteX1" fmla="*/ 1155749 w 1726174"/>
              <a:gd name="connsiteY1" fmla="*/ 722386 h 836314"/>
              <a:gd name="connsiteX2" fmla="*/ 1623686 w 1726174"/>
              <a:gd name="connsiteY2" fmla="*/ 619618 h 836314"/>
              <a:gd name="connsiteX3" fmla="*/ 1668834 w 1726174"/>
              <a:gd name="connsiteY3" fmla="*/ 135843 h 836314"/>
              <a:gd name="connsiteX4" fmla="*/ 711953 w 1726174"/>
              <a:gd name="connsiteY4" fmla="*/ 302 h 836314"/>
              <a:gd name="connsiteX5" fmla="*/ 46296 w 1726174"/>
              <a:gd name="connsiteY5" fmla="*/ 158293 h 836314"/>
              <a:gd name="connsiteX6" fmla="*/ 100392 w 1726174"/>
              <a:gd name="connsiteY6" fmla="*/ 627288 h 836314"/>
              <a:gd name="connsiteX7" fmla="*/ 451431 w 1726174"/>
              <a:gd name="connsiteY7" fmla="*/ 707708 h 836314"/>
              <a:gd name="connsiteX8" fmla="*/ 624372 w 1726174"/>
              <a:gd name="connsiteY8" fmla="*/ 836189 h 836314"/>
              <a:gd name="connsiteX9" fmla="*/ 602001 w 1726174"/>
              <a:gd name="connsiteY9" fmla="*/ 787961 h 836314"/>
              <a:gd name="connsiteX10" fmla="*/ 606950 w 1726174"/>
              <a:gd name="connsiteY10" fmla="*/ 711850 h 836314"/>
              <a:gd name="connsiteX0" fmla="*/ 612615 w 1731839"/>
              <a:gd name="connsiteY0" fmla="*/ 711557 h 836021"/>
              <a:gd name="connsiteX1" fmla="*/ 1161414 w 1731839"/>
              <a:gd name="connsiteY1" fmla="*/ 722093 h 836021"/>
              <a:gd name="connsiteX2" fmla="*/ 1629351 w 1731839"/>
              <a:gd name="connsiteY2" fmla="*/ 619325 h 836021"/>
              <a:gd name="connsiteX3" fmla="*/ 1674499 w 1731839"/>
              <a:gd name="connsiteY3" fmla="*/ 135550 h 836021"/>
              <a:gd name="connsiteX4" fmla="*/ 717618 w 1731839"/>
              <a:gd name="connsiteY4" fmla="*/ 9 h 836021"/>
              <a:gd name="connsiteX5" fmla="*/ 44803 w 1731839"/>
              <a:gd name="connsiteY5" fmla="*/ 138857 h 836021"/>
              <a:gd name="connsiteX6" fmla="*/ 106057 w 1731839"/>
              <a:gd name="connsiteY6" fmla="*/ 626995 h 836021"/>
              <a:gd name="connsiteX7" fmla="*/ 457096 w 1731839"/>
              <a:gd name="connsiteY7" fmla="*/ 707415 h 836021"/>
              <a:gd name="connsiteX8" fmla="*/ 630037 w 1731839"/>
              <a:gd name="connsiteY8" fmla="*/ 835896 h 836021"/>
              <a:gd name="connsiteX9" fmla="*/ 607666 w 1731839"/>
              <a:gd name="connsiteY9" fmla="*/ 787668 h 836021"/>
              <a:gd name="connsiteX10" fmla="*/ 612615 w 1731839"/>
              <a:gd name="connsiteY10" fmla="*/ 711557 h 836021"/>
              <a:gd name="connsiteX0" fmla="*/ 616922 w 1736146"/>
              <a:gd name="connsiteY0" fmla="*/ 712781 h 837245"/>
              <a:gd name="connsiteX1" fmla="*/ 1165721 w 1736146"/>
              <a:gd name="connsiteY1" fmla="*/ 723317 h 837245"/>
              <a:gd name="connsiteX2" fmla="*/ 1633658 w 1736146"/>
              <a:gd name="connsiteY2" fmla="*/ 620549 h 837245"/>
              <a:gd name="connsiteX3" fmla="*/ 1678806 w 1736146"/>
              <a:gd name="connsiteY3" fmla="*/ 136774 h 837245"/>
              <a:gd name="connsiteX4" fmla="*/ 721925 w 1736146"/>
              <a:gd name="connsiteY4" fmla="*/ 1233 h 837245"/>
              <a:gd name="connsiteX5" fmla="*/ 43741 w 1736146"/>
              <a:gd name="connsiteY5" fmla="*/ 106580 h 837245"/>
              <a:gd name="connsiteX6" fmla="*/ 110364 w 1736146"/>
              <a:gd name="connsiteY6" fmla="*/ 628219 h 837245"/>
              <a:gd name="connsiteX7" fmla="*/ 461403 w 1736146"/>
              <a:gd name="connsiteY7" fmla="*/ 708639 h 837245"/>
              <a:gd name="connsiteX8" fmla="*/ 634344 w 1736146"/>
              <a:gd name="connsiteY8" fmla="*/ 837120 h 837245"/>
              <a:gd name="connsiteX9" fmla="*/ 611973 w 1736146"/>
              <a:gd name="connsiteY9" fmla="*/ 788892 h 837245"/>
              <a:gd name="connsiteX10" fmla="*/ 616922 w 1736146"/>
              <a:gd name="connsiteY10" fmla="*/ 712781 h 837245"/>
              <a:gd name="connsiteX0" fmla="*/ 616922 w 1736146"/>
              <a:gd name="connsiteY0" fmla="*/ 712781 h 837245"/>
              <a:gd name="connsiteX1" fmla="*/ 1165721 w 1736146"/>
              <a:gd name="connsiteY1" fmla="*/ 723317 h 837245"/>
              <a:gd name="connsiteX2" fmla="*/ 1633658 w 1736146"/>
              <a:gd name="connsiteY2" fmla="*/ 620549 h 837245"/>
              <a:gd name="connsiteX3" fmla="*/ 1678806 w 1736146"/>
              <a:gd name="connsiteY3" fmla="*/ 136774 h 837245"/>
              <a:gd name="connsiteX4" fmla="*/ 721925 w 1736146"/>
              <a:gd name="connsiteY4" fmla="*/ 1233 h 837245"/>
              <a:gd name="connsiteX5" fmla="*/ 43741 w 1736146"/>
              <a:gd name="connsiteY5" fmla="*/ 106580 h 837245"/>
              <a:gd name="connsiteX6" fmla="*/ 110364 w 1736146"/>
              <a:gd name="connsiteY6" fmla="*/ 628219 h 837245"/>
              <a:gd name="connsiteX7" fmla="*/ 461403 w 1736146"/>
              <a:gd name="connsiteY7" fmla="*/ 708639 h 837245"/>
              <a:gd name="connsiteX8" fmla="*/ 634344 w 1736146"/>
              <a:gd name="connsiteY8" fmla="*/ 837120 h 837245"/>
              <a:gd name="connsiteX9" fmla="*/ 613762 w 1736146"/>
              <a:gd name="connsiteY9" fmla="*/ 791285 h 837245"/>
              <a:gd name="connsiteX10" fmla="*/ 616922 w 1736146"/>
              <a:gd name="connsiteY10" fmla="*/ 712781 h 837245"/>
              <a:gd name="connsiteX0" fmla="*/ 616922 w 1736146"/>
              <a:gd name="connsiteY0" fmla="*/ 712781 h 837245"/>
              <a:gd name="connsiteX1" fmla="*/ 1165721 w 1736146"/>
              <a:gd name="connsiteY1" fmla="*/ 723317 h 837245"/>
              <a:gd name="connsiteX2" fmla="*/ 1633658 w 1736146"/>
              <a:gd name="connsiteY2" fmla="*/ 620549 h 837245"/>
              <a:gd name="connsiteX3" fmla="*/ 1678806 w 1736146"/>
              <a:gd name="connsiteY3" fmla="*/ 136774 h 837245"/>
              <a:gd name="connsiteX4" fmla="*/ 721925 w 1736146"/>
              <a:gd name="connsiteY4" fmla="*/ 1233 h 837245"/>
              <a:gd name="connsiteX5" fmla="*/ 43741 w 1736146"/>
              <a:gd name="connsiteY5" fmla="*/ 106580 h 837245"/>
              <a:gd name="connsiteX6" fmla="*/ 110364 w 1736146"/>
              <a:gd name="connsiteY6" fmla="*/ 628219 h 837245"/>
              <a:gd name="connsiteX7" fmla="*/ 461403 w 1736146"/>
              <a:gd name="connsiteY7" fmla="*/ 708639 h 837245"/>
              <a:gd name="connsiteX8" fmla="*/ 634344 w 1736146"/>
              <a:gd name="connsiteY8" fmla="*/ 837120 h 837245"/>
              <a:gd name="connsiteX9" fmla="*/ 613762 w 1736146"/>
              <a:gd name="connsiteY9" fmla="*/ 791285 h 837245"/>
              <a:gd name="connsiteX10" fmla="*/ 616922 w 1736146"/>
              <a:gd name="connsiteY10" fmla="*/ 712781 h 837245"/>
              <a:gd name="connsiteX0" fmla="*/ 616922 w 1736070"/>
              <a:gd name="connsiteY0" fmla="*/ 712781 h 837245"/>
              <a:gd name="connsiteX1" fmla="*/ 1167511 w 1736070"/>
              <a:gd name="connsiteY1" fmla="*/ 711353 h 837245"/>
              <a:gd name="connsiteX2" fmla="*/ 1633658 w 1736070"/>
              <a:gd name="connsiteY2" fmla="*/ 620549 h 837245"/>
              <a:gd name="connsiteX3" fmla="*/ 1678806 w 1736070"/>
              <a:gd name="connsiteY3" fmla="*/ 136774 h 837245"/>
              <a:gd name="connsiteX4" fmla="*/ 721925 w 1736070"/>
              <a:gd name="connsiteY4" fmla="*/ 1233 h 837245"/>
              <a:gd name="connsiteX5" fmla="*/ 43741 w 1736070"/>
              <a:gd name="connsiteY5" fmla="*/ 106580 h 837245"/>
              <a:gd name="connsiteX6" fmla="*/ 110364 w 1736070"/>
              <a:gd name="connsiteY6" fmla="*/ 628219 h 837245"/>
              <a:gd name="connsiteX7" fmla="*/ 461403 w 1736070"/>
              <a:gd name="connsiteY7" fmla="*/ 708639 h 837245"/>
              <a:gd name="connsiteX8" fmla="*/ 634344 w 1736070"/>
              <a:gd name="connsiteY8" fmla="*/ 837120 h 837245"/>
              <a:gd name="connsiteX9" fmla="*/ 613762 w 1736070"/>
              <a:gd name="connsiteY9" fmla="*/ 791285 h 837245"/>
              <a:gd name="connsiteX10" fmla="*/ 616922 w 1736070"/>
              <a:gd name="connsiteY10" fmla="*/ 712781 h 837245"/>
              <a:gd name="connsiteX0" fmla="*/ 616922 w 1736070"/>
              <a:gd name="connsiteY0" fmla="*/ 712781 h 837245"/>
              <a:gd name="connsiteX1" fmla="*/ 1167511 w 1736070"/>
              <a:gd name="connsiteY1" fmla="*/ 711353 h 837245"/>
              <a:gd name="connsiteX2" fmla="*/ 1633658 w 1736070"/>
              <a:gd name="connsiteY2" fmla="*/ 620549 h 837245"/>
              <a:gd name="connsiteX3" fmla="*/ 1678806 w 1736070"/>
              <a:gd name="connsiteY3" fmla="*/ 136774 h 837245"/>
              <a:gd name="connsiteX4" fmla="*/ 721925 w 1736070"/>
              <a:gd name="connsiteY4" fmla="*/ 1233 h 837245"/>
              <a:gd name="connsiteX5" fmla="*/ 43741 w 1736070"/>
              <a:gd name="connsiteY5" fmla="*/ 106580 h 837245"/>
              <a:gd name="connsiteX6" fmla="*/ 110364 w 1736070"/>
              <a:gd name="connsiteY6" fmla="*/ 628219 h 837245"/>
              <a:gd name="connsiteX7" fmla="*/ 461403 w 1736070"/>
              <a:gd name="connsiteY7" fmla="*/ 708639 h 837245"/>
              <a:gd name="connsiteX8" fmla="*/ 634344 w 1736070"/>
              <a:gd name="connsiteY8" fmla="*/ 837120 h 837245"/>
              <a:gd name="connsiteX9" fmla="*/ 613762 w 1736070"/>
              <a:gd name="connsiteY9" fmla="*/ 791285 h 837245"/>
              <a:gd name="connsiteX10" fmla="*/ 616922 w 1736070"/>
              <a:gd name="connsiteY10" fmla="*/ 712781 h 837245"/>
              <a:gd name="connsiteX0" fmla="*/ 616922 w 1736070"/>
              <a:gd name="connsiteY0" fmla="*/ 712781 h 837245"/>
              <a:gd name="connsiteX1" fmla="*/ 1167511 w 1736070"/>
              <a:gd name="connsiteY1" fmla="*/ 711353 h 837245"/>
              <a:gd name="connsiteX2" fmla="*/ 1633658 w 1736070"/>
              <a:gd name="connsiteY2" fmla="*/ 620549 h 837245"/>
              <a:gd name="connsiteX3" fmla="*/ 1678806 w 1736070"/>
              <a:gd name="connsiteY3" fmla="*/ 136774 h 837245"/>
              <a:gd name="connsiteX4" fmla="*/ 721925 w 1736070"/>
              <a:gd name="connsiteY4" fmla="*/ 1233 h 837245"/>
              <a:gd name="connsiteX5" fmla="*/ 43741 w 1736070"/>
              <a:gd name="connsiteY5" fmla="*/ 106580 h 837245"/>
              <a:gd name="connsiteX6" fmla="*/ 110364 w 1736070"/>
              <a:gd name="connsiteY6" fmla="*/ 628219 h 837245"/>
              <a:gd name="connsiteX7" fmla="*/ 461403 w 1736070"/>
              <a:gd name="connsiteY7" fmla="*/ 708639 h 837245"/>
              <a:gd name="connsiteX8" fmla="*/ 634344 w 1736070"/>
              <a:gd name="connsiteY8" fmla="*/ 837120 h 837245"/>
              <a:gd name="connsiteX9" fmla="*/ 613762 w 1736070"/>
              <a:gd name="connsiteY9" fmla="*/ 791285 h 837245"/>
              <a:gd name="connsiteX10" fmla="*/ 616922 w 1736070"/>
              <a:gd name="connsiteY10" fmla="*/ 712781 h 837245"/>
              <a:gd name="connsiteX0" fmla="*/ 616922 w 1736070"/>
              <a:gd name="connsiteY0" fmla="*/ 712781 h 839094"/>
              <a:gd name="connsiteX1" fmla="*/ 1167511 w 1736070"/>
              <a:gd name="connsiteY1" fmla="*/ 711353 h 839094"/>
              <a:gd name="connsiteX2" fmla="*/ 1633658 w 1736070"/>
              <a:gd name="connsiteY2" fmla="*/ 620549 h 839094"/>
              <a:gd name="connsiteX3" fmla="*/ 1678806 w 1736070"/>
              <a:gd name="connsiteY3" fmla="*/ 136774 h 839094"/>
              <a:gd name="connsiteX4" fmla="*/ 721925 w 1736070"/>
              <a:gd name="connsiteY4" fmla="*/ 1233 h 839094"/>
              <a:gd name="connsiteX5" fmla="*/ 43741 w 1736070"/>
              <a:gd name="connsiteY5" fmla="*/ 106580 h 839094"/>
              <a:gd name="connsiteX6" fmla="*/ 110364 w 1736070"/>
              <a:gd name="connsiteY6" fmla="*/ 628219 h 839094"/>
              <a:gd name="connsiteX7" fmla="*/ 461403 w 1736070"/>
              <a:gd name="connsiteY7" fmla="*/ 708639 h 839094"/>
              <a:gd name="connsiteX8" fmla="*/ 634344 w 1736070"/>
              <a:gd name="connsiteY8" fmla="*/ 837120 h 839094"/>
              <a:gd name="connsiteX9" fmla="*/ 613762 w 1736070"/>
              <a:gd name="connsiteY9" fmla="*/ 791285 h 839094"/>
              <a:gd name="connsiteX10" fmla="*/ 616922 w 1736070"/>
              <a:gd name="connsiteY10" fmla="*/ 712781 h 839094"/>
              <a:gd name="connsiteX0" fmla="*/ 616922 w 1736070"/>
              <a:gd name="connsiteY0" fmla="*/ 712781 h 839094"/>
              <a:gd name="connsiteX1" fmla="*/ 1167511 w 1736070"/>
              <a:gd name="connsiteY1" fmla="*/ 711353 h 839094"/>
              <a:gd name="connsiteX2" fmla="*/ 1633658 w 1736070"/>
              <a:gd name="connsiteY2" fmla="*/ 620549 h 839094"/>
              <a:gd name="connsiteX3" fmla="*/ 1678806 w 1736070"/>
              <a:gd name="connsiteY3" fmla="*/ 136774 h 839094"/>
              <a:gd name="connsiteX4" fmla="*/ 721925 w 1736070"/>
              <a:gd name="connsiteY4" fmla="*/ 1233 h 839094"/>
              <a:gd name="connsiteX5" fmla="*/ 43741 w 1736070"/>
              <a:gd name="connsiteY5" fmla="*/ 106580 h 839094"/>
              <a:gd name="connsiteX6" fmla="*/ 110364 w 1736070"/>
              <a:gd name="connsiteY6" fmla="*/ 628219 h 839094"/>
              <a:gd name="connsiteX7" fmla="*/ 461403 w 1736070"/>
              <a:gd name="connsiteY7" fmla="*/ 708639 h 839094"/>
              <a:gd name="connsiteX8" fmla="*/ 634344 w 1736070"/>
              <a:gd name="connsiteY8" fmla="*/ 837120 h 839094"/>
              <a:gd name="connsiteX9" fmla="*/ 613762 w 1736070"/>
              <a:gd name="connsiteY9" fmla="*/ 791285 h 839094"/>
              <a:gd name="connsiteX10" fmla="*/ 616922 w 1736070"/>
              <a:gd name="connsiteY10" fmla="*/ 712781 h 839094"/>
              <a:gd name="connsiteX0" fmla="*/ 616922 w 1736070"/>
              <a:gd name="connsiteY0" fmla="*/ 715564 h 841877"/>
              <a:gd name="connsiteX1" fmla="*/ 1167511 w 1736070"/>
              <a:gd name="connsiteY1" fmla="*/ 714136 h 841877"/>
              <a:gd name="connsiteX2" fmla="*/ 1633658 w 1736070"/>
              <a:gd name="connsiteY2" fmla="*/ 623332 h 841877"/>
              <a:gd name="connsiteX3" fmla="*/ 1678806 w 1736070"/>
              <a:gd name="connsiteY3" fmla="*/ 186531 h 841877"/>
              <a:gd name="connsiteX4" fmla="*/ 721925 w 1736070"/>
              <a:gd name="connsiteY4" fmla="*/ 4016 h 841877"/>
              <a:gd name="connsiteX5" fmla="*/ 43741 w 1736070"/>
              <a:gd name="connsiteY5" fmla="*/ 109363 h 841877"/>
              <a:gd name="connsiteX6" fmla="*/ 110364 w 1736070"/>
              <a:gd name="connsiteY6" fmla="*/ 631002 h 841877"/>
              <a:gd name="connsiteX7" fmla="*/ 461403 w 1736070"/>
              <a:gd name="connsiteY7" fmla="*/ 711422 h 841877"/>
              <a:gd name="connsiteX8" fmla="*/ 634344 w 1736070"/>
              <a:gd name="connsiteY8" fmla="*/ 839903 h 841877"/>
              <a:gd name="connsiteX9" fmla="*/ 613762 w 1736070"/>
              <a:gd name="connsiteY9" fmla="*/ 794068 h 841877"/>
              <a:gd name="connsiteX10" fmla="*/ 616922 w 1736070"/>
              <a:gd name="connsiteY10" fmla="*/ 715564 h 841877"/>
              <a:gd name="connsiteX0" fmla="*/ 616922 w 1732832"/>
              <a:gd name="connsiteY0" fmla="*/ 713064 h 839377"/>
              <a:gd name="connsiteX1" fmla="*/ 1167511 w 1732832"/>
              <a:gd name="connsiteY1" fmla="*/ 711636 h 839377"/>
              <a:gd name="connsiteX2" fmla="*/ 1633658 w 1732832"/>
              <a:gd name="connsiteY2" fmla="*/ 620832 h 839377"/>
              <a:gd name="connsiteX3" fmla="*/ 1674387 w 1732832"/>
              <a:gd name="connsiteY3" fmla="*/ 142276 h 839377"/>
              <a:gd name="connsiteX4" fmla="*/ 721925 w 1732832"/>
              <a:gd name="connsiteY4" fmla="*/ 1516 h 839377"/>
              <a:gd name="connsiteX5" fmla="*/ 43741 w 1732832"/>
              <a:gd name="connsiteY5" fmla="*/ 106863 h 839377"/>
              <a:gd name="connsiteX6" fmla="*/ 110364 w 1732832"/>
              <a:gd name="connsiteY6" fmla="*/ 628502 h 839377"/>
              <a:gd name="connsiteX7" fmla="*/ 461403 w 1732832"/>
              <a:gd name="connsiteY7" fmla="*/ 708922 h 839377"/>
              <a:gd name="connsiteX8" fmla="*/ 634344 w 1732832"/>
              <a:gd name="connsiteY8" fmla="*/ 837403 h 839377"/>
              <a:gd name="connsiteX9" fmla="*/ 613762 w 1732832"/>
              <a:gd name="connsiteY9" fmla="*/ 791568 h 839377"/>
              <a:gd name="connsiteX10" fmla="*/ 616922 w 1732832"/>
              <a:gd name="connsiteY10" fmla="*/ 713064 h 839377"/>
              <a:gd name="connsiteX0" fmla="*/ 616922 w 1732832"/>
              <a:gd name="connsiteY0" fmla="*/ 713064 h 839377"/>
              <a:gd name="connsiteX1" fmla="*/ 1167511 w 1732832"/>
              <a:gd name="connsiteY1" fmla="*/ 711636 h 839377"/>
              <a:gd name="connsiteX2" fmla="*/ 1633658 w 1732832"/>
              <a:gd name="connsiteY2" fmla="*/ 620832 h 839377"/>
              <a:gd name="connsiteX3" fmla="*/ 1674387 w 1732832"/>
              <a:gd name="connsiteY3" fmla="*/ 142276 h 839377"/>
              <a:gd name="connsiteX4" fmla="*/ 721925 w 1732832"/>
              <a:gd name="connsiteY4" fmla="*/ 1516 h 839377"/>
              <a:gd name="connsiteX5" fmla="*/ 43741 w 1732832"/>
              <a:gd name="connsiteY5" fmla="*/ 106863 h 839377"/>
              <a:gd name="connsiteX6" fmla="*/ 110364 w 1732832"/>
              <a:gd name="connsiteY6" fmla="*/ 628502 h 839377"/>
              <a:gd name="connsiteX7" fmla="*/ 461403 w 1732832"/>
              <a:gd name="connsiteY7" fmla="*/ 708922 h 839377"/>
              <a:gd name="connsiteX8" fmla="*/ 634344 w 1732832"/>
              <a:gd name="connsiteY8" fmla="*/ 837403 h 839377"/>
              <a:gd name="connsiteX9" fmla="*/ 613762 w 1732832"/>
              <a:gd name="connsiteY9" fmla="*/ 791568 h 839377"/>
              <a:gd name="connsiteX10" fmla="*/ 616922 w 1732832"/>
              <a:gd name="connsiteY10" fmla="*/ 713064 h 839377"/>
              <a:gd name="connsiteX0" fmla="*/ 616922 w 1733140"/>
              <a:gd name="connsiteY0" fmla="*/ 713064 h 839377"/>
              <a:gd name="connsiteX1" fmla="*/ 1160523 w 1733140"/>
              <a:gd name="connsiteY1" fmla="*/ 724017 h 839377"/>
              <a:gd name="connsiteX2" fmla="*/ 1633658 w 1733140"/>
              <a:gd name="connsiteY2" fmla="*/ 620832 h 839377"/>
              <a:gd name="connsiteX3" fmla="*/ 1674387 w 1733140"/>
              <a:gd name="connsiteY3" fmla="*/ 142276 h 839377"/>
              <a:gd name="connsiteX4" fmla="*/ 721925 w 1733140"/>
              <a:gd name="connsiteY4" fmla="*/ 1516 h 839377"/>
              <a:gd name="connsiteX5" fmla="*/ 43741 w 1733140"/>
              <a:gd name="connsiteY5" fmla="*/ 106863 h 839377"/>
              <a:gd name="connsiteX6" fmla="*/ 110364 w 1733140"/>
              <a:gd name="connsiteY6" fmla="*/ 628502 h 839377"/>
              <a:gd name="connsiteX7" fmla="*/ 461403 w 1733140"/>
              <a:gd name="connsiteY7" fmla="*/ 708922 h 839377"/>
              <a:gd name="connsiteX8" fmla="*/ 634344 w 1733140"/>
              <a:gd name="connsiteY8" fmla="*/ 837403 h 839377"/>
              <a:gd name="connsiteX9" fmla="*/ 613762 w 1733140"/>
              <a:gd name="connsiteY9" fmla="*/ 791568 h 839377"/>
              <a:gd name="connsiteX10" fmla="*/ 616922 w 1733140"/>
              <a:gd name="connsiteY10" fmla="*/ 713064 h 839377"/>
              <a:gd name="connsiteX0" fmla="*/ 616922 w 1730438"/>
              <a:gd name="connsiteY0" fmla="*/ 713064 h 839377"/>
              <a:gd name="connsiteX1" fmla="*/ 1160523 w 1730438"/>
              <a:gd name="connsiteY1" fmla="*/ 724017 h 839377"/>
              <a:gd name="connsiteX2" fmla="*/ 1633658 w 1730438"/>
              <a:gd name="connsiteY2" fmla="*/ 620832 h 839377"/>
              <a:gd name="connsiteX3" fmla="*/ 1674387 w 1730438"/>
              <a:gd name="connsiteY3" fmla="*/ 142276 h 839377"/>
              <a:gd name="connsiteX4" fmla="*/ 721925 w 1730438"/>
              <a:gd name="connsiteY4" fmla="*/ 1516 h 839377"/>
              <a:gd name="connsiteX5" fmla="*/ 43741 w 1730438"/>
              <a:gd name="connsiteY5" fmla="*/ 106863 h 839377"/>
              <a:gd name="connsiteX6" fmla="*/ 110364 w 1730438"/>
              <a:gd name="connsiteY6" fmla="*/ 628502 h 839377"/>
              <a:gd name="connsiteX7" fmla="*/ 461403 w 1730438"/>
              <a:gd name="connsiteY7" fmla="*/ 708922 h 839377"/>
              <a:gd name="connsiteX8" fmla="*/ 634344 w 1730438"/>
              <a:gd name="connsiteY8" fmla="*/ 837403 h 839377"/>
              <a:gd name="connsiteX9" fmla="*/ 613762 w 1730438"/>
              <a:gd name="connsiteY9" fmla="*/ 791568 h 839377"/>
              <a:gd name="connsiteX10" fmla="*/ 616922 w 1730438"/>
              <a:gd name="connsiteY10" fmla="*/ 713064 h 839377"/>
              <a:gd name="connsiteX0" fmla="*/ 616922 w 1730438"/>
              <a:gd name="connsiteY0" fmla="*/ 713064 h 839377"/>
              <a:gd name="connsiteX1" fmla="*/ 1160523 w 1730438"/>
              <a:gd name="connsiteY1" fmla="*/ 724017 h 839377"/>
              <a:gd name="connsiteX2" fmla="*/ 1633658 w 1730438"/>
              <a:gd name="connsiteY2" fmla="*/ 600198 h 839377"/>
              <a:gd name="connsiteX3" fmla="*/ 1674387 w 1730438"/>
              <a:gd name="connsiteY3" fmla="*/ 142276 h 839377"/>
              <a:gd name="connsiteX4" fmla="*/ 721925 w 1730438"/>
              <a:gd name="connsiteY4" fmla="*/ 1516 h 839377"/>
              <a:gd name="connsiteX5" fmla="*/ 43741 w 1730438"/>
              <a:gd name="connsiteY5" fmla="*/ 106863 h 839377"/>
              <a:gd name="connsiteX6" fmla="*/ 110364 w 1730438"/>
              <a:gd name="connsiteY6" fmla="*/ 628502 h 839377"/>
              <a:gd name="connsiteX7" fmla="*/ 461403 w 1730438"/>
              <a:gd name="connsiteY7" fmla="*/ 708922 h 839377"/>
              <a:gd name="connsiteX8" fmla="*/ 634344 w 1730438"/>
              <a:gd name="connsiteY8" fmla="*/ 837403 h 839377"/>
              <a:gd name="connsiteX9" fmla="*/ 613762 w 1730438"/>
              <a:gd name="connsiteY9" fmla="*/ 791568 h 839377"/>
              <a:gd name="connsiteX10" fmla="*/ 616922 w 1730438"/>
              <a:gd name="connsiteY10" fmla="*/ 713064 h 839377"/>
              <a:gd name="connsiteX0" fmla="*/ 616922 w 1730438"/>
              <a:gd name="connsiteY0" fmla="*/ 713064 h 839377"/>
              <a:gd name="connsiteX1" fmla="*/ 1160523 w 1730438"/>
              <a:gd name="connsiteY1" fmla="*/ 724017 h 839377"/>
              <a:gd name="connsiteX2" fmla="*/ 1633658 w 1730438"/>
              <a:gd name="connsiteY2" fmla="*/ 600198 h 839377"/>
              <a:gd name="connsiteX3" fmla="*/ 1674387 w 1730438"/>
              <a:gd name="connsiteY3" fmla="*/ 142276 h 839377"/>
              <a:gd name="connsiteX4" fmla="*/ 721925 w 1730438"/>
              <a:gd name="connsiteY4" fmla="*/ 1516 h 839377"/>
              <a:gd name="connsiteX5" fmla="*/ 43741 w 1730438"/>
              <a:gd name="connsiteY5" fmla="*/ 106863 h 839377"/>
              <a:gd name="connsiteX6" fmla="*/ 110364 w 1730438"/>
              <a:gd name="connsiteY6" fmla="*/ 628502 h 839377"/>
              <a:gd name="connsiteX7" fmla="*/ 461403 w 1730438"/>
              <a:gd name="connsiteY7" fmla="*/ 708922 h 839377"/>
              <a:gd name="connsiteX8" fmla="*/ 634344 w 1730438"/>
              <a:gd name="connsiteY8" fmla="*/ 837403 h 839377"/>
              <a:gd name="connsiteX9" fmla="*/ 613762 w 1730438"/>
              <a:gd name="connsiteY9" fmla="*/ 791568 h 839377"/>
              <a:gd name="connsiteX10" fmla="*/ 616922 w 1730438"/>
              <a:gd name="connsiteY10" fmla="*/ 713064 h 839377"/>
              <a:gd name="connsiteX0" fmla="*/ 616922 w 1730438"/>
              <a:gd name="connsiteY0" fmla="*/ 713064 h 839377"/>
              <a:gd name="connsiteX1" fmla="*/ 1160523 w 1730438"/>
              <a:gd name="connsiteY1" fmla="*/ 724017 h 839377"/>
              <a:gd name="connsiteX2" fmla="*/ 1633658 w 1730438"/>
              <a:gd name="connsiteY2" fmla="*/ 600198 h 839377"/>
              <a:gd name="connsiteX3" fmla="*/ 1674387 w 1730438"/>
              <a:gd name="connsiteY3" fmla="*/ 142276 h 839377"/>
              <a:gd name="connsiteX4" fmla="*/ 721925 w 1730438"/>
              <a:gd name="connsiteY4" fmla="*/ 1516 h 839377"/>
              <a:gd name="connsiteX5" fmla="*/ 43741 w 1730438"/>
              <a:gd name="connsiteY5" fmla="*/ 106863 h 839377"/>
              <a:gd name="connsiteX6" fmla="*/ 110364 w 1730438"/>
              <a:gd name="connsiteY6" fmla="*/ 628502 h 839377"/>
              <a:gd name="connsiteX7" fmla="*/ 461403 w 1730438"/>
              <a:gd name="connsiteY7" fmla="*/ 708922 h 839377"/>
              <a:gd name="connsiteX8" fmla="*/ 634344 w 1730438"/>
              <a:gd name="connsiteY8" fmla="*/ 837403 h 839377"/>
              <a:gd name="connsiteX9" fmla="*/ 613762 w 1730438"/>
              <a:gd name="connsiteY9" fmla="*/ 791568 h 839377"/>
              <a:gd name="connsiteX10" fmla="*/ 616922 w 1730438"/>
              <a:gd name="connsiteY10" fmla="*/ 713064 h 839377"/>
              <a:gd name="connsiteX0" fmla="*/ 616922 w 1732986"/>
              <a:gd name="connsiteY0" fmla="*/ 713064 h 839377"/>
              <a:gd name="connsiteX1" fmla="*/ 1164018 w 1732986"/>
              <a:gd name="connsiteY1" fmla="*/ 711636 h 839377"/>
              <a:gd name="connsiteX2" fmla="*/ 1633658 w 1732986"/>
              <a:gd name="connsiteY2" fmla="*/ 600198 h 839377"/>
              <a:gd name="connsiteX3" fmla="*/ 1674387 w 1732986"/>
              <a:gd name="connsiteY3" fmla="*/ 142276 h 839377"/>
              <a:gd name="connsiteX4" fmla="*/ 721925 w 1732986"/>
              <a:gd name="connsiteY4" fmla="*/ 1516 h 839377"/>
              <a:gd name="connsiteX5" fmla="*/ 43741 w 1732986"/>
              <a:gd name="connsiteY5" fmla="*/ 106863 h 839377"/>
              <a:gd name="connsiteX6" fmla="*/ 110364 w 1732986"/>
              <a:gd name="connsiteY6" fmla="*/ 628502 h 839377"/>
              <a:gd name="connsiteX7" fmla="*/ 461403 w 1732986"/>
              <a:gd name="connsiteY7" fmla="*/ 708922 h 839377"/>
              <a:gd name="connsiteX8" fmla="*/ 634344 w 1732986"/>
              <a:gd name="connsiteY8" fmla="*/ 837403 h 839377"/>
              <a:gd name="connsiteX9" fmla="*/ 613762 w 1732986"/>
              <a:gd name="connsiteY9" fmla="*/ 791568 h 839377"/>
              <a:gd name="connsiteX10" fmla="*/ 616922 w 1732986"/>
              <a:gd name="connsiteY10" fmla="*/ 713064 h 839377"/>
              <a:gd name="connsiteX0" fmla="*/ 616922 w 1732986"/>
              <a:gd name="connsiteY0" fmla="*/ 713064 h 839377"/>
              <a:gd name="connsiteX1" fmla="*/ 1164018 w 1732986"/>
              <a:gd name="connsiteY1" fmla="*/ 711636 h 839377"/>
              <a:gd name="connsiteX2" fmla="*/ 1633658 w 1732986"/>
              <a:gd name="connsiteY2" fmla="*/ 600198 h 839377"/>
              <a:gd name="connsiteX3" fmla="*/ 1674387 w 1732986"/>
              <a:gd name="connsiteY3" fmla="*/ 142276 h 839377"/>
              <a:gd name="connsiteX4" fmla="*/ 721925 w 1732986"/>
              <a:gd name="connsiteY4" fmla="*/ 1516 h 839377"/>
              <a:gd name="connsiteX5" fmla="*/ 43741 w 1732986"/>
              <a:gd name="connsiteY5" fmla="*/ 106863 h 839377"/>
              <a:gd name="connsiteX6" fmla="*/ 110364 w 1732986"/>
              <a:gd name="connsiteY6" fmla="*/ 628502 h 839377"/>
              <a:gd name="connsiteX7" fmla="*/ 461403 w 1732986"/>
              <a:gd name="connsiteY7" fmla="*/ 708922 h 839377"/>
              <a:gd name="connsiteX8" fmla="*/ 634344 w 1732986"/>
              <a:gd name="connsiteY8" fmla="*/ 837403 h 839377"/>
              <a:gd name="connsiteX9" fmla="*/ 616463 w 1732986"/>
              <a:gd name="connsiteY9" fmla="*/ 789973 h 839377"/>
              <a:gd name="connsiteX10" fmla="*/ 616922 w 1732986"/>
              <a:gd name="connsiteY10" fmla="*/ 713064 h 839377"/>
              <a:gd name="connsiteX0" fmla="*/ 616922 w 1732986"/>
              <a:gd name="connsiteY0" fmla="*/ 713064 h 837403"/>
              <a:gd name="connsiteX1" fmla="*/ 1164018 w 1732986"/>
              <a:gd name="connsiteY1" fmla="*/ 711636 h 837403"/>
              <a:gd name="connsiteX2" fmla="*/ 1633658 w 1732986"/>
              <a:gd name="connsiteY2" fmla="*/ 600198 h 837403"/>
              <a:gd name="connsiteX3" fmla="*/ 1674387 w 1732986"/>
              <a:gd name="connsiteY3" fmla="*/ 142276 h 837403"/>
              <a:gd name="connsiteX4" fmla="*/ 721925 w 1732986"/>
              <a:gd name="connsiteY4" fmla="*/ 1516 h 837403"/>
              <a:gd name="connsiteX5" fmla="*/ 43741 w 1732986"/>
              <a:gd name="connsiteY5" fmla="*/ 106863 h 837403"/>
              <a:gd name="connsiteX6" fmla="*/ 110364 w 1732986"/>
              <a:gd name="connsiteY6" fmla="*/ 628502 h 837403"/>
              <a:gd name="connsiteX7" fmla="*/ 461403 w 1732986"/>
              <a:gd name="connsiteY7" fmla="*/ 708922 h 837403"/>
              <a:gd name="connsiteX8" fmla="*/ 634344 w 1732986"/>
              <a:gd name="connsiteY8" fmla="*/ 837403 h 837403"/>
              <a:gd name="connsiteX9" fmla="*/ 616463 w 1732986"/>
              <a:gd name="connsiteY9" fmla="*/ 789973 h 837403"/>
              <a:gd name="connsiteX10" fmla="*/ 616922 w 1732986"/>
              <a:gd name="connsiteY10" fmla="*/ 713064 h 837403"/>
              <a:gd name="connsiteX0" fmla="*/ 616922 w 1730658"/>
              <a:gd name="connsiteY0" fmla="*/ 713064 h 837403"/>
              <a:gd name="connsiteX1" fmla="*/ 1164018 w 1730658"/>
              <a:gd name="connsiteY1" fmla="*/ 711636 h 837403"/>
              <a:gd name="connsiteX2" fmla="*/ 1626069 w 1730658"/>
              <a:gd name="connsiteY2" fmla="*/ 628754 h 837403"/>
              <a:gd name="connsiteX3" fmla="*/ 1674387 w 1730658"/>
              <a:gd name="connsiteY3" fmla="*/ 142276 h 837403"/>
              <a:gd name="connsiteX4" fmla="*/ 721925 w 1730658"/>
              <a:gd name="connsiteY4" fmla="*/ 1516 h 837403"/>
              <a:gd name="connsiteX5" fmla="*/ 43741 w 1730658"/>
              <a:gd name="connsiteY5" fmla="*/ 106863 h 837403"/>
              <a:gd name="connsiteX6" fmla="*/ 110364 w 1730658"/>
              <a:gd name="connsiteY6" fmla="*/ 628502 h 837403"/>
              <a:gd name="connsiteX7" fmla="*/ 461403 w 1730658"/>
              <a:gd name="connsiteY7" fmla="*/ 708922 h 837403"/>
              <a:gd name="connsiteX8" fmla="*/ 634344 w 1730658"/>
              <a:gd name="connsiteY8" fmla="*/ 837403 h 837403"/>
              <a:gd name="connsiteX9" fmla="*/ 616463 w 1730658"/>
              <a:gd name="connsiteY9" fmla="*/ 789973 h 837403"/>
              <a:gd name="connsiteX10" fmla="*/ 616922 w 1730658"/>
              <a:gd name="connsiteY10" fmla="*/ 713064 h 837403"/>
              <a:gd name="connsiteX0" fmla="*/ 616922 w 1722741"/>
              <a:gd name="connsiteY0" fmla="*/ 713064 h 837403"/>
              <a:gd name="connsiteX1" fmla="*/ 1164018 w 1722741"/>
              <a:gd name="connsiteY1" fmla="*/ 711636 h 837403"/>
              <a:gd name="connsiteX2" fmla="*/ 1595711 w 1722741"/>
              <a:gd name="connsiteY2" fmla="*/ 628754 h 837403"/>
              <a:gd name="connsiteX3" fmla="*/ 1674387 w 1722741"/>
              <a:gd name="connsiteY3" fmla="*/ 142276 h 837403"/>
              <a:gd name="connsiteX4" fmla="*/ 721925 w 1722741"/>
              <a:gd name="connsiteY4" fmla="*/ 1516 h 837403"/>
              <a:gd name="connsiteX5" fmla="*/ 43741 w 1722741"/>
              <a:gd name="connsiteY5" fmla="*/ 106863 h 837403"/>
              <a:gd name="connsiteX6" fmla="*/ 110364 w 1722741"/>
              <a:gd name="connsiteY6" fmla="*/ 628502 h 837403"/>
              <a:gd name="connsiteX7" fmla="*/ 461403 w 1722741"/>
              <a:gd name="connsiteY7" fmla="*/ 708922 h 837403"/>
              <a:gd name="connsiteX8" fmla="*/ 634344 w 1722741"/>
              <a:gd name="connsiteY8" fmla="*/ 837403 h 837403"/>
              <a:gd name="connsiteX9" fmla="*/ 616463 w 1722741"/>
              <a:gd name="connsiteY9" fmla="*/ 789973 h 837403"/>
              <a:gd name="connsiteX10" fmla="*/ 616922 w 1722741"/>
              <a:gd name="connsiteY10" fmla="*/ 713064 h 837403"/>
              <a:gd name="connsiteX0" fmla="*/ 612139 w 1722741"/>
              <a:gd name="connsiteY0" fmla="*/ 734249 h 837403"/>
              <a:gd name="connsiteX1" fmla="*/ 1164018 w 1722741"/>
              <a:gd name="connsiteY1" fmla="*/ 711636 h 837403"/>
              <a:gd name="connsiteX2" fmla="*/ 1595711 w 1722741"/>
              <a:gd name="connsiteY2" fmla="*/ 628754 h 837403"/>
              <a:gd name="connsiteX3" fmla="*/ 1674387 w 1722741"/>
              <a:gd name="connsiteY3" fmla="*/ 142276 h 837403"/>
              <a:gd name="connsiteX4" fmla="*/ 721925 w 1722741"/>
              <a:gd name="connsiteY4" fmla="*/ 1516 h 837403"/>
              <a:gd name="connsiteX5" fmla="*/ 43741 w 1722741"/>
              <a:gd name="connsiteY5" fmla="*/ 106863 h 837403"/>
              <a:gd name="connsiteX6" fmla="*/ 110364 w 1722741"/>
              <a:gd name="connsiteY6" fmla="*/ 628502 h 837403"/>
              <a:gd name="connsiteX7" fmla="*/ 461403 w 1722741"/>
              <a:gd name="connsiteY7" fmla="*/ 708922 h 837403"/>
              <a:gd name="connsiteX8" fmla="*/ 634344 w 1722741"/>
              <a:gd name="connsiteY8" fmla="*/ 837403 h 837403"/>
              <a:gd name="connsiteX9" fmla="*/ 616463 w 1722741"/>
              <a:gd name="connsiteY9" fmla="*/ 789973 h 837403"/>
              <a:gd name="connsiteX10" fmla="*/ 612139 w 1722741"/>
              <a:gd name="connsiteY10" fmla="*/ 734249 h 837403"/>
              <a:gd name="connsiteX0" fmla="*/ 612139 w 1721794"/>
              <a:gd name="connsiteY0" fmla="*/ 734249 h 837403"/>
              <a:gd name="connsiteX1" fmla="*/ 1193010 w 1721794"/>
              <a:gd name="connsiteY1" fmla="*/ 734938 h 837403"/>
              <a:gd name="connsiteX2" fmla="*/ 1595711 w 1721794"/>
              <a:gd name="connsiteY2" fmla="*/ 628754 h 837403"/>
              <a:gd name="connsiteX3" fmla="*/ 1674387 w 1721794"/>
              <a:gd name="connsiteY3" fmla="*/ 142276 h 837403"/>
              <a:gd name="connsiteX4" fmla="*/ 721925 w 1721794"/>
              <a:gd name="connsiteY4" fmla="*/ 1516 h 837403"/>
              <a:gd name="connsiteX5" fmla="*/ 43741 w 1721794"/>
              <a:gd name="connsiteY5" fmla="*/ 106863 h 837403"/>
              <a:gd name="connsiteX6" fmla="*/ 110364 w 1721794"/>
              <a:gd name="connsiteY6" fmla="*/ 628502 h 837403"/>
              <a:gd name="connsiteX7" fmla="*/ 461403 w 1721794"/>
              <a:gd name="connsiteY7" fmla="*/ 708922 h 837403"/>
              <a:gd name="connsiteX8" fmla="*/ 634344 w 1721794"/>
              <a:gd name="connsiteY8" fmla="*/ 837403 h 837403"/>
              <a:gd name="connsiteX9" fmla="*/ 616463 w 1721794"/>
              <a:gd name="connsiteY9" fmla="*/ 789973 h 837403"/>
              <a:gd name="connsiteX10" fmla="*/ 612139 w 1721794"/>
              <a:gd name="connsiteY10" fmla="*/ 734249 h 837403"/>
              <a:gd name="connsiteX0" fmla="*/ 612139 w 1721794"/>
              <a:gd name="connsiteY0" fmla="*/ 734249 h 837403"/>
              <a:gd name="connsiteX1" fmla="*/ 1193010 w 1721794"/>
              <a:gd name="connsiteY1" fmla="*/ 734938 h 837403"/>
              <a:gd name="connsiteX2" fmla="*/ 1595711 w 1721794"/>
              <a:gd name="connsiteY2" fmla="*/ 628754 h 837403"/>
              <a:gd name="connsiteX3" fmla="*/ 1674387 w 1721794"/>
              <a:gd name="connsiteY3" fmla="*/ 142276 h 837403"/>
              <a:gd name="connsiteX4" fmla="*/ 721925 w 1721794"/>
              <a:gd name="connsiteY4" fmla="*/ 1516 h 837403"/>
              <a:gd name="connsiteX5" fmla="*/ 43741 w 1721794"/>
              <a:gd name="connsiteY5" fmla="*/ 106863 h 837403"/>
              <a:gd name="connsiteX6" fmla="*/ 110364 w 1721794"/>
              <a:gd name="connsiteY6" fmla="*/ 628502 h 837403"/>
              <a:gd name="connsiteX7" fmla="*/ 461403 w 1721794"/>
              <a:gd name="connsiteY7" fmla="*/ 708922 h 837403"/>
              <a:gd name="connsiteX8" fmla="*/ 634344 w 1721794"/>
              <a:gd name="connsiteY8" fmla="*/ 837403 h 837403"/>
              <a:gd name="connsiteX9" fmla="*/ 616463 w 1721794"/>
              <a:gd name="connsiteY9" fmla="*/ 789973 h 837403"/>
              <a:gd name="connsiteX10" fmla="*/ 612139 w 1721794"/>
              <a:gd name="connsiteY10" fmla="*/ 734249 h 837403"/>
              <a:gd name="connsiteX0" fmla="*/ 612139 w 1721794"/>
              <a:gd name="connsiteY0" fmla="*/ 734249 h 837403"/>
              <a:gd name="connsiteX1" fmla="*/ 1193010 w 1721794"/>
              <a:gd name="connsiteY1" fmla="*/ 734938 h 837403"/>
              <a:gd name="connsiteX2" fmla="*/ 1595711 w 1721794"/>
              <a:gd name="connsiteY2" fmla="*/ 628754 h 837403"/>
              <a:gd name="connsiteX3" fmla="*/ 1674387 w 1721794"/>
              <a:gd name="connsiteY3" fmla="*/ 142276 h 837403"/>
              <a:gd name="connsiteX4" fmla="*/ 721925 w 1721794"/>
              <a:gd name="connsiteY4" fmla="*/ 1516 h 837403"/>
              <a:gd name="connsiteX5" fmla="*/ 43741 w 1721794"/>
              <a:gd name="connsiteY5" fmla="*/ 106863 h 837403"/>
              <a:gd name="connsiteX6" fmla="*/ 110364 w 1721794"/>
              <a:gd name="connsiteY6" fmla="*/ 628502 h 837403"/>
              <a:gd name="connsiteX7" fmla="*/ 461403 w 1721794"/>
              <a:gd name="connsiteY7" fmla="*/ 708922 h 837403"/>
              <a:gd name="connsiteX8" fmla="*/ 634344 w 1721794"/>
              <a:gd name="connsiteY8" fmla="*/ 837403 h 837403"/>
              <a:gd name="connsiteX9" fmla="*/ 616463 w 1721794"/>
              <a:gd name="connsiteY9" fmla="*/ 789973 h 837403"/>
              <a:gd name="connsiteX10" fmla="*/ 612139 w 1721794"/>
              <a:gd name="connsiteY10" fmla="*/ 734249 h 837403"/>
              <a:gd name="connsiteX0" fmla="*/ 612199 w 1721854"/>
              <a:gd name="connsiteY0" fmla="*/ 750772 h 853926"/>
              <a:gd name="connsiteX1" fmla="*/ 1193070 w 1721854"/>
              <a:gd name="connsiteY1" fmla="*/ 751461 h 853926"/>
              <a:gd name="connsiteX2" fmla="*/ 1595771 w 1721854"/>
              <a:gd name="connsiteY2" fmla="*/ 645277 h 853926"/>
              <a:gd name="connsiteX3" fmla="*/ 1674447 w 1721854"/>
              <a:gd name="connsiteY3" fmla="*/ 158799 h 853926"/>
              <a:gd name="connsiteX4" fmla="*/ 722810 w 1721854"/>
              <a:gd name="connsiteY4" fmla="*/ 903 h 853926"/>
              <a:gd name="connsiteX5" fmla="*/ 43801 w 1721854"/>
              <a:gd name="connsiteY5" fmla="*/ 123386 h 853926"/>
              <a:gd name="connsiteX6" fmla="*/ 110424 w 1721854"/>
              <a:gd name="connsiteY6" fmla="*/ 645025 h 853926"/>
              <a:gd name="connsiteX7" fmla="*/ 461463 w 1721854"/>
              <a:gd name="connsiteY7" fmla="*/ 725445 h 853926"/>
              <a:gd name="connsiteX8" fmla="*/ 634404 w 1721854"/>
              <a:gd name="connsiteY8" fmla="*/ 853926 h 853926"/>
              <a:gd name="connsiteX9" fmla="*/ 616523 w 1721854"/>
              <a:gd name="connsiteY9" fmla="*/ 806496 h 853926"/>
              <a:gd name="connsiteX10" fmla="*/ 612199 w 1721854"/>
              <a:gd name="connsiteY10" fmla="*/ 750772 h 853926"/>
              <a:gd name="connsiteX0" fmla="*/ 608050 w 1717705"/>
              <a:gd name="connsiteY0" fmla="*/ 754226 h 857380"/>
              <a:gd name="connsiteX1" fmla="*/ 1188921 w 1717705"/>
              <a:gd name="connsiteY1" fmla="*/ 754915 h 857380"/>
              <a:gd name="connsiteX2" fmla="*/ 1591622 w 1717705"/>
              <a:gd name="connsiteY2" fmla="*/ 648731 h 857380"/>
              <a:gd name="connsiteX3" fmla="*/ 1670298 w 1717705"/>
              <a:gd name="connsiteY3" fmla="*/ 162253 h 857380"/>
              <a:gd name="connsiteX4" fmla="*/ 662369 w 1717705"/>
              <a:gd name="connsiteY4" fmla="*/ 828 h 857380"/>
              <a:gd name="connsiteX5" fmla="*/ 39652 w 1717705"/>
              <a:gd name="connsiteY5" fmla="*/ 126840 h 857380"/>
              <a:gd name="connsiteX6" fmla="*/ 106275 w 1717705"/>
              <a:gd name="connsiteY6" fmla="*/ 648479 h 857380"/>
              <a:gd name="connsiteX7" fmla="*/ 457314 w 1717705"/>
              <a:gd name="connsiteY7" fmla="*/ 728899 h 857380"/>
              <a:gd name="connsiteX8" fmla="*/ 630255 w 1717705"/>
              <a:gd name="connsiteY8" fmla="*/ 857380 h 857380"/>
              <a:gd name="connsiteX9" fmla="*/ 612374 w 1717705"/>
              <a:gd name="connsiteY9" fmla="*/ 809950 h 857380"/>
              <a:gd name="connsiteX10" fmla="*/ 608050 w 1717705"/>
              <a:gd name="connsiteY10" fmla="*/ 754226 h 857380"/>
              <a:gd name="connsiteX0" fmla="*/ 607236 w 1716891"/>
              <a:gd name="connsiteY0" fmla="*/ 759127 h 862281"/>
              <a:gd name="connsiteX1" fmla="*/ 1188107 w 1716891"/>
              <a:gd name="connsiteY1" fmla="*/ 759816 h 862281"/>
              <a:gd name="connsiteX2" fmla="*/ 1590808 w 1716891"/>
              <a:gd name="connsiteY2" fmla="*/ 653632 h 862281"/>
              <a:gd name="connsiteX3" fmla="*/ 1669484 w 1716891"/>
              <a:gd name="connsiteY3" fmla="*/ 167154 h 862281"/>
              <a:gd name="connsiteX4" fmla="*/ 650503 w 1716891"/>
              <a:gd name="connsiteY4" fmla="*/ 739 h 862281"/>
              <a:gd name="connsiteX5" fmla="*/ 38838 w 1716891"/>
              <a:gd name="connsiteY5" fmla="*/ 131741 h 862281"/>
              <a:gd name="connsiteX6" fmla="*/ 105461 w 1716891"/>
              <a:gd name="connsiteY6" fmla="*/ 653380 h 862281"/>
              <a:gd name="connsiteX7" fmla="*/ 456500 w 1716891"/>
              <a:gd name="connsiteY7" fmla="*/ 733800 h 862281"/>
              <a:gd name="connsiteX8" fmla="*/ 629441 w 1716891"/>
              <a:gd name="connsiteY8" fmla="*/ 862281 h 862281"/>
              <a:gd name="connsiteX9" fmla="*/ 611560 w 1716891"/>
              <a:gd name="connsiteY9" fmla="*/ 814851 h 862281"/>
              <a:gd name="connsiteX10" fmla="*/ 607236 w 1716891"/>
              <a:gd name="connsiteY10" fmla="*/ 759127 h 862281"/>
              <a:gd name="connsiteX0" fmla="*/ 607236 w 1719556"/>
              <a:gd name="connsiteY0" fmla="*/ 759127 h 862281"/>
              <a:gd name="connsiteX1" fmla="*/ 1188107 w 1719556"/>
              <a:gd name="connsiteY1" fmla="*/ 759816 h 862281"/>
              <a:gd name="connsiteX2" fmla="*/ 1602273 w 1719556"/>
              <a:gd name="connsiteY2" fmla="*/ 650054 h 862281"/>
              <a:gd name="connsiteX3" fmla="*/ 1669484 w 1719556"/>
              <a:gd name="connsiteY3" fmla="*/ 167154 h 862281"/>
              <a:gd name="connsiteX4" fmla="*/ 650503 w 1719556"/>
              <a:gd name="connsiteY4" fmla="*/ 739 h 862281"/>
              <a:gd name="connsiteX5" fmla="*/ 38838 w 1719556"/>
              <a:gd name="connsiteY5" fmla="*/ 131741 h 862281"/>
              <a:gd name="connsiteX6" fmla="*/ 105461 w 1719556"/>
              <a:gd name="connsiteY6" fmla="*/ 653380 h 862281"/>
              <a:gd name="connsiteX7" fmla="*/ 456500 w 1719556"/>
              <a:gd name="connsiteY7" fmla="*/ 733800 h 862281"/>
              <a:gd name="connsiteX8" fmla="*/ 629441 w 1719556"/>
              <a:gd name="connsiteY8" fmla="*/ 862281 h 862281"/>
              <a:gd name="connsiteX9" fmla="*/ 611560 w 1719556"/>
              <a:gd name="connsiteY9" fmla="*/ 814851 h 862281"/>
              <a:gd name="connsiteX10" fmla="*/ 607236 w 1719556"/>
              <a:gd name="connsiteY10" fmla="*/ 759127 h 862281"/>
              <a:gd name="connsiteX0" fmla="*/ 632575 w 1744895"/>
              <a:gd name="connsiteY0" fmla="*/ 758827 h 861981"/>
              <a:gd name="connsiteX1" fmla="*/ 1213446 w 1744895"/>
              <a:gd name="connsiteY1" fmla="*/ 759516 h 861981"/>
              <a:gd name="connsiteX2" fmla="*/ 1627612 w 1744895"/>
              <a:gd name="connsiteY2" fmla="*/ 649754 h 861981"/>
              <a:gd name="connsiteX3" fmla="*/ 1694823 w 1744895"/>
              <a:gd name="connsiteY3" fmla="*/ 166854 h 861981"/>
              <a:gd name="connsiteX4" fmla="*/ 675842 w 1744895"/>
              <a:gd name="connsiteY4" fmla="*/ 439 h 861981"/>
              <a:gd name="connsiteX5" fmla="*/ 33743 w 1744895"/>
              <a:gd name="connsiteY5" fmla="*/ 138126 h 861981"/>
              <a:gd name="connsiteX6" fmla="*/ 130800 w 1744895"/>
              <a:gd name="connsiteY6" fmla="*/ 653080 h 861981"/>
              <a:gd name="connsiteX7" fmla="*/ 481839 w 1744895"/>
              <a:gd name="connsiteY7" fmla="*/ 733500 h 861981"/>
              <a:gd name="connsiteX8" fmla="*/ 654780 w 1744895"/>
              <a:gd name="connsiteY8" fmla="*/ 861981 h 861981"/>
              <a:gd name="connsiteX9" fmla="*/ 636899 w 1744895"/>
              <a:gd name="connsiteY9" fmla="*/ 814551 h 861981"/>
              <a:gd name="connsiteX10" fmla="*/ 632575 w 1744895"/>
              <a:gd name="connsiteY10" fmla="*/ 758827 h 861981"/>
              <a:gd name="connsiteX0" fmla="*/ 632575 w 1744895"/>
              <a:gd name="connsiteY0" fmla="*/ 758471 h 861625"/>
              <a:gd name="connsiteX1" fmla="*/ 1213446 w 1744895"/>
              <a:gd name="connsiteY1" fmla="*/ 759160 h 861625"/>
              <a:gd name="connsiteX2" fmla="*/ 1627612 w 1744895"/>
              <a:gd name="connsiteY2" fmla="*/ 649398 h 861625"/>
              <a:gd name="connsiteX3" fmla="*/ 1694823 w 1744895"/>
              <a:gd name="connsiteY3" fmla="*/ 166498 h 861625"/>
              <a:gd name="connsiteX4" fmla="*/ 675842 w 1744895"/>
              <a:gd name="connsiteY4" fmla="*/ 83 h 861625"/>
              <a:gd name="connsiteX5" fmla="*/ 33743 w 1744895"/>
              <a:gd name="connsiteY5" fmla="*/ 137770 h 861625"/>
              <a:gd name="connsiteX6" fmla="*/ 130800 w 1744895"/>
              <a:gd name="connsiteY6" fmla="*/ 652724 h 861625"/>
              <a:gd name="connsiteX7" fmla="*/ 481839 w 1744895"/>
              <a:gd name="connsiteY7" fmla="*/ 733144 h 861625"/>
              <a:gd name="connsiteX8" fmla="*/ 654780 w 1744895"/>
              <a:gd name="connsiteY8" fmla="*/ 861625 h 861625"/>
              <a:gd name="connsiteX9" fmla="*/ 636899 w 1744895"/>
              <a:gd name="connsiteY9" fmla="*/ 814195 h 861625"/>
              <a:gd name="connsiteX10" fmla="*/ 632575 w 1744895"/>
              <a:gd name="connsiteY10" fmla="*/ 758471 h 8616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744895" h="861625">
                <a:moveTo>
                  <a:pt x="632575" y="758471"/>
                </a:moveTo>
                <a:cubicBezTo>
                  <a:pt x="777957" y="764736"/>
                  <a:pt x="1047607" y="777339"/>
                  <a:pt x="1213446" y="759160"/>
                </a:cubicBezTo>
                <a:cubicBezTo>
                  <a:pt x="1379286" y="740981"/>
                  <a:pt x="1547382" y="748175"/>
                  <a:pt x="1627612" y="649398"/>
                </a:cubicBezTo>
                <a:cubicBezTo>
                  <a:pt x="1707842" y="550621"/>
                  <a:pt x="1806456" y="397765"/>
                  <a:pt x="1694823" y="166498"/>
                </a:cubicBezTo>
                <a:cubicBezTo>
                  <a:pt x="1627519" y="31436"/>
                  <a:pt x="975412" y="1999"/>
                  <a:pt x="675842" y="83"/>
                </a:cubicBezTo>
                <a:cubicBezTo>
                  <a:pt x="376272" y="-1833"/>
                  <a:pt x="124583" y="28997"/>
                  <a:pt x="33743" y="137770"/>
                </a:cubicBezTo>
                <a:cubicBezTo>
                  <a:pt x="-57097" y="246544"/>
                  <a:pt x="56117" y="553495"/>
                  <a:pt x="130800" y="652724"/>
                </a:cubicBezTo>
                <a:cubicBezTo>
                  <a:pt x="205483" y="751953"/>
                  <a:pt x="435738" y="733144"/>
                  <a:pt x="481839" y="733144"/>
                </a:cubicBezTo>
                <a:cubicBezTo>
                  <a:pt x="537493" y="797776"/>
                  <a:pt x="593997" y="831638"/>
                  <a:pt x="654780" y="861625"/>
                </a:cubicBezTo>
                <a:cubicBezTo>
                  <a:pt x="644708" y="843702"/>
                  <a:pt x="641518" y="831628"/>
                  <a:pt x="636899" y="814195"/>
                </a:cubicBezTo>
                <a:cubicBezTo>
                  <a:pt x="627046" y="785048"/>
                  <a:pt x="632575" y="758471"/>
                  <a:pt x="632575" y="758471"/>
                </a:cubicBezTo>
                <a:close/>
              </a:path>
            </a:pathLst>
          </a:custGeom>
          <a:solidFill>
            <a:schemeClr val="bg1"/>
          </a:solidFill>
          <a:ln w="19050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he Hand"/>
              <a:ea typeface="+mn-ea"/>
              <a:cs typeface="+mn-cs"/>
            </a:endParaRPr>
          </a:p>
        </p:txBody>
      </p:sp>
      <p:sp>
        <p:nvSpPr>
          <p:cNvPr id="25" name="Freeform: Shape 20">
            <a:extLst>
              <a:ext uri="{FF2B5EF4-FFF2-40B4-BE49-F238E27FC236}">
                <a16:creationId xmlns:a16="http://schemas.microsoft.com/office/drawing/2014/main" id="{80C1BABC-D8F0-40DC-A386-73BB1E2CA99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1411403">
            <a:off x="821875" y="593596"/>
            <a:ext cx="5622781" cy="2432251"/>
          </a:xfrm>
          <a:custGeom>
            <a:avLst/>
            <a:gdLst>
              <a:gd name="connsiteX0" fmla="*/ 702544 w 1731866"/>
              <a:gd name="connsiteY0" fmla="*/ 704513 h 898547"/>
              <a:gd name="connsiteX1" fmla="*/ 1151838 w 1731866"/>
              <a:gd name="connsiteY1" fmla="*/ 709752 h 898547"/>
              <a:gd name="connsiteX2" fmla="*/ 1632946 w 1731866"/>
              <a:gd name="connsiteY2" fmla="*/ 622027 h 898547"/>
              <a:gd name="connsiteX3" fmla="*/ 1678094 w 1731866"/>
              <a:gd name="connsiteY3" fmla="*/ 138252 h 898547"/>
              <a:gd name="connsiteX4" fmla="*/ 721213 w 1731866"/>
              <a:gd name="connsiteY4" fmla="*/ 2711 h 898547"/>
              <a:gd name="connsiteX5" fmla="*/ 29222 w 1731866"/>
              <a:gd name="connsiteY5" fmla="*/ 208261 h 898547"/>
              <a:gd name="connsiteX6" fmla="*/ 142569 w 1731866"/>
              <a:gd name="connsiteY6" fmla="*/ 668985 h 898547"/>
              <a:gd name="connsiteX7" fmla="*/ 426128 w 1731866"/>
              <a:gd name="connsiteY7" fmla="*/ 701846 h 898547"/>
              <a:gd name="connsiteX8" fmla="*/ 729119 w 1731866"/>
              <a:gd name="connsiteY8" fmla="*/ 898538 h 898547"/>
              <a:gd name="connsiteX9" fmla="*/ 670635 w 1731866"/>
              <a:gd name="connsiteY9" fmla="*/ 773570 h 898547"/>
              <a:gd name="connsiteX10" fmla="*/ 702544 w 1731866"/>
              <a:gd name="connsiteY10" fmla="*/ 704513 h 898547"/>
              <a:gd name="connsiteX0" fmla="*/ 629450 w 1731865"/>
              <a:gd name="connsiteY0" fmla="*/ 704522 h 898547"/>
              <a:gd name="connsiteX1" fmla="*/ 1151876 w 1731865"/>
              <a:gd name="connsiteY1" fmla="*/ 709761 h 898547"/>
              <a:gd name="connsiteX2" fmla="*/ 1632984 w 1731865"/>
              <a:gd name="connsiteY2" fmla="*/ 622036 h 898547"/>
              <a:gd name="connsiteX3" fmla="*/ 1678132 w 1731865"/>
              <a:gd name="connsiteY3" fmla="*/ 138261 h 898547"/>
              <a:gd name="connsiteX4" fmla="*/ 721251 w 1731865"/>
              <a:gd name="connsiteY4" fmla="*/ 2720 h 898547"/>
              <a:gd name="connsiteX5" fmla="*/ 29260 w 1731865"/>
              <a:gd name="connsiteY5" fmla="*/ 208270 h 898547"/>
              <a:gd name="connsiteX6" fmla="*/ 142607 w 1731865"/>
              <a:gd name="connsiteY6" fmla="*/ 668994 h 898547"/>
              <a:gd name="connsiteX7" fmla="*/ 426166 w 1731865"/>
              <a:gd name="connsiteY7" fmla="*/ 701855 h 898547"/>
              <a:gd name="connsiteX8" fmla="*/ 729157 w 1731865"/>
              <a:gd name="connsiteY8" fmla="*/ 898547 h 898547"/>
              <a:gd name="connsiteX9" fmla="*/ 670673 w 1731865"/>
              <a:gd name="connsiteY9" fmla="*/ 773579 h 898547"/>
              <a:gd name="connsiteX10" fmla="*/ 629450 w 1731865"/>
              <a:gd name="connsiteY10" fmla="*/ 704522 h 898547"/>
              <a:gd name="connsiteX0" fmla="*/ 629450 w 1731865"/>
              <a:gd name="connsiteY0" fmla="*/ 704522 h 898547"/>
              <a:gd name="connsiteX1" fmla="*/ 1151876 w 1731865"/>
              <a:gd name="connsiteY1" fmla="*/ 709761 h 898547"/>
              <a:gd name="connsiteX2" fmla="*/ 1632984 w 1731865"/>
              <a:gd name="connsiteY2" fmla="*/ 622036 h 898547"/>
              <a:gd name="connsiteX3" fmla="*/ 1678132 w 1731865"/>
              <a:gd name="connsiteY3" fmla="*/ 138261 h 898547"/>
              <a:gd name="connsiteX4" fmla="*/ 721251 w 1731865"/>
              <a:gd name="connsiteY4" fmla="*/ 2720 h 898547"/>
              <a:gd name="connsiteX5" fmla="*/ 29260 w 1731865"/>
              <a:gd name="connsiteY5" fmla="*/ 208270 h 898547"/>
              <a:gd name="connsiteX6" fmla="*/ 142607 w 1731865"/>
              <a:gd name="connsiteY6" fmla="*/ 668994 h 898547"/>
              <a:gd name="connsiteX7" fmla="*/ 426166 w 1731865"/>
              <a:gd name="connsiteY7" fmla="*/ 701855 h 898547"/>
              <a:gd name="connsiteX8" fmla="*/ 729157 w 1731865"/>
              <a:gd name="connsiteY8" fmla="*/ 898547 h 898547"/>
              <a:gd name="connsiteX9" fmla="*/ 647404 w 1731865"/>
              <a:gd name="connsiteY9" fmla="*/ 774971 h 898547"/>
              <a:gd name="connsiteX10" fmla="*/ 629450 w 1731865"/>
              <a:gd name="connsiteY10" fmla="*/ 704522 h 898547"/>
              <a:gd name="connsiteX0" fmla="*/ 629450 w 1731865"/>
              <a:gd name="connsiteY0" fmla="*/ 704522 h 898547"/>
              <a:gd name="connsiteX1" fmla="*/ 1151876 w 1731865"/>
              <a:gd name="connsiteY1" fmla="*/ 709761 h 898547"/>
              <a:gd name="connsiteX2" fmla="*/ 1632984 w 1731865"/>
              <a:gd name="connsiteY2" fmla="*/ 622036 h 898547"/>
              <a:gd name="connsiteX3" fmla="*/ 1678132 w 1731865"/>
              <a:gd name="connsiteY3" fmla="*/ 138261 h 898547"/>
              <a:gd name="connsiteX4" fmla="*/ 721251 w 1731865"/>
              <a:gd name="connsiteY4" fmla="*/ 2720 h 898547"/>
              <a:gd name="connsiteX5" fmla="*/ 29260 w 1731865"/>
              <a:gd name="connsiteY5" fmla="*/ 208270 h 898547"/>
              <a:gd name="connsiteX6" fmla="*/ 142607 w 1731865"/>
              <a:gd name="connsiteY6" fmla="*/ 668994 h 898547"/>
              <a:gd name="connsiteX7" fmla="*/ 426166 w 1731865"/>
              <a:gd name="connsiteY7" fmla="*/ 701855 h 898547"/>
              <a:gd name="connsiteX8" fmla="*/ 729157 w 1731865"/>
              <a:gd name="connsiteY8" fmla="*/ 898547 h 898547"/>
              <a:gd name="connsiteX9" fmla="*/ 647404 w 1731865"/>
              <a:gd name="connsiteY9" fmla="*/ 774971 h 898547"/>
              <a:gd name="connsiteX10" fmla="*/ 629450 w 1731865"/>
              <a:gd name="connsiteY10" fmla="*/ 704522 h 898547"/>
              <a:gd name="connsiteX0" fmla="*/ 629450 w 1731865"/>
              <a:gd name="connsiteY0" fmla="*/ 704522 h 898547"/>
              <a:gd name="connsiteX1" fmla="*/ 1151876 w 1731865"/>
              <a:gd name="connsiteY1" fmla="*/ 709761 h 898547"/>
              <a:gd name="connsiteX2" fmla="*/ 1632984 w 1731865"/>
              <a:gd name="connsiteY2" fmla="*/ 622036 h 898547"/>
              <a:gd name="connsiteX3" fmla="*/ 1678132 w 1731865"/>
              <a:gd name="connsiteY3" fmla="*/ 138261 h 898547"/>
              <a:gd name="connsiteX4" fmla="*/ 721251 w 1731865"/>
              <a:gd name="connsiteY4" fmla="*/ 2720 h 898547"/>
              <a:gd name="connsiteX5" fmla="*/ 29260 w 1731865"/>
              <a:gd name="connsiteY5" fmla="*/ 208270 h 898547"/>
              <a:gd name="connsiteX6" fmla="*/ 142607 w 1731865"/>
              <a:gd name="connsiteY6" fmla="*/ 668994 h 898547"/>
              <a:gd name="connsiteX7" fmla="*/ 426166 w 1731865"/>
              <a:gd name="connsiteY7" fmla="*/ 701855 h 898547"/>
              <a:gd name="connsiteX8" fmla="*/ 729157 w 1731865"/>
              <a:gd name="connsiteY8" fmla="*/ 898547 h 898547"/>
              <a:gd name="connsiteX9" fmla="*/ 647404 w 1731865"/>
              <a:gd name="connsiteY9" fmla="*/ 774971 h 898547"/>
              <a:gd name="connsiteX10" fmla="*/ 629450 w 1731865"/>
              <a:gd name="connsiteY10" fmla="*/ 704522 h 898547"/>
              <a:gd name="connsiteX0" fmla="*/ 629450 w 1731865"/>
              <a:gd name="connsiteY0" fmla="*/ 704522 h 898547"/>
              <a:gd name="connsiteX1" fmla="*/ 1151876 w 1731865"/>
              <a:gd name="connsiteY1" fmla="*/ 709761 h 898547"/>
              <a:gd name="connsiteX2" fmla="*/ 1632984 w 1731865"/>
              <a:gd name="connsiteY2" fmla="*/ 622036 h 898547"/>
              <a:gd name="connsiteX3" fmla="*/ 1678132 w 1731865"/>
              <a:gd name="connsiteY3" fmla="*/ 138261 h 898547"/>
              <a:gd name="connsiteX4" fmla="*/ 721251 w 1731865"/>
              <a:gd name="connsiteY4" fmla="*/ 2720 h 898547"/>
              <a:gd name="connsiteX5" fmla="*/ 29260 w 1731865"/>
              <a:gd name="connsiteY5" fmla="*/ 208270 h 898547"/>
              <a:gd name="connsiteX6" fmla="*/ 142607 w 1731865"/>
              <a:gd name="connsiteY6" fmla="*/ 668994 h 898547"/>
              <a:gd name="connsiteX7" fmla="*/ 426166 w 1731865"/>
              <a:gd name="connsiteY7" fmla="*/ 701855 h 898547"/>
              <a:gd name="connsiteX8" fmla="*/ 729157 w 1731865"/>
              <a:gd name="connsiteY8" fmla="*/ 898547 h 898547"/>
              <a:gd name="connsiteX9" fmla="*/ 641864 w 1731865"/>
              <a:gd name="connsiteY9" fmla="*/ 777755 h 898547"/>
              <a:gd name="connsiteX10" fmla="*/ 629450 w 1731865"/>
              <a:gd name="connsiteY10" fmla="*/ 704522 h 898547"/>
              <a:gd name="connsiteX0" fmla="*/ 629450 w 1731865"/>
              <a:gd name="connsiteY0" fmla="*/ 704522 h 898547"/>
              <a:gd name="connsiteX1" fmla="*/ 1151876 w 1731865"/>
              <a:gd name="connsiteY1" fmla="*/ 709761 h 898547"/>
              <a:gd name="connsiteX2" fmla="*/ 1632984 w 1731865"/>
              <a:gd name="connsiteY2" fmla="*/ 622036 h 898547"/>
              <a:gd name="connsiteX3" fmla="*/ 1678132 w 1731865"/>
              <a:gd name="connsiteY3" fmla="*/ 138261 h 898547"/>
              <a:gd name="connsiteX4" fmla="*/ 721251 w 1731865"/>
              <a:gd name="connsiteY4" fmla="*/ 2720 h 898547"/>
              <a:gd name="connsiteX5" fmla="*/ 29260 w 1731865"/>
              <a:gd name="connsiteY5" fmla="*/ 208270 h 898547"/>
              <a:gd name="connsiteX6" fmla="*/ 142607 w 1731865"/>
              <a:gd name="connsiteY6" fmla="*/ 668994 h 898547"/>
              <a:gd name="connsiteX7" fmla="*/ 426166 w 1731865"/>
              <a:gd name="connsiteY7" fmla="*/ 701855 h 898547"/>
              <a:gd name="connsiteX8" fmla="*/ 729157 w 1731865"/>
              <a:gd name="connsiteY8" fmla="*/ 898547 h 898547"/>
              <a:gd name="connsiteX9" fmla="*/ 641864 w 1731865"/>
              <a:gd name="connsiteY9" fmla="*/ 777755 h 898547"/>
              <a:gd name="connsiteX10" fmla="*/ 629450 w 1731865"/>
              <a:gd name="connsiteY10" fmla="*/ 704522 h 898547"/>
              <a:gd name="connsiteX0" fmla="*/ 629450 w 1731865"/>
              <a:gd name="connsiteY0" fmla="*/ 704522 h 898547"/>
              <a:gd name="connsiteX1" fmla="*/ 1151876 w 1731865"/>
              <a:gd name="connsiteY1" fmla="*/ 709761 h 898547"/>
              <a:gd name="connsiteX2" fmla="*/ 1632984 w 1731865"/>
              <a:gd name="connsiteY2" fmla="*/ 622036 h 898547"/>
              <a:gd name="connsiteX3" fmla="*/ 1678132 w 1731865"/>
              <a:gd name="connsiteY3" fmla="*/ 138261 h 898547"/>
              <a:gd name="connsiteX4" fmla="*/ 721251 w 1731865"/>
              <a:gd name="connsiteY4" fmla="*/ 2720 h 898547"/>
              <a:gd name="connsiteX5" fmla="*/ 29260 w 1731865"/>
              <a:gd name="connsiteY5" fmla="*/ 208270 h 898547"/>
              <a:gd name="connsiteX6" fmla="*/ 142607 w 1731865"/>
              <a:gd name="connsiteY6" fmla="*/ 668994 h 898547"/>
              <a:gd name="connsiteX7" fmla="*/ 426166 w 1731865"/>
              <a:gd name="connsiteY7" fmla="*/ 701855 h 898547"/>
              <a:gd name="connsiteX8" fmla="*/ 729157 w 1731865"/>
              <a:gd name="connsiteY8" fmla="*/ 898547 h 898547"/>
              <a:gd name="connsiteX9" fmla="*/ 641864 w 1731865"/>
              <a:gd name="connsiteY9" fmla="*/ 786108 h 898547"/>
              <a:gd name="connsiteX10" fmla="*/ 629450 w 1731865"/>
              <a:gd name="connsiteY10" fmla="*/ 704522 h 898547"/>
              <a:gd name="connsiteX0" fmla="*/ 629450 w 1731865"/>
              <a:gd name="connsiteY0" fmla="*/ 704522 h 898547"/>
              <a:gd name="connsiteX1" fmla="*/ 1151876 w 1731865"/>
              <a:gd name="connsiteY1" fmla="*/ 709761 h 898547"/>
              <a:gd name="connsiteX2" fmla="*/ 1632984 w 1731865"/>
              <a:gd name="connsiteY2" fmla="*/ 622036 h 898547"/>
              <a:gd name="connsiteX3" fmla="*/ 1678132 w 1731865"/>
              <a:gd name="connsiteY3" fmla="*/ 138261 h 898547"/>
              <a:gd name="connsiteX4" fmla="*/ 721251 w 1731865"/>
              <a:gd name="connsiteY4" fmla="*/ 2720 h 898547"/>
              <a:gd name="connsiteX5" fmla="*/ 29260 w 1731865"/>
              <a:gd name="connsiteY5" fmla="*/ 208270 h 898547"/>
              <a:gd name="connsiteX6" fmla="*/ 142607 w 1731865"/>
              <a:gd name="connsiteY6" fmla="*/ 668994 h 898547"/>
              <a:gd name="connsiteX7" fmla="*/ 426166 w 1731865"/>
              <a:gd name="connsiteY7" fmla="*/ 701855 h 898547"/>
              <a:gd name="connsiteX8" fmla="*/ 729157 w 1731865"/>
              <a:gd name="connsiteY8" fmla="*/ 898547 h 898547"/>
              <a:gd name="connsiteX9" fmla="*/ 641864 w 1731865"/>
              <a:gd name="connsiteY9" fmla="*/ 786108 h 898547"/>
              <a:gd name="connsiteX10" fmla="*/ 629450 w 1731865"/>
              <a:gd name="connsiteY10" fmla="*/ 704522 h 898547"/>
              <a:gd name="connsiteX0" fmla="*/ 629450 w 1731865"/>
              <a:gd name="connsiteY0" fmla="*/ 704522 h 891586"/>
              <a:gd name="connsiteX1" fmla="*/ 1151876 w 1731865"/>
              <a:gd name="connsiteY1" fmla="*/ 709761 h 891586"/>
              <a:gd name="connsiteX2" fmla="*/ 1632984 w 1731865"/>
              <a:gd name="connsiteY2" fmla="*/ 622036 h 891586"/>
              <a:gd name="connsiteX3" fmla="*/ 1678132 w 1731865"/>
              <a:gd name="connsiteY3" fmla="*/ 138261 h 891586"/>
              <a:gd name="connsiteX4" fmla="*/ 721251 w 1731865"/>
              <a:gd name="connsiteY4" fmla="*/ 2720 h 891586"/>
              <a:gd name="connsiteX5" fmla="*/ 29260 w 1731865"/>
              <a:gd name="connsiteY5" fmla="*/ 208270 h 891586"/>
              <a:gd name="connsiteX6" fmla="*/ 142607 w 1731865"/>
              <a:gd name="connsiteY6" fmla="*/ 668994 h 891586"/>
              <a:gd name="connsiteX7" fmla="*/ 426166 w 1731865"/>
              <a:gd name="connsiteY7" fmla="*/ 701855 h 891586"/>
              <a:gd name="connsiteX8" fmla="*/ 723617 w 1731865"/>
              <a:gd name="connsiteY8" fmla="*/ 891586 h 891586"/>
              <a:gd name="connsiteX9" fmla="*/ 641864 w 1731865"/>
              <a:gd name="connsiteY9" fmla="*/ 786108 h 891586"/>
              <a:gd name="connsiteX10" fmla="*/ 629450 w 1731865"/>
              <a:gd name="connsiteY10" fmla="*/ 704522 h 891586"/>
              <a:gd name="connsiteX0" fmla="*/ 629450 w 1731865"/>
              <a:gd name="connsiteY0" fmla="*/ 704522 h 891586"/>
              <a:gd name="connsiteX1" fmla="*/ 1151876 w 1731865"/>
              <a:gd name="connsiteY1" fmla="*/ 709761 h 891586"/>
              <a:gd name="connsiteX2" fmla="*/ 1632984 w 1731865"/>
              <a:gd name="connsiteY2" fmla="*/ 622036 h 891586"/>
              <a:gd name="connsiteX3" fmla="*/ 1678132 w 1731865"/>
              <a:gd name="connsiteY3" fmla="*/ 138261 h 891586"/>
              <a:gd name="connsiteX4" fmla="*/ 721251 w 1731865"/>
              <a:gd name="connsiteY4" fmla="*/ 2720 h 891586"/>
              <a:gd name="connsiteX5" fmla="*/ 29260 w 1731865"/>
              <a:gd name="connsiteY5" fmla="*/ 208270 h 891586"/>
              <a:gd name="connsiteX6" fmla="*/ 142607 w 1731865"/>
              <a:gd name="connsiteY6" fmla="*/ 668994 h 891586"/>
              <a:gd name="connsiteX7" fmla="*/ 426166 w 1731865"/>
              <a:gd name="connsiteY7" fmla="*/ 701855 h 891586"/>
              <a:gd name="connsiteX8" fmla="*/ 723617 w 1731865"/>
              <a:gd name="connsiteY8" fmla="*/ 891586 h 891586"/>
              <a:gd name="connsiteX9" fmla="*/ 641864 w 1731865"/>
              <a:gd name="connsiteY9" fmla="*/ 786108 h 891586"/>
              <a:gd name="connsiteX10" fmla="*/ 629450 w 1731865"/>
              <a:gd name="connsiteY10" fmla="*/ 704522 h 891586"/>
              <a:gd name="connsiteX0" fmla="*/ 629450 w 1731865"/>
              <a:gd name="connsiteY0" fmla="*/ 704522 h 891586"/>
              <a:gd name="connsiteX1" fmla="*/ 1151876 w 1731865"/>
              <a:gd name="connsiteY1" fmla="*/ 709761 h 891586"/>
              <a:gd name="connsiteX2" fmla="*/ 1632984 w 1731865"/>
              <a:gd name="connsiteY2" fmla="*/ 622036 h 891586"/>
              <a:gd name="connsiteX3" fmla="*/ 1678132 w 1731865"/>
              <a:gd name="connsiteY3" fmla="*/ 138261 h 891586"/>
              <a:gd name="connsiteX4" fmla="*/ 721251 w 1731865"/>
              <a:gd name="connsiteY4" fmla="*/ 2720 h 891586"/>
              <a:gd name="connsiteX5" fmla="*/ 29260 w 1731865"/>
              <a:gd name="connsiteY5" fmla="*/ 208270 h 891586"/>
              <a:gd name="connsiteX6" fmla="*/ 142607 w 1731865"/>
              <a:gd name="connsiteY6" fmla="*/ 668994 h 891586"/>
              <a:gd name="connsiteX7" fmla="*/ 426166 w 1731865"/>
              <a:gd name="connsiteY7" fmla="*/ 701855 h 891586"/>
              <a:gd name="connsiteX8" fmla="*/ 723617 w 1731865"/>
              <a:gd name="connsiteY8" fmla="*/ 891586 h 891586"/>
              <a:gd name="connsiteX9" fmla="*/ 641864 w 1731865"/>
              <a:gd name="connsiteY9" fmla="*/ 786108 h 891586"/>
              <a:gd name="connsiteX10" fmla="*/ 629450 w 1731865"/>
              <a:gd name="connsiteY10" fmla="*/ 704522 h 891586"/>
              <a:gd name="connsiteX0" fmla="*/ 629450 w 1731865"/>
              <a:gd name="connsiteY0" fmla="*/ 718060 h 891586"/>
              <a:gd name="connsiteX1" fmla="*/ 1151876 w 1731865"/>
              <a:gd name="connsiteY1" fmla="*/ 709761 h 891586"/>
              <a:gd name="connsiteX2" fmla="*/ 1632984 w 1731865"/>
              <a:gd name="connsiteY2" fmla="*/ 622036 h 891586"/>
              <a:gd name="connsiteX3" fmla="*/ 1678132 w 1731865"/>
              <a:gd name="connsiteY3" fmla="*/ 138261 h 891586"/>
              <a:gd name="connsiteX4" fmla="*/ 721251 w 1731865"/>
              <a:gd name="connsiteY4" fmla="*/ 2720 h 891586"/>
              <a:gd name="connsiteX5" fmla="*/ 29260 w 1731865"/>
              <a:gd name="connsiteY5" fmla="*/ 208270 h 891586"/>
              <a:gd name="connsiteX6" fmla="*/ 142607 w 1731865"/>
              <a:gd name="connsiteY6" fmla="*/ 668994 h 891586"/>
              <a:gd name="connsiteX7" fmla="*/ 426166 w 1731865"/>
              <a:gd name="connsiteY7" fmla="*/ 701855 h 891586"/>
              <a:gd name="connsiteX8" fmla="*/ 723617 w 1731865"/>
              <a:gd name="connsiteY8" fmla="*/ 891586 h 891586"/>
              <a:gd name="connsiteX9" fmla="*/ 641864 w 1731865"/>
              <a:gd name="connsiteY9" fmla="*/ 786108 h 891586"/>
              <a:gd name="connsiteX10" fmla="*/ 629450 w 1731865"/>
              <a:gd name="connsiteY10" fmla="*/ 718060 h 891586"/>
              <a:gd name="connsiteX0" fmla="*/ 629450 w 1731865"/>
              <a:gd name="connsiteY0" fmla="*/ 718060 h 891586"/>
              <a:gd name="connsiteX1" fmla="*/ 1151876 w 1731865"/>
              <a:gd name="connsiteY1" fmla="*/ 709761 h 891586"/>
              <a:gd name="connsiteX2" fmla="*/ 1632984 w 1731865"/>
              <a:gd name="connsiteY2" fmla="*/ 622036 h 891586"/>
              <a:gd name="connsiteX3" fmla="*/ 1678132 w 1731865"/>
              <a:gd name="connsiteY3" fmla="*/ 138261 h 891586"/>
              <a:gd name="connsiteX4" fmla="*/ 721251 w 1731865"/>
              <a:gd name="connsiteY4" fmla="*/ 2720 h 891586"/>
              <a:gd name="connsiteX5" fmla="*/ 29260 w 1731865"/>
              <a:gd name="connsiteY5" fmla="*/ 208270 h 891586"/>
              <a:gd name="connsiteX6" fmla="*/ 142607 w 1731865"/>
              <a:gd name="connsiteY6" fmla="*/ 668994 h 891586"/>
              <a:gd name="connsiteX7" fmla="*/ 426166 w 1731865"/>
              <a:gd name="connsiteY7" fmla="*/ 701855 h 891586"/>
              <a:gd name="connsiteX8" fmla="*/ 723617 w 1731865"/>
              <a:gd name="connsiteY8" fmla="*/ 891586 h 891586"/>
              <a:gd name="connsiteX9" fmla="*/ 641864 w 1731865"/>
              <a:gd name="connsiteY9" fmla="*/ 786108 h 891586"/>
              <a:gd name="connsiteX10" fmla="*/ 629450 w 1731865"/>
              <a:gd name="connsiteY10" fmla="*/ 718060 h 891586"/>
              <a:gd name="connsiteX0" fmla="*/ 629450 w 1735472"/>
              <a:gd name="connsiteY0" fmla="*/ 718060 h 891586"/>
              <a:gd name="connsiteX1" fmla="*/ 1165047 w 1735472"/>
              <a:gd name="connsiteY1" fmla="*/ 724804 h 891586"/>
              <a:gd name="connsiteX2" fmla="*/ 1632984 w 1735472"/>
              <a:gd name="connsiteY2" fmla="*/ 622036 h 891586"/>
              <a:gd name="connsiteX3" fmla="*/ 1678132 w 1735472"/>
              <a:gd name="connsiteY3" fmla="*/ 138261 h 891586"/>
              <a:gd name="connsiteX4" fmla="*/ 721251 w 1735472"/>
              <a:gd name="connsiteY4" fmla="*/ 2720 h 891586"/>
              <a:gd name="connsiteX5" fmla="*/ 29260 w 1735472"/>
              <a:gd name="connsiteY5" fmla="*/ 208270 h 891586"/>
              <a:gd name="connsiteX6" fmla="*/ 142607 w 1735472"/>
              <a:gd name="connsiteY6" fmla="*/ 668994 h 891586"/>
              <a:gd name="connsiteX7" fmla="*/ 426166 w 1735472"/>
              <a:gd name="connsiteY7" fmla="*/ 701855 h 891586"/>
              <a:gd name="connsiteX8" fmla="*/ 723617 w 1735472"/>
              <a:gd name="connsiteY8" fmla="*/ 891586 h 891586"/>
              <a:gd name="connsiteX9" fmla="*/ 641864 w 1735472"/>
              <a:gd name="connsiteY9" fmla="*/ 786108 h 891586"/>
              <a:gd name="connsiteX10" fmla="*/ 629450 w 1735472"/>
              <a:gd name="connsiteY10" fmla="*/ 718060 h 891586"/>
              <a:gd name="connsiteX0" fmla="*/ 631845 w 1735472"/>
              <a:gd name="connsiteY0" fmla="*/ 725582 h 891586"/>
              <a:gd name="connsiteX1" fmla="*/ 1165047 w 1735472"/>
              <a:gd name="connsiteY1" fmla="*/ 724804 h 891586"/>
              <a:gd name="connsiteX2" fmla="*/ 1632984 w 1735472"/>
              <a:gd name="connsiteY2" fmla="*/ 622036 h 891586"/>
              <a:gd name="connsiteX3" fmla="*/ 1678132 w 1735472"/>
              <a:gd name="connsiteY3" fmla="*/ 138261 h 891586"/>
              <a:gd name="connsiteX4" fmla="*/ 721251 w 1735472"/>
              <a:gd name="connsiteY4" fmla="*/ 2720 h 891586"/>
              <a:gd name="connsiteX5" fmla="*/ 29260 w 1735472"/>
              <a:gd name="connsiteY5" fmla="*/ 208270 h 891586"/>
              <a:gd name="connsiteX6" fmla="*/ 142607 w 1735472"/>
              <a:gd name="connsiteY6" fmla="*/ 668994 h 891586"/>
              <a:gd name="connsiteX7" fmla="*/ 426166 w 1735472"/>
              <a:gd name="connsiteY7" fmla="*/ 701855 h 891586"/>
              <a:gd name="connsiteX8" fmla="*/ 723617 w 1735472"/>
              <a:gd name="connsiteY8" fmla="*/ 891586 h 891586"/>
              <a:gd name="connsiteX9" fmla="*/ 641864 w 1735472"/>
              <a:gd name="connsiteY9" fmla="*/ 786108 h 891586"/>
              <a:gd name="connsiteX10" fmla="*/ 631845 w 1735472"/>
              <a:gd name="connsiteY10" fmla="*/ 725582 h 891586"/>
              <a:gd name="connsiteX0" fmla="*/ 631845 w 1735472"/>
              <a:gd name="connsiteY0" fmla="*/ 725582 h 891586"/>
              <a:gd name="connsiteX1" fmla="*/ 1165047 w 1735472"/>
              <a:gd name="connsiteY1" fmla="*/ 724804 h 891586"/>
              <a:gd name="connsiteX2" fmla="*/ 1632984 w 1735472"/>
              <a:gd name="connsiteY2" fmla="*/ 622036 h 891586"/>
              <a:gd name="connsiteX3" fmla="*/ 1678132 w 1735472"/>
              <a:gd name="connsiteY3" fmla="*/ 138261 h 891586"/>
              <a:gd name="connsiteX4" fmla="*/ 721251 w 1735472"/>
              <a:gd name="connsiteY4" fmla="*/ 2720 h 891586"/>
              <a:gd name="connsiteX5" fmla="*/ 29260 w 1735472"/>
              <a:gd name="connsiteY5" fmla="*/ 208270 h 891586"/>
              <a:gd name="connsiteX6" fmla="*/ 142607 w 1735472"/>
              <a:gd name="connsiteY6" fmla="*/ 668994 h 891586"/>
              <a:gd name="connsiteX7" fmla="*/ 426166 w 1735472"/>
              <a:gd name="connsiteY7" fmla="*/ 701855 h 891586"/>
              <a:gd name="connsiteX8" fmla="*/ 723617 w 1735472"/>
              <a:gd name="connsiteY8" fmla="*/ 891586 h 891586"/>
              <a:gd name="connsiteX9" fmla="*/ 644259 w 1735472"/>
              <a:gd name="connsiteY9" fmla="*/ 796638 h 891586"/>
              <a:gd name="connsiteX10" fmla="*/ 631845 w 1735472"/>
              <a:gd name="connsiteY10" fmla="*/ 725582 h 891586"/>
              <a:gd name="connsiteX0" fmla="*/ 631845 w 1735472"/>
              <a:gd name="connsiteY0" fmla="*/ 725582 h 891586"/>
              <a:gd name="connsiteX1" fmla="*/ 1165047 w 1735472"/>
              <a:gd name="connsiteY1" fmla="*/ 724804 h 891586"/>
              <a:gd name="connsiteX2" fmla="*/ 1632984 w 1735472"/>
              <a:gd name="connsiteY2" fmla="*/ 622036 h 891586"/>
              <a:gd name="connsiteX3" fmla="*/ 1678132 w 1735472"/>
              <a:gd name="connsiteY3" fmla="*/ 138261 h 891586"/>
              <a:gd name="connsiteX4" fmla="*/ 721251 w 1735472"/>
              <a:gd name="connsiteY4" fmla="*/ 2720 h 891586"/>
              <a:gd name="connsiteX5" fmla="*/ 29260 w 1735472"/>
              <a:gd name="connsiteY5" fmla="*/ 208270 h 891586"/>
              <a:gd name="connsiteX6" fmla="*/ 142607 w 1735472"/>
              <a:gd name="connsiteY6" fmla="*/ 668994 h 891586"/>
              <a:gd name="connsiteX7" fmla="*/ 426166 w 1735472"/>
              <a:gd name="connsiteY7" fmla="*/ 701855 h 891586"/>
              <a:gd name="connsiteX8" fmla="*/ 723617 w 1735472"/>
              <a:gd name="connsiteY8" fmla="*/ 891586 h 891586"/>
              <a:gd name="connsiteX9" fmla="*/ 644259 w 1735472"/>
              <a:gd name="connsiteY9" fmla="*/ 796638 h 891586"/>
              <a:gd name="connsiteX10" fmla="*/ 631845 w 1735472"/>
              <a:gd name="connsiteY10" fmla="*/ 725582 h 891586"/>
              <a:gd name="connsiteX0" fmla="*/ 618115 w 1721742"/>
              <a:gd name="connsiteY0" fmla="*/ 725582 h 891586"/>
              <a:gd name="connsiteX1" fmla="*/ 1151317 w 1721742"/>
              <a:gd name="connsiteY1" fmla="*/ 724804 h 891586"/>
              <a:gd name="connsiteX2" fmla="*/ 1619254 w 1721742"/>
              <a:gd name="connsiteY2" fmla="*/ 622036 h 891586"/>
              <a:gd name="connsiteX3" fmla="*/ 1664402 w 1721742"/>
              <a:gd name="connsiteY3" fmla="*/ 138261 h 891586"/>
              <a:gd name="connsiteX4" fmla="*/ 707521 w 1721742"/>
              <a:gd name="connsiteY4" fmla="*/ 2720 h 891586"/>
              <a:gd name="connsiteX5" fmla="*/ 15530 w 1721742"/>
              <a:gd name="connsiteY5" fmla="*/ 208270 h 891586"/>
              <a:gd name="connsiteX6" fmla="*/ 128877 w 1721742"/>
              <a:gd name="connsiteY6" fmla="*/ 668994 h 891586"/>
              <a:gd name="connsiteX7" fmla="*/ 446999 w 1721742"/>
              <a:gd name="connsiteY7" fmla="*/ 710126 h 891586"/>
              <a:gd name="connsiteX8" fmla="*/ 709887 w 1721742"/>
              <a:gd name="connsiteY8" fmla="*/ 891586 h 891586"/>
              <a:gd name="connsiteX9" fmla="*/ 630529 w 1721742"/>
              <a:gd name="connsiteY9" fmla="*/ 796638 h 891586"/>
              <a:gd name="connsiteX10" fmla="*/ 618115 w 1721742"/>
              <a:gd name="connsiteY10" fmla="*/ 725582 h 891586"/>
              <a:gd name="connsiteX0" fmla="*/ 647607 w 1751234"/>
              <a:gd name="connsiteY0" fmla="*/ 725582 h 891586"/>
              <a:gd name="connsiteX1" fmla="*/ 1180809 w 1751234"/>
              <a:gd name="connsiteY1" fmla="*/ 724804 h 891586"/>
              <a:gd name="connsiteX2" fmla="*/ 1648746 w 1751234"/>
              <a:gd name="connsiteY2" fmla="*/ 622036 h 891586"/>
              <a:gd name="connsiteX3" fmla="*/ 1693894 w 1751234"/>
              <a:gd name="connsiteY3" fmla="*/ 138261 h 891586"/>
              <a:gd name="connsiteX4" fmla="*/ 737013 w 1751234"/>
              <a:gd name="connsiteY4" fmla="*/ 2720 h 891586"/>
              <a:gd name="connsiteX5" fmla="*/ 45022 w 1751234"/>
              <a:gd name="connsiteY5" fmla="*/ 208270 h 891586"/>
              <a:gd name="connsiteX6" fmla="*/ 112285 w 1751234"/>
              <a:gd name="connsiteY6" fmla="*/ 648316 h 891586"/>
              <a:gd name="connsiteX7" fmla="*/ 476491 w 1751234"/>
              <a:gd name="connsiteY7" fmla="*/ 710126 h 891586"/>
              <a:gd name="connsiteX8" fmla="*/ 739379 w 1751234"/>
              <a:gd name="connsiteY8" fmla="*/ 891586 h 891586"/>
              <a:gd name="connsiteX9" fmla="*/ 660021 w 1751234"/>
              <a:gd name="connsiteY9" fmla="*/ 796638 h 891586"/>
              <a:gd name="connsiteX10" fmla="*/ 647607 w 1751234"/>
              <a:gd name="connsiteY10" fmla="*/ 725582 h 891586"/>
              <a:gd name="connsiteX0" fmla="*/ 643800 w 1747427"/>
              <a:gd name="connsiteY0" fmla="*/ 725582 h 891586"/>
              <a:gd name="connsiteX1" fmla="*/ 1177002 w 1747427"/>
              <a:gd name="connsiteY1" fmla="*/ 724804 h 891586"/>
              <a:gd name="connsiteX2" fmla="*/ 1644939 w 1747427"/>
              <a:gd name="connsiteY2" fmla="*/ 622036 h 891586"/>
              <a:gd name="connsiteX3" fmla="*/ 1690087 w 1747427"/>
              <a:gd name="connsiteY3" fmla="*/ 138261 h 891586"/>
              <a:gd name="connsiteX4" fmla="*/ 733206 w 1747427"/>
              <a:gd name="connsiteY4" fmla="*/ 2720 h 891586"/>
              <a:gd name="connsiteX5" fmla="*/ 41215 w 1747427"/>
              <a:gd name="connsiteY5" fmla="*/ 208270 h 891586"/>
              <a:gd name="connsiteX6" fmla="*/ 121645 w 1747427"/>
              <a:gd name="connsiteY6" fmla="*/ 629706 h 891586"/>
              <a:gd name="connsiteX7" fmla="*/ 472684 w 1747427"/>
              <a:gd name="connsiteY7" fmla="*/ 710126 h 891586"/>
              <a:gd name="connsiteX8" fmla="*/ 735572 w 1747427"/>
              <a:gd name="connsiteY8" fmla="*/ 891586 h 891586"/>
              <a:gd name="connsiteX9" fmla="*/ 656214 w 1747427"/>
              <a:gd name="connsiteY9" fmla="*/ 796638 h 891586"/>
              <a:gd name="connsiteX10" fmla="*/ 643800 w 1747427"/>
              <a:gd name="connsiteY10" fmla="*/ 725582 h 891586"/>
              <a:gd name="connsiteX0" fmla="*/ 622547 w 1726174"/>
              <a:gd name="connsiteY0" fmla="*/ 723164 h 889168"/>
              <a:gd name="connsiteX1" fmla="*/ 1155749 w 1726174"/>
              <a:gd name="connsiteY1" fmla="*/ 722386 h 889168"/>
              <a:gd name="connsiteX2" fmla="*/ 1623686 w 1726174"/>
              <a:gd name="connsiteY2" fmla="*/ 619618 h 889168"/>
              <a:gd name="connsiteX3" fmla="*/ 1668834 w 1726174"/>
              <a:gd name="connsiteY3" fmla="*/ 135843 h 889168"/>
              <a:gd name="connsiteX4" fmla="*/ 711953 w 1726174"/>
              <a:gd name="connsiteY4" fmla="*/ 302 h 889168"/>
              <a:gd name="connsiteX5" fmla="*/ 46296 w 1726174"/>
              <a:gd name="connsiteY5" fmla="*/ 158293 h 889168"/>
              <a:gd name="connsiteX6" fmla="*/ 100392 w 1726174"/>
              <a:gd name="connsiteY6" fmla="*/ 627288 h 889168"/>
              <a:gd name="connsiteX7" fmla="*/ 451431 w 1726174"/>
              <a:gd name="connsiteY7" fmla="*/ 707708 h 889168"/>
              <a:gd name="connsiteX8" fmla="*/ 714319 w 1726174"/>
              <a:gd name="connsiteY8" fmla="*/ 889168 h 889168"/>
              <a:gd name="connsiteX9" fmla="*/ 634961 w 1726174"/>
              <a:gd name="connsiteY9" fmla="*/ 794220 h 889168"/>
              <a:gd name="connsiteX10" fmla="*/ 622547 w 1726174"/>
              <a:gd name="connsiteY10" fmla="*/ 723164 h 889168"/>
              <a:gd name="connsiteX0" fmla="*/ 622547 w 1726174"/>
              <a:gd name="connsiteY0" fmla="*/ 723164 h 876761"/>
              <a:gd name="connsiteX1" fmla="*/ 1155749 w 1726174"/>
              <a:gd name="connsiteY1" fmla="*/ 722386 h 876761"/>
              <a:gd name="connsiteX2" fmla="*/ 1623686 w 1726174"/>
              <a:gd name="connsiteY2" fmla="*/ 619618 h 876761"/>
              <a:gd name="connsiteX3" fmla="*/ 1668834 w 1726174"/>
              <a:gd name="connsiteY3" fmla="*/ 135843 h 876761"/>
              <a:gd name="connsiteX4" fmla="*/ 711953 w 1726174"/>
              <a:gd name="connsiteY4" fmla="*/ 302 h 876761"/>
              <a:gd name="connsiteX5" fmla="*/ 46296 w 1726174"/>
              <a:gd name="connsiteY5" fmla="*/ 158293 h 876761"/>
              <a:gd name="connsiteX6" fmla="*/ 100392 w 1726174"/>
              <a:gd name="connsiteY6" fmla="*/ 627288 h 876761"/>
              <a:gd name="connsiteX7" fmla="*/ 451431 w 1726174"/>
              <a:gd name="connsiteY7" fmla="*/ 707708 h 876761"/>
              <a:gd name="connsiteX8" fmla="*/ 655068 w 1726174"/>
              <a:gd name="connsiteY8" fmla="*/ 876761 h 876761"/>
              <a:gd name="connsiteX9" fmla="*/ 634961 w 1726174"/>
              <a:gd name="connsiteY9" fmla="*/ 794220 h 876761"/>
              <a:gd name="connsiteX10" fmla="*/ 622547 w 1726174"/>
              <a:gd name="connsiteY10" fmla="*/ 723164 h 876761"/>
              <a:gd name="connsiteX0" fmla="*/ 622547 w 1726174"/>
              <a:gd name="connsiteY0" fmla="*/ 723164 h 876761"/>
              <a:gd name="connsiteX1" fmla="*/ 1155749 w 1726174"/>
              <a:gd name="connsiteY1" fmla="*/ 722386 h 876761"/>
              <a:gd name="connsiteX2" fmla="*/ 1623686 w 1726174"/>
              <a:gd name="connsiteY2" fmla="*/ 619618 h 876761"/>
              <a:gd name="connsiteX3" fmla="*/ 1668834 w 1726174"/>
              <a:gd name="connsiteY3" fmla="*/ 135843 h 876761"/>
              <a:gd name="connsiteX4" fmla="*/ 711953 w 1726174"/>
              <a:gd name="connsiteY4" fmla="*/ 302 h 876761"/>
              <a:gd name="connsiteX5" fmla="*/ 46296 w 1726174"/>
              <a:gd name="connsiteY5" fmla="*/ 158293 h 876761"/>
              <a:gd name="connsiteX6" fmla="*/ 100392 w 1726174"/>
              <a:gd name="connsiteY6" fmla="*/ 627288 h 876761"/>
              <a:gd name="connsiteX7" fmla="*/ 451431 w 1726174"/>
              <a:gd name="connsiteY7" fmla="*/ 707708 h 876761"/>
              <a:gd name="connsiteX8" fmla="*/ 655068 w 1726174"/>
              <a:gd name="connsiteY8" fmla="*/ 876761 h 876761"/>
              <a:gd name="connsiteX9" fmla="*/ 603690 w 1726174"/>
              <a:gd name="connsiteY9" fmla="*/ 792152 h 876761"/>
              <a:gd name="connsiteX10" fmla="*/ 622547 w 1726174"/>
              <a:gd name="connsiteY10" fmla="*/ 723164 h 876761"/>
              <a:gd name="connsiteX0" fmla="*/ 622547 w 1726174"/>
              <a:gd name="connsiteY0" fmla="*/ 723164 h 876761"/>
              <a:gd name="connsiteX1" fmla="*/ 1155749 w 1726174"/>
              <a:gd name="connsiteY1" fmla="*/ 722386 h 876761"/>
              <a:gd name="connsiteX2" fmla="*/ 1623686 w 1726174"/>
              <a:gd name="connsiteY2" fmla="*/ 619618 h 876761"/>
              <a:gd name="connsiteX3" fmla="*/ 1668834 w 1726174"/>
              <a:gd name="connsiteY3" fmla="*/ 135843 h 876761"/>
              <a:gd name="connsiteX4" fmla="*/ 711953 w 1726174"/>
              <a:gd name="connsiteY4" fmla="*/ 302 h 876761"/>
              <a:gd name="connsiteX5" fmla="*/ 46296 w 1726174"/>
              <a:gd name="connsiteY5" fmla="*/ 158293 h 876761"/>
              <a:gd name="connsiteX6" fmla="*/ 100392 w 1726174"/>
              <a:gd name="connsiteY6" fmla="*/ 627288 h 876761"/>
              <a:gd name="connsiteX7" fmla="*/ 451431 w 1726174"/>
              <a:gd name="connsiteY7" fmla="*/ 707708 h 876761"/>
              <a:gd name="connsiteX8" fmla="*/ 655068 w 1726174"/>
              <a:gd name="connsiteY8" fmla="*/ 876761 h 876761"/>
              <a:gd name="connsiteX9" fmla="*/ 603690 w 1726174"/>
              <a:gd name="connsiteY9" fmla="*/ 792152 h 876761"/>
              <a:gd name="connsiteX10" fmla="*/ 622547 w 1726174"/>
              <a:gd name="connsiteY10" fmla="*/ 723164 h 876761"/>
              <a:gd name="connsiteX0" fmla="*/ 596213 w 1726174"/>
              <a:gd name="connsiteY0" fmla="*/ 719029 h 876761"/>
              <a:gd name="connsiteX1" fmla="*/ 1155749 w 1726174"/>
              <a:gd name="connsiteY1" fmla="*/ 722386 h 876761"/>
              <a:gd name="connsiteX2" fmla="*/ 1623686 w 1726174"/>
              <a:gd name="connsiteY2" fmla="*/ 619618 h 876761"/>
              <a:gd name="connsiteX3" fmla="*/ 1668834 w 1726174"/>
              <a:gd name="connsiteY3" fmla="*/ 135843 h 876761"/>
              <a:gd name="connsiteX4" fmla="*/ 711953 w 1726174"/>
              <a:gd name="connsiteY4" fmla="*/ 302 h 876761"/>
              <a:gd name="connsiteX5" fmla="*/ 46296 w 1726174"/>
              <a:gd name="connsiteY5" fmla="*/ 158293 h 876761"/>
              <a:gd name="connsiteX6" fmla="*/ 100392 w 1726174"/>
              <a:gd name="connsiteY6" fmla="*/ 627288 h 876761"/>
              <a:gd name="connsiteX7" fmla="*/ 451431 w 1726174"/>
              <a:gd name="connsiteY7" fmla="*/ 707708 h 876761"/>
              <a:gd name="connsiteX8" fmla="*/ 655068 w 1726174"/>
              <a:gd name="connsiteY8" fmla="*/ 876761 h 876761"/>
              <a:gd name="connsiteX9" fmla="*/ 603690 w 1726174"/>
              <a:gd name="connsiteY9" fmla="*/ 792152 h 876761"/>
              <a:gd name="connsiteX10" fmla="*/ 596213 w 1726174"/>
              <a:gd name="connsiteY10" fmla="*/ 719029 h 876761"/>
              <a:gd name="connsiteX0" fmla="*/ 596213 w 1726174"/>
              <a:gd name="connsiteY0" fmla="*/ 719029 h 876761"/>
              <a:gd name="connsiteX1" fmla="*/ 1155749 w 1726174"/>
              <a:gd name="connsiteY1" fmla="*/ 722386 h 876761"/>
              <a:gd name="connsiteX2" fmla="*/ 1623686 w 1726174"/>
              <a:gd name="connsiteY2" fmla="*/ 619618 h 876761"/>
              <a:gd name="connsiteX3" fmla="*/ 1668834 w 1726174"/>
              <a:gd name="connsiteY3" fmla="*/ 135843 h 876761"/>
              <a:gd name="connsiteX4" fmla="*/ 711953 w 1726174"/>
              <a:gd name="connsiteY4" fmla="*/ 302 h 876761"/>
              <a:gd name="connsiteX5" fmla="*/ 46296 w 1726174"/>
              <a:gd name="connsiteY5" fmla="*/ 158293 h 876761"/>
              <a:gd name="connsiteX6" fmla="*/ 100392 w 1726174"/>
              <a:gd name="connsiteY6" fmla="*/ 627288 h 876761"/>
              <a:gd name="connsiteX7" fmla="*/ 451431 w 1726174"/>
              <a:gd name="connsiteY7" fmla="*/ 707708 h 876761"/>
              <a:gd name="connsiteX8" fmla="*/ 655068 w 1726174"/>
              <a:gd name="connsiteY8" fmla="*/ 876761 h 876761"/>
              <a:gd name="connsiteX9" fmla="*/ 597107 w 1726174"/>
              <a:gd name="connsiteY9" fmla="*/ 790084 h 876761"/>
              <a:gd name="connsiteX10" fmla="*/ 596213 w 1726174"/>
              <a:gd name="connsiteY10" fmla="*/ 719029 h 876761"/>
              <a:gd name="connsiteX0" fmla="*/ 596213 w 1726174"/>
              <a:gd name="connsiteY0" fmla="*/ 719029 h 856083"/>
              <a:gd name="connsiteX1" fmla="*/ 1155749 w 1726174"/>
              <a:gd name="connsiteY1" fmla="*/ 722386 h 856083"/>
              <a:gd name="connsiteX2" fmla="*/ 1623686 w 1726174"/>
              <a:gd name="connsiteY2" fmla="*/ 619618 h 856083"/>
              <a:gd name="connsiteX3" fmla="*/ 1668834 w 1726174"/>
              <a:gd name="connsiteY3" fmla="*/ 135843 h 856083"/>
              <a:gd name="connsiteX4" fmla="*/ 711953 w 1726174"/>
              <a:gd name="connsiteY4" fmla="*/ 302 h 856083"/>
              <a:gd name="connsiteX5" fmla="*/ 46296 w 1726174"/>
              <a:gd name="connsiteY5" fmla="*/ 158293 h 856083"/>
              <a:gd name="connsiteX6" fmla="*/ 100392 w 1726174"/>
              <a:gd name="connsiteY6" fmla="*/ 627288 h 856083"/>
              <a:gd name="connsiteX7" fmla="*/ 451431 w 1726174"/>
              <a:gd name="connsiteY7" fmla="*/ 707708 h 856083"/>
              <a:gd name="connsiteX8" fmla="*/ 640255 w 1726174"/>
              <a:gd name="connsiteY8" fmla="*/ 856083 h 856083"/>
              <a:gd name="connsiteX9" fmla="*/ 597107 w 1726174"/>
              <a:gd name="connsiteY9" fmla="*/ 790084 h 856083"/>
              <a:gd name="connsiteX10" fmla="*/ 596213 w 1726174"/>
              <a:gd name="connsiteY10" fmla="*/ 719029 h 856083"/>
              <a:gd name="connsiteX0" fmla="*/ 596213 w 1726174"/>
              <a:gd name="connsiteY0" fmla="*/ 719029 h 856083"/>
              <a:gd name="connsiteX1" fmla="*/ 1155749 w 1726174"/>
              <a:gd name="connsiteY1" fmla="*/ 722386 h 856083"/>
              <a:gd name="connsiteX2" fmla="*/ 1623686 w 1726174"/>
              <a:gd name="connsiteY2" fmla="*/ 619618 h 856083"/>
              <a:gd name="connsiteX3" fmla="*/ 1668834 w 1726174"/>
              <a:gd name="connsiteY3" fmla="*/ 135843 h 856083"/>
              <a:gd name="connsiteX4" fmla="*/ 711953 w 1726174"/>
              <a:gd name="connsiteY4" fmla="*/ 302 h 856083"/>
              <a:gd name="connsiteX5" fmla="*/ 46296 w 1726174"/>
              <a:gd name="connsiteY5" fmla="*/ 158293 h 856083"/>
              <a:gd name="connsiteX6" fmla="*/ 100392 w 1726174"/>
              <a:gd name="connsiteY6" fmla="*/ 627288 h 856083"/>
              <a:gd name="connsiteX7" fmla="*/ 451431 w 1726174"/>
              <a:gd name="connsiteY7" fmla="*/ 707708 h 856083"/>
              <a:gd name="connsiteX8" fmla="*/ 640255 w 1726174"/>
              <a:gd name="connsiteY8" fmla="*/ 856083 h 856083"/>
              <a:gd name="connsiteX9" fmla="*/ 592170 w 1726174"/>
              <a:gd name="connsiteY9" fmla="*/ 775610 h 856083"/>
              <a:gd name="connsiteX10" fmla="*/ 596213 w 1726174"/>
              <a:gd name="connsiteY10" fmla="*/ 719029 h 856083"/>
              <a:gd name="connsiteX0" fmla="*/ 596213 w 1726174"/>
              <a:gd name="connsiteY0" fmla="*/ 719029 h 856083"/>
              <a:gd name="connsiteX1" fmla="*/ 1155749 w 1726174"/>
              <a:gd name="connsiteY1" fmla="*/ 722386 h 856083"/>
              <a:gd name="connsiteX2" fmla="*/ 1623686 w 1726174"/>
              <a:gd name="connsiteY2" fmla="*/ 619618 h 856083"/>
              <a:gd name="connsiteX3" fmla="*/ 1668834 w 1726174"/>
              <a:gd name="connsiteY3" fmla="*/ 135843 h 856083"/>
              <a:gd name="connsiteX4" fmla="*/ 711953 w 1726174"/>
              <a:gd name="connsiteY4" fmla="*/ 302 h 856083"/>
              <a:gd name="connsiteX5" fmla="*/ 46296 w 1726174"/>
              <a:gd name="connsiteY5" fmla="*/ 158293 h 856083"/>
              <a:gd name="connsiteX6" fmla="*/ 100392 w 1726174"/>
              <a:gd name="connsiteY6" fmla="*/ 627288 h 856083"/>
              <a:gd name="connsiteX7" fmla="*/ 451431 w 1726174"/>
              <a:gd name="connsiteY7" fmla="*/ 707708 h 856083"/>
              <a:gd name="connsiteX8" fmla="*/ 640255 w 1726174"/>
              <a:gd name="connsiteY8" fmla="*/ 856083 h 856083"/>
              <a:gd name="connsiteX9" fmla="*/ 592170 w 1726174"/>
              <a:gd name="connsiteY9" fmla="*/ 775610 h 856083"/>
              <a:gd name="connsiteX10" fmla="*/ 596213 w 1726174"/>
              <a:gd name="connsiteY10" fmla="*/ 719029 h 856083"/>
              <a:gd name="connsiteX0" fmla="*/ 596213 w 1726174"/>
              <a:gd name="connsiteY0" fmla="*/ 719029 h 843676"/>
              <a:gd name="connsiteX1" fmla="*/ 1155749 w 1726174"/>
              <a:gd name="connsiteY1" fmla="*/ 722386 h 843676"/>
              <a:gd name="connsiteX2" fmla="*/ 1623686 w 1726174"/>
              <a:gd name="connsiteY2" fmla="*/ 619618 h 843676"/>
              <a:gd name="connsiteX3" fmla="*/ 1668834 w 1726174"/>
              <a:gd name="connsiteY3" fmla="*/ 135843 h 843676"/>
              <a:gd name="connsiteX4" fmla="*/ 711953 w 1726174"/>
              <a:gd name="connsiteY4" fmla="*/ 302 h 843676"/>
              <a:gd name="connsiteX5" fmla="*/ 46296 w 1726174"/>
              <a:gd name="connsiteY5" fmla="*/ 158293 h 843676"/>
              <a:gd name="connsiteX6" fmla="*/ 100392 w 1726174"/>
              <a:gd name="connsiteY6" fmla="*/ 627288 h 843676"/>
              <a:gd name="connsiteX7" fmla="*/ 451431 w 1726174"/>
              <a:gd name="connsiteY7" fmla="*/ 707708 h 843676"/>
              <a:gd name="connsiteX8" fmla="*/ 633672 w 1726174"/>
              <a:gd name="connsiteY8" fmla="*/ 843676 h 843676"/>
              <a:gd name="connsiteX9" fmla="*/ 592170 w 1726174"/>
              <a:gd name="connsiteY9" fmla="*/ 775610 h 843676"/>
              <a:gd name="connsiteX10" fmla="*/ 596213 w 1726174"/>
              <a:gd name="connsiteY10" fmla="*/ 719029 h 843676"/>
              <a:gd name="connsiteX0" fmla="*/ 596213 w 1726174"/>
              <a:gd name="connsiteY0" fmla="*/ 719029 h 843676"/>
              <a:gd name="connsiteX1" fmla="*/ 1155749 w 1726174"/>
              <a:gd name="connsiteY1" fmla="*/ 722386 h 843676"/>
              <a:gd name="connsiteX2" fmla="*/ 1623686 w 1726174"/>
              <a:gd name="connsiteY2" fmla="*/ 619618 h 843676"/>
              <a:gd name="connsiteX3" fmla="*/ 1668834 w 1726174"/>
              <a:gd name="connsiteY3" fmla="*/ 135843 h 843676"/>
              <a:gd name="connsiteX4" fmla="*/ 711953 w 1726174"/>
              <a:gd name="connsiteY4" fmla="*/ 302 h 843676"/>
              <a:gd name="connsiteX5" fmla="*/ 46296 w 1726174"/>
              <a:gd name="connsiteY5" fmla="*/ 158293 h 843676"/>
              <a:gd name="connsiteX6" fmla="*/ 100392 w 1726174"/>
              <a:gd name="connsiteY6" fmla="*/ 627288 h 843676"/>
              <a:gd name="connsiteX7" fmla="*/ 451431 w 1726174"/>
              <a:gd name="connsiteY7" fmla="*/ 707708 h 843676"/>
              <a:gd name="connsiteX8" fmla="*/ 633672 w 1726174"/>
              <a:gd name="connsiteY8" fmla="*/ 843676 h 843676"/>
              <a:gd name="connsiteX9" fmla="*/ 592170 w 1726174"/>
              <a:gd name="connsiteY9" fmla="*/ 775610 h 843676"/>
              <a:gd name="connsiteX10" fmla="*/ 596213 w 1726174"/>
              <a:gd name="connsiteY10" fmla="*/ 719029 h 843676"/>
              <a:gd name="connsiteX0" fmla="*/ 596213 w 1726174"/>
              <a:gd name="connsiteY0" fmla="*/ 719029 h 843785"/>
              <a:gd name="connsiteX1" fmla="*/ 1155749 w 1726174"/>
              <a:gd name="connsiteY1" fmla="*/ 722386 h 843785"/>
              <a:gd name="connsiteX2" fmla="*/ 1623686 w 1726174"/>
              <a:gd name="connsiteY2" fmla="*/ 619618 h 843785"/>
              <a:gd name="connsiteX3" fmla="*/ 1668834 w 1726174"/>
              <a:gd name="connsiteY3" fmla="*/ 135843 h 843785"/>
              <a:gd name="connsiteX4" fmla="*/ 711953 w 1726174"/>
              <a:gd name="connsiteY4" fmla="*/ 302 h 843785"/>
              <a:gd name="connsiteX5" fmla="*/ 46296 w 1726174"/>
              <a:gd name="connsiteY5" fmla="*/ 158293 h 843785"/>
              <a:gd name="connsiteX6" fmla="*/ 100392 w 1726174"/>
              <a:gd name="connsiteY6" fmla="*/ 627288 h 843785"/>
              <a:gd name="connsiteX7" fmla="*/ 451431 w 1726174"/>
              <a:gd name="connsiteY7" fmla="*/ 707708 h 843785"/>
              <a:gd name="connsiteX8" fmla="*/ 633672 w 1726174"/>
              <a:gd name="connsiteY8" fmla="*/ 843676 h 843785"/>
              <a:gd name="connsiteX9" fmla="*/ 592170 w 1726174"/>
              <a:gd name="connsiteY9" fmla="*/ 775610 h 843785"/>
              <a:gd name="connsiteX10" fmla="*/ 596213 w 1726174"/>
              <a:gd name="connsiteY10" fmla="*/ 719029 h 843785"/>
              <a:gd name="connsiteX0" fmla="*/ 596213 w 1726174"/>
              <a:gd name="connsiteY0" fmla="*/ 719029 h 843785"/>
              <a:gd name="connsiteX1" fmla="*/ 1155749 w 1726174"/>
              <a:gd name="connsiteY1" fmla="*/ 722386 h 843785"/>
              <a:gd name="connsiteX2" fmla="*/ 1623686 w 1726174"/>
              <a:gd name="connsiteY2" fmla="*/ 619618 h 843785"/>
              <a:gd name="connsiteX3" fmla="*/ 1668834 w 1726174"/>
              <a:gd name="connsiteY3" fmla="*/ 135843 h 843785"/>
              <a:gd name="connsiteX4" fmla="*/ 711953 w 1726174"/>
              <a:gd name="connsiteY4" fmla="*/ 302 h 843785"/>
              <a:gd name="connsiteX5" fmla="*/ 46296 w 1726174"/>
              <a:gd name="connsiteY5" fmla="*/ 158293 h 843785"/>
              <a:gd name="connsiteX6" fmla="*/ 100392 w 1726174"/>
              <a:gd name="connsiteY6" fmla="*/ 627288 h 843785"/>
              <a:gd name="connsiteX7" fmla="*/ 451431 w 1726174"/>
              <a:gd name="connsiteY7" fmla="*/ 707708 h 843785"/>
              <a:gd name="connsiteX8" fmla="*/ 633672 w 1726174"/>
              <a:gd name="connsiteY8" fmla="*/ 843676 h 843785"/>
              <a:gd name="connsiteX9" fmla="*/ 592170 w 1726174"/>
              <a:gd name="connsiteY9" fmla="*/ 775610 h 843785"/>
              <a:gd name="connsiteX10" fmla="*/ 596213 w 1726174"/>
              <a:gd name="connsiteY10" fmla="*/ 719029 h 843785"/>
              <a:gd name="connsiteX0" fmla="*/ 596213 w 1726174"/>
              <a:gd name="connsiteY0" fmla="*/ 719029 h 843785"/>
              <a:gd name="connsiteX1" fmla="*/ 1155749 w 1726174"/>
              <a:gd name="connsiteY1" fmla="*/ 722386 h 843785"/>
              <a:gd name="connsiteX2" fmla="*/ 1623686 w 1726174"/>
              <a:gd name="connsiteY2" fmla="*/ 619618 h 843785"/>
              <a:gd name="connsiteX3" fmla="*/ 1668834 w 1726174"/>
              <a:gd name="connsiteY3" fmla="*/ 135843 h 843785"/>
              <a:gd name="connsiteX4" fmla="*/ 711953 w 1726174"/>
              <a:gd name="connsiteY4" fmla="*/ 302 h 843785"/>
              <a:gd name="connsiteX5" fmla="*/ 46296 w 1726174"/>
              <a:gd name="connsiteY5" fmla="*/ 158293 h 843785"/>
              <a:gd name="connsiteX6" fmla="*/ 100392 w 1726174"/>
              <a:gd name="connsiteY6" fmla="*/ 627288 h 843785"/>
              <a:gd name="connsiteX7" fmla="*/ 451431 w 1726174"/>
              <a:gd name="connsiteY7" fmla="*/ 707708 h 843785"/>
              <a:gd name="connsiteX8" fmla="*/ 633672 w 1726174"/>
              <a:gd name="connsiteY8" fmla="*/ 843676 h 843785"/>
              <a:gd name="connsiteX9" fmla="*/ 603967 w 1726174"/>
              <a:gd name="connsiteY9" fmla="*/ 795371 h 843785"/>
              <a:gd name="connsiteX10" fmla="*/ 596213 w 1726174"/>
              <a:gd name="connsiteY10" fmla="*/ 719029 h 843785"/>
              <a:gd name="connsiteX0" fmla="*/ 596213 w 1726174"/>
              <a:gd name="connsiteY0" fmla="*/ 719029 h 833928"/>
              <a:gd name="connsiteX1" fmla="*/ 1155749 w 1726174"/>
              <a:gd name="connsiteY1" fmla="*/ 722386 h 833928"/>
              <a:gd name="connsiteX2" fmla="*/ 1623686 w 1726174"/>
              <a:gd name="connsiteY2" fmla="*/ 619618 h 833928"/>
              <a:gd name="connsiteX3" fmla="*/ 1668834 w 1726174"/>
              <a:gd name="connsiteY3" fmla="*/ 135843 h 833928"/>
              <a:gd name="connsiteX4" fmla="*/ 711953 w 1726174"/>
              <a:gd name="connsiteY4" fmla="*/ 302 h 833928"/>
              <a:gd name="connsiteX5" fmla="*/ 46296 w 1726174"/>
              <a:gd name="connsiteY5" fmla="*/ 158293 h 833928"/>
              <a:gd name="connsiteX6" fmla="*/ 100392 w 1726174"/>
              <a:gd name="connsiteY6" fmla="*/ 627288 h 833928"/>
              <a:gd name="connsiteX7" fmla="*/ 451431 w 1726174"/>
              <a:gd name="connsiteY7" fmla="*/ 707708 h 833928"/>
              <a:gd name="connsiteX8" fmla="*/ 629740 w 1726174"/>
              <a:gd name="connsiteY8" fmla="*/ 833796 h 833928"/>
              <a:gd name="connsiteX9" fmla="*/ 603967 w 1726174"/>
              <a:gd name="connsiteY9" fmla="*/ 795371 h 833928"/>
              <a:gd name="connsiteX10" fmla="*/ 596213 w 1726174"/>
              <a:gd name="connsiteY10" fmla="*/ 719029 h 833928"/>
              <a:gd name="connsiteX0" fmla="*/ 596213 w 1726174"/>
              <a:gd name="connsiteY0" fmla="*/ 719029 h 833928"/>
              <a:gd name="connsiteX1" fmla="*/ 1155749 w 1726174"/>
              <a:gd name="connsiteY1" fmla="*/ 722386 h 833928"/>
              <a:gd name="connsiteX2" fmla="*/ 1623686 w 1726174"/>
              <a:gd name="connsiteY2" fmla="*/ 619618 h 833928"/>
              <a:gd name="connsiteX3" fmla="*/ 1668834 w 1726174"/>
              <a:gd name="connsiteY3" fmla="*/ 135843 h 833928"/>
              <a:gd name="connsiteX4" fmla="*/ 711953 w 1726174"/>
              <a:gd name="connsiteY4" fmla="*/ 302 h 833928"/>
              <a:gd name="connsiteX5" fmla="*/ 46296 w 1726174"/>
              <a:gd name="connsiteY5" fmla="*/ 158293 h 833928"/>
              <a:gd name="connsiteX6" fmla="*/ 100392 w 1726174"/>
              <a:gd name="connsiteY6" fmla="*/ 627288 h 833928"/>
              <a:gd name="connsiteX7" fmla="*/ 451431 w 1726174"/>
              <a:gd name="connsiteY7" fmla="*/ 707708 h 833928"/>
              <a:gd name="connsiteX8" fmla="*/ 629740 w 1726174"/>
              <a:gd name="connsiteY8" fmla="*/ 833796 h 833928"/>
              <a:gd name="connsiteX9" fmla="*/ 602001 w 1726174"/>
              <a:gd name="connsiteY9" fmla="*/ 787961 h 833928"/>
              <a:gd name="connsiteX10" fmla="*/ 596213 w 1726174"/>
              <a:gd name="connsiteY10" fmla="*/ 719029 h 833928"/>
              <a:gd name="connsiteX0" fmla="*/ 596213 w 1726174"/>
              <a:gd name="connsiteY0" fmla="*/ 719029 h 836314"/>
              <a:gd name="connsiteX1" fmla="*/ 1155749 w 1726174"/>
              <a:gd name="connsiteY1" fmla="*/ 722386 h 836314"/>
              <a:gd name="connsiteX2" fmla="*/ 1623686 w 1726174"/>
              <a:gd name="connsiteY2" fmla="*/ 619618 h 836314"/>
              <a:gd name="connsiteX3" fmla="*/ 1668834 w 1726174"/>
              <a:gd name="connsiteY3" fmla="*/ 135843 h 836314"/>
              <a:gd name="connsiteX4" fmla="*/ 711953 w 1726174"/>
              <a:gd name="connsiteY4" fmla="*/ 302 h 836314"/>
              <a:gd name="connsiteX5" fmla="*/ 46296 w 1726174"/>
              <a:gd name="connsiteY5" fmla="*/ 158293 h 836314"/>
              <a:gd name="connsiteX6" fmla="*/ 100392 w 1726174"/>
              <a:gd name="connsiteY6" fmla="*/ 627288 h 836314"/>
              <a:gd name="connsiteX7" fmla="*/ 451431 w 1726174"/>
              <a:gd name="connsiteY7" fmla="*/ 707708 h 836314"/>
              <a:gd name="connsiteX8" fmla="*/ 624372 w 1726174"/>
              <a:gd name="connsiteY8" fmla="*/ 836189 h 836314"/>
              <a:gd name="connsiteX9" fmla="*/ 602001 w 1726174"/>
              <a:gd name="connsiteY9" fmla="*/ 787961 h 836314"/>
              <a:gd name="connsiteX10" fmla="*/ 596213 w 1726174"/>
              <a:gd name="connsiteY10" fmla="*/ 719029 h 836314"/>
              <a:gd name="connsiteX0" fmla="*/ 606950 w 1726174"/>
              <a:gd name="connsiteY0" fmla="*/ 711850 h 836314"/>
              <a:gd name="connsiteX1" fmla="*/ 1155749 w 1726174"/>
              <a:gd name="connsiteY1" fmla="*/ 722386 h 836314"/>
              <a:gd name="connsiteX2" fmla="*/ 1623686 w 1726174"/>
              <a:gd name="connsiteY2" fmla="*/ 619618 h 836314"/>
              <a:gd name="connsiteX3" fmla="*/ 1668834 w 1726174"/>
              <a:gd name="connsiteY3" fmla="*/ 135843 h 836314"/>
              <a:gd name="connsiteX4" fmla="*/ 711953 w 1726174"/>
              <a:gd name="connsiteY4" fmla="*/ 302 h 836314"/>
              <a:gd name="connsiteX5" fmla="*/ 46296 w 1726174"/>
              <a:gd name="connsiteY5" fmla="*/ 158293 h 836314"/>
              <a:gd name="connsiteX6" fmla="*/ 100392 w 1726174"/>
              <a:gd name="connsiteY6" fmla="*/ 627288 h 836314"/>
              <a:gd name="connsiteX7" fmla="*/ 451431 w 1726174"/>
              <a:gd name="connsiteY7" fmla="*/ 707708 h 836314"/>
              <a:gd name="connsiteX8" fmla="*/ 624372 w 1726174"/>
              <a:gd name="connsiteY8" fmla="*/ 836189 h 836314"/>
              <a:gd name="connsiteX9" fmla="*/ 602001 w 1726174"/>
              <a:gd name="connsiteY9" fmla="*/ 787961 h 836314"/>
              <a:gd name="connsiteX10" fmla="*/ 606950 w 1726174"/>
              <a:gd name="connsiteY10" fmla="*/ 711850 h 836314"/>
              <a:gd name="connsiteX0" fmla="*/ 612615 w 1731839"/>
              <a:gd name="connsiteY0" fmla="*/ 711557 h 836021"/>
              <a:gd name="connsiteX1" fmla="*/ 1161414 w 1731839"/>
              <a:gd name="connsiteY1" fmla="*/ 722093 h 836021"/>
              <a:gd name="connsiteX2" fmla="*/ 1629351 w 1731839"/>
              <a:gd name="connsiteY2" fmla="*/ 619325 h 836021"/>
              <a:gd name="connsiteX3" fmla="*/ 1674499 w 1731839"/>
              <a:gd name="connsiteY3" fmla="*/ 135550 h 836021"/>
              <a:gd name="connsiteX4" fmla="*/ 717618 w 1731839"/>
              <a:gd name="connsiteY4" fmla="*/ 9 h 836021"/>
              <a:gd name="connsiteX5" fmla="*/ 44803 w 1731839"/>
              <a:gd name="connsiteY5" fmla="*/ 138857 h 836021"/>
              <a:gd name="connsiteX6" fmla="*/ 106057 w 1731839"/>
              <a:gd name="connsiteY6" fmla="*/ 626995 h 836021"/>
              <a:gd name="connsiteX7" fmla="*/ 457096 w 1731839"/>
              <a:gd name="connsiteY7" fmla="*/ 707415 h 836021"/>
              <a:gd name="connsiteX8" fmla="*/ 630037 w 1731839"/>
              <a:gd name="connsiteY8" fmla="*/ 835896 h 836021"/>
              <a:gd name="connsiteX9" fmla="*/ 607666 w 1731839"/>
              <a:gd name="connsiteY9" fmla="*/ 787668 h 836021"/>
              <a:gd name="connsiteX10" fmla="*/ 612615 w 1731839"/>
              <a:gd name="connsiteY10" fmla="*/ 711557 h 836021"/>
              <a:gd name="connsiteX0" fmla="*/ 616922 w 1736146"/>
              <a:gd name="connsiteY0" fmla="*/ 712781 h 837245"/>
              <a:gd name="connsiteX1" fmla="*/ 1165721 w 1736146"/>
              <a:gd name="connsiteY1" fmla="*/ 723317 h 837245"/>
              <a:gd name="connsiteX2" fmla="*/ 1633658 w 1736146"/>
              <a:gd name="connsiteY2" fmla="*/ 620549 h 837245"/>
              <a:gd name="connsiteX3" fmla="*/ 1678806 w 1736146"/>
              <a:gd name="connsiteY3" fmla="*/ 136774 h 837245"/>
              <a:gd name="connsiteX4" fmla="*/ 721925 w 1736146"/>
              <a:gd name="connsiteY4" fmla="*/ 1233 h 837245"/>
              <a:gd name="connsiteX5" fmla="*/ 43741 w 1736146"/>
              <a:gd name="connsiteY5" fmla="*/ 106580 h 837245"/>
              <a:gd name="connsiteX6" fmla="*/ 110364 w 1736146"/>
              <a:gd name="connsiteY6" fmla="*/ 628219 h 837245"/>
              <a:gd name="connsiteX7" fmla="*/ 461403 w 1736146"/>
              <a:gd name="connsiteY7" fmla="*/ 708639 h 837245"/>
              <a:gd name="connsiteX8" fmla="*/ 634344 w 1736146"/>
              <a:gd name="connsiteY8" fmla="*/ 837120 h 837245"/>
              <a:gd name="connsiteX9" fmla="*/ 611973 w 1736146"/>
              <a:gd name="connsiteY9" fmla="*/ 788892 h 837245"/>
              <a:gd name="connsiteX10" fmla="*/ 616922 w 1736146"/>
              <a:gd name="connsiteY10" fmla="*/ 712781 h 837245"/>
              <a:gd name="connsiteX0" fmla="*/ 616922 w 1736146"/>
              <a:gd name="connsiteY0" fmla="*/ 712781 h 837245"/>
              <a:gd name="connsiteX1" fmla="*/ 1165721 w 1736146"/>
              <a:gd name="connsiteY1" fmla="*/ 723317 h 837245"/>
              <a:gd name="connsiteX2" fmla="*/ 1633658 w 1736146"/>
              <a:gd name="connsiteY2" fmla="*/ 620549 h 837245"/>
              <a:gd name="connsiteX3" fmla="*/ 1678806 w 1736146"/>
              <a:gd name="connsiteY3" fmla="*/ 136774 h 837245"/>
              <a:gd name="connsiteX4" fmla="*/ 721925 w 1736146"/>
              <a:gd name="connsiteY4" fmla="*/ 1233 h 837245"/>
              <a:gd name="connsiteX5" fmla="*/ 43741 w 1736146"/>
              <a:gd name="connsiteY5" fmla="*/ 106580 h 837245"/>
              <a:gd name="connsiteX6" fmla="*/ 110364 w 1736146"/>
              <a:gd name="connsiteY6" fmla="*/ 628219 h 837245"/>
              <a:gd name="connsiteX7" fmla="*/ 461403 w 1736146"/>
              <a:gd name="connsiteY7" fmla="*/ 708639 h 837245"/>
              <a:gd name="connsiteX8" fmla="*/ 634344 w 1736146"/>
              <a:gd name="connsiteY8" fmla="*/ 837120 h 837245"/>
              <a:gd name="connsiteX9" fmla="*/ 613762 w 1736146"/>
              <a:gd name="connsiteY9" fmla="*/ 791285 h 837245"/>
              <a:gd name="connsiteX10" fmla="*/ 616922 w 1736146"/>
              <a:gd name="connsiteY10" fmla="*/ 712781 h 837245"/>
              <a:gd name="connsiteX0" fmla="*/ 616922 w 1736146"/>
              <a:gd name="connsiteY0" fmla="*/ 712781 h 837245"/>
              <a:gd name="connsiteX1" fmla="*/ 1165721 w 1736146"/>
              <a:gd name="connsiteY1" fmla="*/ 723317 h 837245"/>
              <a:gd name="connsiteX2" fmla="*/ 1633658 w 1736146"/>
              <a:gd name="connsiteY2" fmla="*/ 620549 h 837245"/>
              <a:gd name="connsiteX3" fmla="*/ 1678806 w 1736146"/>
              <a:gd name="connsiteY3" fmla="*/ 136774 h 837245"/>
              <a:gd name="connsiteX4" fmla="*/ 721925 w 1736146"/>
              <a:gd name="connsiteY4" fmla="*/ 1233 h 837245"/>
              <a:gd name="connsiteX5" fmla="*/ 43741 w 1736146"/>
              <a:gd name="connsiteY5" fmla="*/ 106580 h 837245"/>
              <a:gd name="connsiteX6" fmla="*/ 110364 w 1736146"/>
              <a:gd name="connsiteY6" fmla="*/ 628219 h 837245"/>
              <a:gd name="connsiteX7" fmla="*/ 461403 w 1736146"/>
              <a:gd name="connsiteY7" fmla="*/ 708639 h 837245"/>
              <a:gd name="connsiteX8" fmla="*/ 634344 w 1736146"/>
              <a:gd name="connsiteY8" fmla="*/ 837120 h 837245"/>
              <a:gd name="connsiteX9" fmla="*/ 613762 w 1736146"/>
              <a:gd name="connsiteY9" fmla="*/ 791285 h 837245"/>
              <a:gd name="connsiteX10" fmla="*/ 616922 w 1736146"/>
              <a:gd name="connsiteY10" fmla="*/ 712781 h 837245"/>
              <a:gd name="connsiteX0" fmla="*/ 616922 w 1736070"/>
              <a:gd name="connsiteY0" fmla="*/ 712781 h 837245"/>
              <a:gd name="connsiteX1" fmla="*/ 1167511 w 1736070"/>
              <a:gd name="connsiteY1" fmla="*/ 711353 h 837245"/>
              <a:gd name="connsiteX2" fmla="*/ 1633658 w 1736070"/>
              <a:gd name="connsiteY2" fmla="*/ 620549 h 837245"/>
              <a:gd name="connsiteX3" fmla="*/ 1678806 w 1736070"/>
              <a:gd name="connsiteY3" fmla="*/ 136774 h 837245"/>
              <a:gd name="connsiteX4" fmla="*/ 721925 w 1736070"/>
              <a:gd name="connsiteY4" fmla="*/ 1233 h 837245"/>
              <a:gd name="connsiteX5" fmla="*/ 43741 w 1736070"/>
              <a:gd name="connsiteY5" fmla="*/ 106580 h 837245"/>
              <a:gd name="connsiteX6" fmla="*/ 110364 w 1736070"/>
              <a:gd name="connsiteY6" fmla="*/ 628219 h 837245"/>
              <a:gd name="connsiteX7" fmla="*/ 461403 w 1736070"/>
              <a:gd name="connsiteY7" fmla="*/ 708639 h 837245"/>
              <a:gd name="connsiteX8" fmla="*/ 634344 w 1736070"/>
              <a:gd name="connsiteY8" fmla="*/ 837120 h 837245"/>
              <a:gd name="connsiteX9" fmla="*/ 613762 w 1736070"/>
              <a:gd name="connsiteY9" fmla="*/ 791285 h 837245"/>
              <a:gd name="connsiteX10" fmla="*/ 616922 w 1736070"/>
              <a:gd name="connsiteY10" fmla="*/ 712781 h 837245"/>
              <a:gd name="connsiteX0" fmla="*/ 616922 w 1736070"/>
              <a:gd name="connsiteY0" fmla="*/ 712781 h 837245"/>
              <a:gd name="connsiteX1" fmla="*/ 1167511 w 1736070"/>
              <a:gd name="connsiteY1" fmla="*/ 711353 h 837245"/>
              <a:gd name="connsiteX2" fmla="*/ 1633658 w 1736070"/>
              <a:gd name="connsiteY2" fmla="*/ 620549 h 837245"/>
              <a:gd name="connsiteX3" fmla="*/ 1678806 w 1736070"/>
              <a:gd name="connsiteY3" fmla="*/ 136774 h 837245"/>
              <a:gd name="connsiteX4" fmla="*/ 721925 w 1736070"/>
              <a:gd name="connsiteY4" fmla="*/ 1233 h 837245"/>
              <a:gd name="connsiteX5" fmla="*/ 43741 w 1736070"/>
              <a:gd name="connsiteY5" fmla="*/ 106580 h 837245"/>
              <a:gd name="connsiteX6" fmla="*/ 110364 w 1736070"/>
              <a:gd name="connsiteY6" fmla="*/ 628219 h 837245"/>
              <a:gd name="connsiteX7" fmla="*/ 461403 w 1736070"/>
              <a:gd name="connsiteY7" fmla="*/ 708639 h 837245"/>
              <a:gd name="connsiteX8" fmla="*/ 634344 w 1736070"/>
              <a:gd name="connsiteY8" fmla="*/ 837120 h 837245"/>
              <a:gd name="connsiteX9" fmla="*/ 613762 w 1736070"/>
              <a:gd name="connsiteY9" fmla="*/ 791285 h 837245"/>
              <a:gd name="connsiteX10" fmla="*/ 616922 w 1736070"/>
              <a:gd name="connsiteY10" fmla="*/ 712781 h 837245"/>
              <a:gd name="connsiteX0" fmla="*/ 616922 w 1736070"/>
              <a:gd name="connsiteY0" fmla="*/ 712781 h 837245"/>
              <a:gd name="connsiteX1" fmla="*/ 1167511 w 1736070"/>
              <a:gd name="connsiteY1" fmla="*/ 711353 h 837245"/>
              <a:gd name="connsiteX2" fmla="*/ 1633658 w 1736070"/>
              <a:gd name="connsiteY2" fmla="*/ 620549 h 837245"/>
              <a:gd name="connsiteX3" fmla="*/ 1678806 w 1736070"/>
              <a:gd name="connsiteY3" fmla="*/ 136774 h 837245"/>
              <a:gd name="connsiteX4" fmla="*/ 721925 w 1736070"/>
              <a:gd name="connsiteY4" fmla="*/ 1233 h 837245"/>
              <a:gd name="connsiteX5" fmla="*/ 43741 w 1736070"/>
              <a:gd name="connsiteY5" fmla="*/ 106580 h 837245"/>
              <a:gd name="connsiteX6" fmla="*/ 110364 w 1736070"/>
              <a:gd name="connsiteY6" fmla="*/ 628219 h 837245"/>
              <a:gd name="connsiteX7" fmla="*/ 461403 w 1736070"/>
              <a:gd name="connsiteY7" fmla="*/ 708639 h 837245"/>
              <a:gd name="connsiteX8" fmla="*/ 634344 w 1736070"/>
              <a:gd name="connsiteY8" fmla="*/ 837120 h 837245"/>
              <a:gd name="connsiteX9" fmla="*/ 613762 w 1736070"/>
              <a:gd name="connsiteY9" fmla="*/ 791285 h 837245"/>
              <a:gd name="connsiteX10" fmla="*/ 616922 w 1736070"/>
              <a:gd name="connsiteY10" fmla="*/ 712781 h 837245"/>
              <a:gd name="connsiteX0" fmla="*/ 616922 w 1736070"/>
              <a:gd name="connsiteY0" fmla="*/ 712781 h 839094"/>
              <a:gd name="connsiteX1" fmla="*/ 1167511 w 1736070"/>
              <a:gd name="connsiteY1" fmla="*/ 711353 h 839094"/>
              <a:gd name="connsiteX2" fmla="*/ 1633658 w 1736070"/>
              <a:gd name="connsiteY2" fmla="*/ 620549 h 839094"/>
              <a:gd name="connsiteX3" fmla="*/ 1678806 w 1736070"/>
              <a:gd name="connsiteY3" fmla="*/ 136774 h 839094"/>
              <a:gd name="connsiteX4" fmla="*/ 721925 w 1736070"/>
              <a:gd name="connsiteY4" fmla="*/ 1233 h 839094"/>
              <a:gd name="connsiteX5" fmla="*/ 43741 w 1736070"/>
              <a:gd name="connsiteY5" fmla="*/ 106580 h 839094"/>
              <a:gd name="connsiteX6" fmla="*/ 110364 w 1736070"/>
              <a:gd name="connsiteY6" fmla="*/ 628219 h 839094"/>
              <a:gd name="connsiteX7" fmla="*/ 461403 w 1736070"/>
              <a:gd name="connsiteY7" fmla="*/ 708639 h 839094"/>
              <a:gd name="connsiteX8" fmla="*/ 634344 w 1736070"/>
              <a:gd name="connsiteY8" fmla="*/ 837120 h 839094"/>
              <a:gd name="connsiteX9" fmla="*/ 613762 w 1736070"/>
              <a:gd name="connsiteY9" fmla="*/ 791285 h 839094"/>
              <a:gd name="connsiteX10" fmla="*/ 616922 w 1736070"/>
              <a:gd name="connsiteY10" fmla="*/ 712781 h 839094"/>
              <a:gd name="connsiteX0" fmla="*/ 616922 w 1736070"/>
              <a:gd name="connsiteY0" fmla="*/ 712781 h 839094"/>
              <a:gd name="connsiteX1" fmla="*/ 1167511 w 1736070"/>
              <a:gd name="connsiteY1" fmla="*/ 711353 h 839094"/>
              <a:gd name="connsiteX2" fmla="*/ 1633658 w 1736070"/>
              <a:gd name="connsiteY2" fmla="*/ 620549 h 839094"/>
              <a:gd name="connsiteX3" fmla="*/ 1678806 w 1736070"/>
              <a:gd name="connsiteY3" fmla="*/ 136774 h 839094"/>
              <a:gd name="connsiteX4" fmla="*/ 721925 w 1736070"/>
              <a:gd name="connsiteY4" fmla="*/ 1233 h 839094"/>
              <a:gd name="connsiteX5" fmla="*/ 43741 w 1736070"/>
              <a:gd name="connsiteY5" fmla="*/ 106580 h 839094"/>
              <a:gd name="connsiteX6" fmla="*/ 110364 w 1736070"/>
              <a:gd name="connsiteY6" fmla="*/ 628219 h 839094"/>
              <a:gd name="connsiteX7" fmla="*/ 461403 w 1736070"/>
              <a:gd name="connsiteY7" fmla="*/ 708639 h 839094"/>
              <a:gd name="connsiteX8" fmla="*/ 634344 w 1736070"/>
              <a:gd name="connsiteY8" fmla="*/ 837120 h 839094"/>
              <a:gd name="connsiteX9" fmla="*/ 613762 w 1736070"/>
              <a:gd name="connsiteY9" fmla="*/ 791285 h 839094"/>
              <a:gd name="connsiteX10" fmla="*/ 616922 w 1736070"/>
              <a:gd name="connsiteY10" fmla="*/ 712781 h 839094"/>
              <a:gd name="connsiteX0" fmla="*/ 616922 w 1736070"/>
              <a:gd name="connsiteY0" fmla="*/ 715564 h 841877"/>
              <a:gd name="connsiteX1" fmla="*/ 1167511 w 1736070"/>
              <a:gd name="connsiteY1" fmla="*/ 714136 h 841877"/>
              <a:gd name="connsiteX2" fmla="*/ 1633658 w 1736070"/>
              <a:gd name="connsiteY2" fmla="*/ 623332 h 841877"/>
              <a:gd name="connsiteX3" fmla="*/ 1678806 w 1736070"/>
              <a:gd name="connsiteY3" fmla="*/ 186531 h 841877"/>
              <a:gd name="connsiteX4" fmla="*/ 721925 w 1736070"/>
              <a:gd name="connsiteY4" fmla="*/ 4016 h 841877"/>
              <a:gd name="connsiteX5" fmla="*/ 43741 w 1736070"/>
              <a:gd name="connsiteY5" fmla="*/ 109363 h 841877"/>
              <a:gd name="connsiteX6" fmla="*/ 110364 w 1736070"/>
              <a:gd name="connsiteY6" fmla="*/ 631002 h 841877"/>
              <a:gd name="connsiteX7" fmla="*/ 461403 w 1736070"/>
              <a:gd name="connsiteY7" fmla="*/ 711422 h 841877"/>
              <a:gd name="connsiteX8" fmla="*/ 634344 w 1736070"/>
              <a:gd name="connsiteY8" fmla="*/ 839903 h 841877"/>
              <a:gd name="connsiteX9" fmla="*/ 613762 w 1736070"/>
              <a:gd name="connsiteY9" fmla="*/ 794068 h 841877"/>
              <a:gd name="connsiteX10" fmla="*/ 616922 w 1736070"/>
              <a:gd name="connsiteY10" fmla="*/ 715564 h 841877"/>
              <a:gd name="connsiteX0" fmla="*/ 616922 w 1732832"/>
              <a:gd name="connsiteY0" fmla="*/ 713064 h 839377"/>
              <a:gd name="connsiteX1" fmla="*/ 1167511 w 1732832"/>
              <a:gd name="connsiteY1" fmla="*/ 711636 h 839377"/>
              <a:gd name="connsiteX2" fmla="*/ 1633658 w 1732832"/>
              <a:gd name="connsiteY2" fmla="*/ 620832 h 839377"/>
              <a:gd name="connsiteX3" fmla="*/ 1674387 w 1732832"/>
              <a:gd name="connsiteY3" fmla="*/ 142276 h 839377"/>
              <a:gd name="connsiteX4" fmla="*/ 721925 w 1732832"/>
              <a:gd name="connsiteY4" fmla="*/ 1516 h 839377"/>
              <a:gd name="connsiteX5" fmla="*/ 43741 w 1732832"/>
              <a:gd name="connsiteY5" fmla="*/ 106863 h 839377"/>
              <a:gd name="connsiteX6" fmla="*/ 110364 w 1732832"/>
              <a:gd name="connsiteY6" fmla="*/ 628502 h 839377"/>
              <a:gd name="connsiteX7" fmla="*/ 461403 w 1732832"/>
              <a:gd name="connsiteY7" fmla="*/ 708922 h 839377"/>
              <a:gd name="connsiteX8" fmla="*/ 634344 w 1732832"/>
              <a:gd name="connsiteY8" fmla="*/ 837403 h 839377"/>
              <a:gd name="connsiteX9" fmla="*/ 613762 w 1732832"/>
              <a:gd name="connsiteY9" fmla="*/ 791568 h 839377"/>
              <a:gd name="connsiteX10" fmla="*/ 616922 w 1732832"/>
              <a:gd name="connsiteY10" fmla="*/ 713064 h 839377"/>
              <a:gd name="connsiteX0" fmla="*/ 616922 w 1732832"/>
              <a:gd name="connsiteY0" fmla="*/ 713064 h 839377"/>
              <a:gd name="connsiteX1" fmla="*/ 1167511 w 1732832"/>
              <a:gd name="connsiteY1" fmla="*/ 711636 h 839377"/>
              <a:gd name="connsiteX2" fmla="*/ 1633658 w 1732832"/>
              <a:gd name="connsiteY2" fmla="*/ 620832 h 839377"/>
              <a:gd name="connsiteX3" fmla="*/ 1674387 w 1732832"/>
              <a:gd name="connsiteY3" fmla="*/ 142276 h 839377"/>
              <a:gd name="connsiteX4" fmla="*/ 721925 w 1732832"/>
              <a:gd name="connsiteY4" fmla="*/ 1516 h 839377"/>
              <a:gd name="connsiteX5" fmla="*/ 43741 w 1732832"/>
              <a:gd name="connsiteY5" fmla="*/ 106863 h 839377"/>
              <a:gd name="connsiteX6" fmla="*/ 110364 w 1732832"/>
              <a:gd name="connsiteY6" fmla="*/ 628502 h 839377"/>
              <a:gd name="connsiteX7" fmla="*/ 461403 w 1732832"/>
              <a:gd name="connsiteY7" fmla="*/ 708922 h 839377"/>
              <a:gd name="connsiteX8" fmla="*/ 634344 w 1732832"/>
              <a:gd name="connsiteY8" fmla="*/ 837403 h 839377"/>
              <a:gd name="connsiteX9" fmla="*/ 613762 w 1732832"/>
              <a:gd name="connsiteY9" fmla="*/ 791568 h 839377"/>
              <a:gd name="connsiteX10" fmla="*/ 616922 w 1732832"/>
              <a:gd name="connsiteY10" fmla="*/ 713064 h 839377"/>
              <a:gd name="connsiteX0" fmla="*/ 616922 w 1733140"/>
              <a:gd name="connsiteY0" fmla="*/ 713064 h 839377"/>
              <a:gd name="connsiteX1" fmla="*/ 1160523 w 1733140"/>
              <a:gd name="connsiteY1" fmla="*/ 724017 h 839377"/>
              <a:gd name="connsiteX2" fmla="*/ 1633658 w 1733140"/>
              <a:gd name="connsiteY2" fmla="*/ 620832 h 839377"/>
              <a:gd name="connsiteX3" fmla="*/ 1674387 w 1733140"/>
              <a:gd name="connsiteY3" fmla="*/ 142276 h 839377"/>
              <a:gd name="connsiteX4" fmla="*/ 721925 w 1733140"/>
              <a:gd name="connsiteY4" fmla="*/ 1516 h 839377"/>
              <a:gd name="connsiteX5" fmla="*/ 43741 w 1733140"/>
              <a:gd name="connsiteY5" fmla="*/ 106863 h 839377"/>
              <a:gd name="connsiteX6" fmla="*/ 110364 w 1733140"/>
              <a:gd name="connsiteY6" fmla="*/ 628502 h 839377"/>
              <a:gd name="connsiteX7" fmla="*/ 461403 w 1733140"/>
              <a:gd name="connsiteY7" fmla="*/ 708922 h 839377"/>
              <a:gd name="connsiteX8" fmla="*/ 634344 w 1733140"/>
              <a:gd name="connsiteY8" fmla="*/ 837403 h 839377"/>
              <a:gd name="connsiteX9" fmla="*/ 613762 w 1733140"/>
              <a:gd name="connsiteY9" fmla="*/ 791568 h 839377"/>
              <a:gd name="connsiteX10" fmla="*/ 616922 w 1733140"/>
              <a:gd name="connsiteY10" fmla="*/ 713064 h 839377"/>
              <a:gd name="connsiteX0" fmla="*/ 616922 w 1730438"/>
              <a:gd name="connsiteY0" fmla="*/ 713064 h 839377"/>
              <a:gd name="connsiteX1" fmla="*/ 1160523 w 1730438"/>
              <a:gd name="connsiteY1" fmla="*/ 724017 h 839377"/>
              <a:gd name="connsiteX2" fmla="*/ 1633658 w 1730438"/>
              <a:gd name="connsiteY2" fmla="*/ 620832 h 839377"/>
              <a:gd name="connsiteX3" fmla="*/ 1674387 w 1730438"/>
              <a:gd name="connsiteY3" fmla="*/ 142276 h 839377"/>
              <a:gd name="connsiteX4" fmla="*/ 721925 w 1730438"/>
              <a:gd name="connsiteY4" fmla="*/ 1516 h 839377"/>
              <a:gd name="connsiteX5" fmla="*/ 43741 w 1730438"/>
              <a:gd name="connsiteY5" fmla="*/ 106863 h 839377"/>
              <a:gd name="connsiteX6" fmla="*/ 110364 w 1730438"/>
              <a:gd name="connsiteY6" fmla="*/ 628502 h 839377"/>
              <a:gd name="connsiteX7" fmla="*/ 461403 w 1730438"/>
              <a:gd name="connsiteY7" fmla="*/ 708922 h 839377"/>
              <a:gd name="connsiteX8" fmla="*/ 634344 w 1730438"/>
              <a:gd name="connsiteY8" fmla="*/ 837403 h 839377"/>
              <a:gd name="connsiteX9" fmla="*/ 613762 w 1730438"/>
              <a:gd name="connsiteY9" fmla="*/ 791568 h 839377"/>
              <a:gd name="connsiteX10" fmla="*/ 616922 w 1730438"/>
              <a:gd name="connsiteY10" fmla="*/ 713064 h 839377"/>
              <a:gd name="connsiteX0" fmla="*/ 616922 w 1730438"/>
              <a:gd name="connsiteY0" fmla="*/ 713064 h 839377"/>
              <a:gd name="connsiteX1" fmla="*/ 1160523 w 1730438"/>
              <a:gd name="connsiteY1" fmla="*/ 724017 h 839377"/>
              <a:gd name="connsiteX2" fmla="*/ 1633658 w 1730438"/>
              <a:gd name="connsiteY2" fmla="*/ 600198 h 839377"/>
              <a:gd name="connsiteX3" fmla="*/ 1674387 w 1730438"/>
              <a:gd name="connsiteY3" fmla="*/ 142276 h 839377"/>
              <a:gd name="connsiteX4" fmla="*/ 721925 w 1730438"/>
              <a:gd name="connsiteY4" fmla="*/ 1516 h 839377"/>
              <a:gd name="connsiteX5" fmla="*/ 43741 w 1730438"/>
              <a:gd name="connsiteY5" fmla="*/ 106863 h 839377"/>
              <a:gd name="connsiteX6" fmla="*/ 110364 w 1730438"/>
              <a:gd name="connsiteY6" fmla="*/ 628502 h 839377"/>
              <a:gd name="connsiteX7" fmla="*/ 461403 w 1730438"/>
              <a:gd name="connsiteY7" fmla="*/ 708922 h 839377"/>
              <a:gd name="connsiteX8" fmla="*/ 634344 w 1730438"/>
              <a:gd name="connsiteY8" fmla="*/ 837403 h 839377"/>
              <a:gd name="connsiteX9" fmla="*/ 613762 w 1730438"/>
              <a:gd name="connsiteY9" fmla="*/ 791568 h 839377"/>
              <a:gd name="connsiteX10" fmla="*/ 616922 w 1730438"/>
              <a:gd name="connsiteY10" fmla="*/ 713064 h 839377"/>
              <a:gd name="connsiteX0" fmla="*/ 616922 w 1730438"/>
              <a:gd name="connsiteY0" fmla="*/ 713064 h 839377"/>
              <a:gd name="connsiteX1" fmla="*/ 1160523 w 1730438"/>
              <a:gd name="connsiteY1" fmla="*/ 724017 h 839377"/>
              <a:gd name="connsiteX2" fmla="*/ 1633658 w 1730438"/>
              <a:gd name="connsiteY2" fmla="*/ 600198 h 839377"/>
              <a:gd name="connsiteX3" fmla="*/ 1674387 w 1730438"/>
              <a:gd name="connsiteY3" fmla="*/ 142276 h 839377"/>
              <a:gd name="connsiteX4" fmla="*/ 721925 w 1730438"/>
              <a:gd name="connsiteY4" fmla="*/ 1516 h 839377"/>
              <a:gd name="connsiteX5" fmla="*/ 43741 w 1730438"/>
              <a:gd name="connsiteY5" fmla="*/ 106863 h 839377"/>
              <a:gd name="connsiteX6" fmla="*/ 110364 w 1730438"/>
              <a:gd name="connsiteY6" fmla="*/ 628502 h 839377"/>
              <a:gd name="connsiteX7" fmla="*/ 461403 w 1730438"/>
              <a:gd name="connsiteY7" fmla="*/ 708922 h 839377"/>
              <a:gd name="connsiteX8" fmla="*/ 634344 w 1730438"/>
              <a:gd name="connsiteY8" fmla="*/ 837403 h 839377"/>
              <a:gd name="connsiteX9" fmla="*/ 613762 w 1730438"/>
              <a:gd name="connsiteY9" fmla="*/ 791568 h 839377"/>
              <a:gd name="connsiteX10" fmla="*/ 616922 w 1730438"/>
              <a:gd name="connsiteY10" fmla="*/ 713064 h 839377"/>
              <a:gd name="connsiteX0" fmla="*/ 616922 w 1730438"/>
              <a:gd name="connsiteY0" fmla="*/ 713064 h 839377"/>
              <a:gd name="connsiteX1" fmla="*/ 1160523 w 1730438"/>
              <a:gd name="connsiteY1" fmla="*/ 724017 h 839377"/>
              <a:gd name="connsiteX2" fmla="*/ 1633658 w 1730438"/>
              <a:gd name="connsiteY2" fmla="*/ 600198 h 839377"/>
              <a:gd name="connsiteX3" fmla="*/ 1674387 w 1730438"/>
              <a:gd name="connsiteY3" fmla="*/ 142276 h 839377"/>
              <a:gd name="connsiteX4" fmla="*/ 721925 w 1730438"/>
              <a:gd name="connsiteY4" fmla="*/ 1516 h 839377"/>
              <a:gd name="connsiteX5" fmla="*/ 43741 w 1730438"/>
              <a:gd name="connsiteY5" fmla="*/ 106863 h 839377"/>
              <a:gd name="connsiteX6" fmla="*/ 110364 w 1730438"/>
              <a:gd name="connsiteY6" fmla="*/ 628502 h 839377"/>
              <a:gd name="connsiteX7" fmla="*/ 461403 w 1730438"/>
              <a:gd name="connsiteY7" fmla="*/ 708922 h 839377"/>
              <a:gd name="connsiteX8" fmla="*/ 634344 w 1730438"/>
              <a:gd name="connsiteY8" fmla="*/ 837403 h 839377"/>
              <a:gd name="connsiteX9" fmla="*/ 613762 w 1730438"/>
              <a:gd name="connsiteY9" fmla="*/ 791568 h 839377"/>
              <a:gd name="connsiteX10" fmla="*/ 616922 w 1730438"/>
              <a:gd name="connsiteY10" fmla="*/ 713064 h 839377"/>
              <a:gd name="connsiteX0" fmla="*/ 616922 w 1732986"/>
              <a:gd name="connsiteY0" fmla="*/ 713064 h 839377"/>
              <a:gd name="connsiteX1" fmla="*/ 1164018 w 1732986"/>
              <a:gd name="connsiteY1" fmla="*/ 711636 h 839377"/>
              <a:gd name="connsiteX2" fmla="*/ 1633658 w 1732986"/>
              <a:gd name="connsiteY2" fmla="*/ 600198 h 839377"/>
              <a:gd name="connsiteX3" fmla="*/ 1674387 w 1732986"/>
              <a:gd name="connsiteY3" fmla="*/ 142276 h 839377"/>
              <a:gd name="connsiteX4" fmla="*/ 721925 w 1732986"/>
              <a:gd name="connsiteY4" fmla="*/ 1516 h 839377"/>
              <a:gd name="connsiteX5" fmla="*/ 43741 w 1732986"/>
              <a:gd name="connsiteY5" fmla="*/ 106863 h 839377"/>
              <a:gd name="connsiteX6" fmla="*/ 110364 w 1732986"/>
              <a:gd name="connsiteY6" fmla="*/ 628502 h 839377"/>
              <a:gd name="connsiteX7" fmla="*/ 461403 w 1732986"/>
              <a:gd name="connsiteY7" fmla="*/ 708922 h 839377"/>
              <a:gd name="connsiteX8" fmla="*/ 634344 w 1732986"/>
              <a:gd name="connsiteY8" fmla="*/ 837403 h 839377"/>
              <a:gd name="connsiteX9" fmla="*/ 613762 w 1732986"/>
              <a:gd name="connsiteY9" fmla="*/ 791568 h 839377"/>
              <a:gd name="connsiteX10" fmla="*/ 616922 w 1732986"/>
              <a:gd name="connsiteY10" fmla="*/ 713064 h 839377"/>
              <a:gd name="connsiteX0" fmla="*/ 616922 w 1732986"/>
              <a:gd name="connsiteY0" fmla="*/ 713064 h 839377"/>
              <a:gd name="connsiteX1" fmla="*/ 1164018 w 1732986"/>
              <a:gd name="connsiteY1" fmla="*/ 711636 h 839377"/>
              <a:gd name="connsiteX2" fmla="*/ 1633658 w 1732986"/>
              <a:gd name="connsiteY2" fmla="*/ 600198 h 839377"/>
              <a:gd name="connsiteX3" fmla="*/ 1674387 w 1732986"/>
              <a:gd name="connsiteY3" fmla="*/ 142276 h 839377"/>
              <a:gd name="connsiteX4" fmla="*/ 721925 w 1732986"/>
              <a:gd name="connsiteY4" fmla="*/ 1516 h 839377"/>
              <a:gd name="connsiteX5" fmla="*/ 43741 w 1732986"/>
              <a:gd name="connsiteY5" fmla="*/ 106863 h 839377"/>
              <a:gd name="connsiteX6" fmla="*/ 110364 w 1732986"/>
              <a:gd name="connsiteY6" fmla="*/ 628502 h 839377"/>
              <a:gd name="connsiteX7" fmla="*/ 461403 w 1732986"/>
              <a:gd name="connsiteY7" fmla="*/ 708922 h 839377"/>
              <a:gd name="connsiteX8" fmla="*/ 634344 w 1732986"/>
              <a:gd name="connsiteY8" fmla="*/ 837403 h 839377"/>
              <a:gd name="connsiteX9" fmla="*/ 616463 w 1732986"/>
              <a:gd name="connsiteY9" fmla="*/ 789973 h 839377"/>
              <a:gd name="connsiteX10" fmla="*/ 616922 w 1732986"/>
              <a:gd name="connsiteY10" fmla="*/ 713064 h 839377"/>
              <a:gd name="connsiteX0" fmla="*/ 616922 w 1732986"/>
              <a:gd name="connsiteY0" fmla="*/ 713064 h 837403"/>
              <a:gd name="connsiteX1" fmla="*/ 1164018 w 1732986"/>
              <a:gd name="connsiteY1" fmla="*/ 711636 h 837403"/>
              <a:gd name="connsiteX2" fmla="*/ 1633658 w 1732986"/>
              <a:gd name="connsiteY2" fmla="*/ 600198 h 837403"/>
              <a:gd name="connsiteX3" fmla="*/ 1674387 w 1732986"/>
              <a:gd name="connsiteY3" fmla="*/ 142276 h 837403"/>
              <a:gd name="connsiteX4" fmla="*/ 721925 w 1732986"/>
              <a:gd name="connsiteY4" fmla="*/ 1516 h 837403"/>
              <a:gd name="connsiteX5" fmla="*/ 43741 w 1732986"/>
              <a:gd name="connsiteY5" fmla="*/ 106863 h 837403"/>
              <a:gd name="connsiteX6" fmla="*/ 110364 w 1732986"/>
              <a:gd name="connsiteY6" fmla="*/ 628502 h 837403"/>
              <a:gd name="connsiteX7" fmla="*/ 461403 w 1732986"/>
              <a:gd name="connsiteY7" fmla="*/ 708922 h 837403"/>
              <a:gd name="connsiteX8" fmla="*/ 634344 w 1732986"/>
              <a:gd name="connsiteY8" fmla="*/ 837403 h 837403"/>
              <a:gd name="connsiteX9" fmla="*/ 616463 w 1732986"/>
              <a:gd name="connsiteY9" fmla="*/ 789973 h 837403"/>
              <a:gd name="connsiteX10" fmla="*/ 616922 w 1732986"/>
              <a:gd name="connsiteY10" fmla="*/ 713064 h 837403"/>
              <a:gd name="connsiteX0" fmla="*/ 616922 w 1730658"/>
              <a:gd name="connsiteY0" fmla="*/ 713064 h 837403"/>
              <a:gd name="connsiteX1" fmla="*/ 1164018 w 1730658"/>
              <a:gd name="connsiteY1" fmla="*/ 711636 h 837403"/>
              <a:gd name="connsiteX2" fmla="*/ 1626069 w 1730658"/>
              <a:gd name="connsiteY2" fmla="*/ 628754 h 837403"/>
              <a:gd name="connsiteX3" fmla="*/ 1674387 w 1730658"/>
              <a:gd name="connsiteY3" fmla="*/ 142276 h 837403"/>
              <a:gd name="connsiteX4" fmla="*/ 721925 w 1730658"/>
              <a:gd name="connsiteY4" fmla="*/ 1516 h 837403"/>
              <a:gd name="connsiteX5" fmla="*/ 43741 w 1730658"/>
              <a:gd name="connsiteY5" fmla="*/ 106863 h 837403"/>
              <a:gd name="connsiteX6" fmla="*/ 110364 w 1730658"/>
              <a:gd name="connsiteY6" fmla="*/ 628502 h 837403"/>
              <a:gd name="connsiteX7" fmla="*/ 461403 w 1730658"/>
              <a:gd name="connsiteY7" fmla="*/ 708922 h 837403"/>
              <a:gd name="connsiteX8" fmla="*/ 634344 w 1730658"/>
              <a:gd name="connsiteY8" fmla="*/ 837403 h 837403"/>
              <a:gd name="connsiteX9" fmla="*/ 616463 w 1730658"/>
              <a:gd name="connsiteY9" fmla="*/ 789973 h 837403"/>
              <a:gd name="connsiteX10" fmla="*/ 616922 w 1730658"/>
              <a:gd name="connsiteY10" fmla="*/ 713064 h 837403"/>
              <a:gd name="connsiteX0" fmla="*/ 616922 w 1722741"/>
              <a:gd name="connsiteY0" fmla="*/ 713064 h 837403"/>
              <a:gd name="connsiteX1" fmla="*/ 1164018 w 1722741"/>
              <a:gd name="connsiteY1" fmla="*/ 711636 h 837403"/>
              <a:gd name="connsiteX2" fmla="*/ 1595711 w 1722741"/>
              <a:gd name="connsiteY2" fmla="*/ 628754 h 837403"/>
              <a:gd name="connsiteX3" fmla="*/ 1674387 w 1722741"/>
              <a:gd name="connsiteY3" fmla="*/ 142276 h 837403"/>
              <a:gd name="connsiteX4" fmla="*/ 721925 w 1722741"/>
              <a:gd name="connsiteY4" fmla="*/ 1516 h 837403"/>
              <a:gd name="connsiteX5" fmla="*/ 43741 w 1722741"/>
              <a:gd name="connsiteY5" fmla="*/ 106863 h 837403"/>
              <a:gd name="connsiteX6" fmla="*/ 110364 w 1722741"/>
              <a:gd name="connsiteY6" fmla="*/ 628502 h 837403"/>
              <a:gd name="connsiteX7" fmla="*/ 461403 w 1722741"/>
              <a:gd name="connsiteY7" fmla="*/ 708922 h 837403"/>
              <a:gd name="connsiteX8" fmla="*/ 634344 w 1722741"/>
              <a:gd name="connsiteY8" fmla="*/ 837403 h 837403"/>
              <a:gd name="connsiteX9" fmla="*/ 616463 w 1722741"/>
              <a:gd name="connsiteY9" fmla="*/ 789973 h 837403"/>
              <a:gd name="connsiteX10" fmla="*/ 616922 w 1722741"/>
              <a:gd name="connsiteY10" fmla="*/ 713064 h 837403"/>
              <a:gd name="connsiteX0" fmla="*/ 612139 w 1722741"/>
              <a:gd name="connsiteY0" fmla="*/ 734249 h 837403"/>
              <a:gd name="connsiteX1" fmla="*/ 1164018 w 1722741"/>
              <a:gd name="connsiteY1" fmla="*/ 711636 h 837403"/>
              <a:gd name="connsiteX2" fmla="*/ 1595711 w 1722741"/>
              <a:gd name="connsiteY2" fmla="*/ 628754 h 837403"/>
              <a:gd name="connsiteX3" fmla="*/ 1674387 w 1722741"/>
              <a:gd name="connsiteY3" fmla="*/ 142276 h 837403"/>
              <a:gd name="connsiteX4" fmla="*/ 721925 w 1722741"/>
              <a:gd name="connsiteY4" fmla="*/ 1516 h 837403"/>
              <a:gd name="connsiteX5" fmla="*/ 43741 w 1722741"/>
              <a:gd name="connsiteY5" fmla="*/ 106863 h 837403"/>
              <a:gd name="connsiteX6" fmla="*/ 110364 w 1722741"/>
              <a:gd name="connsiteY6" fmla="*/ 628502 h 837403"/>
              <a:gd name="connsiteX7" fmla="*/ 461403 w 1722741"/>
              <a:gd name="connsiteY7" fmla="*/ 708922 h 837403"/>
              <a:gd name="connsiteX8" fmla="*/ 634344 w 1722741"/>
              <a:gd name="connsiteY8" fmla="*/ 837403 h 837403"/>
              <a:gd name="connsiteX9" fmla="*/ 616463 w 1722741"/>
              <a:gd name="connsiteY9" fmla="*/ 789973 h 837403"/>
              <a:gd name="connsiteX10" fmla="*/ 612139 w 1722741"/>
              <a:gd name="connsiteY10" fmla="*/ 734249 h 837403"/>
              <a:gd name="connsiteX0" fmla="*/ 612139 w 1721794"/>
              <a:gd name="connsiteY0" fmla="*/ 734249 h 837403"/>
              <a:gd name="connsiteX1" fmla="*/ 1193010 w 1721794"/>
              <a:gd name="connsiteY1" fmla="*/ 734938 h 837403"/>
              <a:gd name="connsiteX2" fmla="*/ 1595711 w 1721794"/>
              <a:gd name="connsiteY2" fmla="*/ 628754 h 837403"/>
              <a:gd name="connsiteX3" fmla="*/ 1674387 w 1721794"/>
              <a:gd name="connsiteY3" fmla="*/ 142276 h 837403"/>
              <a:gd name="connsiteX4" fmla="*/ 721925 w 1721794"/>
              <a:gd name="connsiteY4" fmla="*/ 1516 h 837403"/>
              <a:gd name="connsiteX5" fmla="*/ 43741 w 1721794"/>
              <a:gd name="connsiteY5" fmla="*/ 106863 h 837403"/>
              <a:gd name="connsiteX6" fmla="*/ 110364 w 1721794"/>
              <a:gd name="connsiteY6" fmla="*/ 628502 h 837403"/>
              <a:gd name="connsiteX7" fmla="*/ 461403 w 1721794"/>
              <a:gd name="connsiteY7" fmla="*/ 708922 h 837403"/>
              <a:gd name="connsiteX8" fmla="*/ 634344 w 1721794"/>
              <a:gd name="connsiteY8" fmla="*/ 837403 h 837403"/>
              <a:gd name="connsiteX9" fmla="*/ 616463 w 1721794"/>
              <a:gd name="connsiteY9" fmla="*/ 789973 h 837403"/>
              <a:gd name="connsiteX10" fmla="*/ 612139 w 1721794"/>
              <a:gd name="connsiteY10" fmla="*/ 734249 h 837403"/>
              <a:gd name="connsiteX0" fmla="*/ 612139 w 1721794"/>
              <a:gd name="connsiteY0" fmla="*/ 734249 h 837403"/>
              <a:gd name="connsiteX1" fmla="*/ 1193010 w 1721794"/>
              <a:gd name="connsiteY1" fmla="*/ 734938 h 837403"/>
              <a:gd name="connsiteX2" fmla="*/ 1595711 w 1721794"/>
              <a:gd name="connsiteY2" fmla="*/ 628754 h 837403"/>
              <a:gd name="connsiteX3" fmla="*/ 1674387 w 1721794"/>
              <a:gd name="connsiteY3" fmla="*/ 142276 h 837403"/>
              <a:gd name="connsiteX4" fmla="*/ 721925 w 1721794"/>
              <a:gd name="connsiteY4" fmla="*/ 1516 h 837403"/>
              <a:gd name="connsiteX5" fmla="*/ 43741 w 1721794"/>
              <a:gd name="connsiteY5" fmla="*/ 106863 h 837403"/>
              <a:gd name="connsiteX6" fmla="*/ 110364 w 1721794"/>
              <a:gd name="connsiteY6" fmla="*/ 628502 h 837403"/>
              <a:gd name="connsiteX7" fmla="*/ 461403 w 1721794"/>
              <a:gd name="connsiteY7" fmla="*/ 708922 h 837403"/>
              <a:gd name="connsiteX8" fmla="*/ 634344 w 1721794"/>
              <a:gd name="connsiteY8" fmla="*/ 837403 h 837403"/>
              <a:gd name="connsiteX9" fmla="*/ 616463 w 1721794"/>
              <a:gd name="connsiteY9" fmla="*/ 789973 h 837403"/>
              <a:gd name="connsiteX10" fmla="*/ 612139 w 1721794"/>
              <a:gd name="connsiteY10" fmla="*/ 734249 h 837403"/>
              <a:gd name="connsiteX0" fmla="*/ 612139 w 1721794"/>
              <a:gd name="connsiteY0" fmla="*/ 734249 h 837403"/>
              <a:gd name="connsiteX1" fmla="*/ 1193010 w 1721794"/>
              <a:gd name="connsiteY1" fmla="*/ 734938 h 837403"/>
              <a:gd name="connsiteX2" fmla="*/ 1595711 w 1721794"/>
              <a:gd name="connsiteY2" fmla="*/ 628754 h 837403"/>
              <a:gd name="connsiteX3" fmla="*/ 1674387 w 1721794"/>
              <a:gd name="connsiteY3" fmla="*/ 142276 h 837403"/>
              <a:gd name="connsiteX4" fmla="*/ 721925 w 1721794"/>
              <a:gd name="connsiteY4" fmla="*/ 1516 h 837403"/>
              <a:gd name="connsiteX5" fmla="*/ 43741 w 1721794"/>
              <a:gd name="connsiteY5" fmla="*/ 106863 h 837403"/>
              <a:gd name="connsiteX6" fmla="*/ 110364 w 1721794"/>
              <a:gd name="connsiteY6" fmla="*/ 628502 h 837403"/>
              <a:gd name="connsiteX7" fmla="*/ 461403 w 1721794"/>
              <a:gd name="connsiteY7" fmla="*/ 708922 h 837403"/>
              <a:gd name="connsiteX8" fmla="*/ 634344 w 1721794"/>
              <a:gd name="connsiteY8" fmla="*/ 837403 h 837403"/>
              <a:gd name="connsiteX9" fmla="*/ 616463 w 1721794"/>
              <a:gd name="connsiteY9" fmla="*/ 789973 h 837403"/>
              <a:gd name="connsiteX10" fmla="*/ 612139 w 1721794"/>
              <a:gd name="connsiteY10" fmla="*/ 734249 h 837403"/>
              <a:gd name="connsiteX0" fmla="*/ 612199 w 1721854"/>
              <a:gd name="connsiteY0" fmla="*/ 750772 h 853926"/>
              <a:gd name="connsiteX1" fmla="*/ 1193070 w 1721854"/>
              <a:gd name="connsiteY1" fmla="*/ 751461 h 853926"/>
              <a:gd name="connsiteX2" fmla="*/ 1595771 w 1721854"/>
              <a:gd name="connsiteY2" fmla="*/ 645277 h 853926"/>
              <a:gd name="connsiteX3" fmla="*/ 1674447 w 1721854"/>
              <a:gd name="connsiteY3" fmla="*/ 158799 h 853926"/>
              <a:gd name="connsiteX4" fmla="*/ 722810 w 1721854"/>
              <a:gd name="connsiteY4" fmla="*/ 903 h 853926"/>
              <a:gd name="connsiteX5" fmla="*/ 43801 w 1721854"/>
              <a:gd name="connsiteY5" fmla="*/ 123386 h 853926"/>
              <a:gd name="connsiteX6" fmla="*/ 110424 w 1721854"/>
              <a:gd name="connsiteY6" fmla="*/ 645025 h 853926"/>
              <a:gd name="connsiteX7" fmla="*/ 461463 w 1721854"/>
              <a:gd name="connsiteY7" fmla="*/ 725445 h 853926"/>
              <a:gd name="connsiteX8" fmla="*/ 634404 w 1721854"/>
              <a:gd name="connsiteY8" fmla="*/ 853926 h 853926"/>
              <a:gd name="connsiteX9" fmla="*/ 616523 w 1721854"/>
              <a:gd name="connsiteY9" fmla="*/ 806496 h 853926"/>
              <a:gd name="connsiteX10" fmla="*/ 612199 w 1721854"/>
              <a:gd name="connsiteY10" fmla="*/ 750772 h 853926"/>
              <a:gd name="connsiteX0" fmla="*/ 608050 w 1717705"/>
              <a:gd name="connsiteY0" fmla="*/ 754226 h 857380"/>
              <a:gd name="connsiteX1" fmla="*/ 1188921 w 1717705"/>
              <a:gd name="connsiteY1" fmla="*/ 754915 h 857380"/>
              <a:gd name="connsiteX2" fmla="*/ 1591622 w 1717705"/>
              <a:gd name="connsiteY2" fmla="*/ 648731 h 857380"/>
              <a:gd name="connsiteX3" fmla="*/ 1670298 w 1717705"/>
              <a:gd name="connsiteY3" fmla="*/ 162253 h 857380"/>
              <a:gd name="connsiteX4" fmla="*/ 662369 w 1717705"/>
              <a:gd name="connsiteY4" fmla="*/ 828 h 857380"/>
              <a:gd name="connsiteX5" fmla="*/ 39652 w 1717705"/>
              <a:gd name="connsiteY5" fmla="*/ 126840 h 857380"/>
              <a:gd name="connsiteX6" fmla="*/ 106275 w 1717705"/>
              <a:gd name="connsiteY6" fmla="*/ 648479 h 857380"/>
              <a:gd name="connsiteX7" fmla="*/ 457314 w 1717705"/>
              <a:gd name="connsiteY7" fmla="*/ 728899 h 857380"/>
              <a:gd name="connsiteX8" fmla="*/ 630255 w 1717705"/>
              <a:gd name="connsiteY8" fmla="*/ 857380 h 857380"/>
              <a:gd name="connsiteX9" fmla="*/ 612374 w 1717705"/>
              <a:gd name="connsiteY9" fmla="*/ 809950 h 857380"/>
              <a:gd name="connsiteX10" fmla="*/ 608050 w 1717705"/>
              <a:gd name="connsiteY10" fmla="*/ 754226 h 857380"/>
              <a:gd name="connsiteX0" fmla="*/ 607236 w 1716891"/>
              <a:gd name="connsiteY0" fmla="*/ 759127 h 862281"/>
              <a:gd name="connsiteX1" fmla="*/ 1188107 w 1716891"/>
              <a:gd name="connsiteY1" fmla="*/ 759816 h 862281"/>
              <a:gd name="connsiteX2" fmla="*/ 1590808 w 1716891"/>
              <a:gd name="connsiteY2" fmla="*/ 653632 h 862281"/>
              <a:gd name="connsiteX3" fmla="*/ 1669484 w 1716891"/>
              <a:gd name="connsiteY3" fmla="*/ 167154 h 862281"/>
              <a:gd name="connsiteX4" fmla="*/ 650503 w 1716891"/>
              <a:gd name="connsiteY4" fmla="*/ 739 h 862281"/>
              <a:gd name="connsiteX5" fmla="*/ 38838 w 1716891"/>
              <a:gd name="connsiteY5" fmla="*/ 131741 h 862281"/>
              <a:gd name="connsiteX6" fmla="*/ 105461 w 1716891"/>
              <a:gd name="connsiteY6" fmla="*/ 653380 h 862281"/>
              <a:gd name="connsiteX7" fmla="*/ 456500 w 1716891"/>
              <a:gd name="connsiteY7" fmla="*/ 733800 h 862281"/>
              <a:gd name="connsiteX8" fmla="*/ 629441 w 1716891"/>
              <a:gd name="connsiteY8" fmla="*/ 862281 h 862281"/>
              <a:gd name="connsiteX9" fmla="*/ 611560 w 1716891"/>
              <a:gd name="connsiteY9" fmla="*/ 814851 h 862281"/>
              <a:gd name="connsiteX10" fmla="*/ 607236 w 1716891"/>
              <a:gd name="connsiteY10" fmla="*/ 759127 h 862281"/>
              <a:gd name="connsiteX0" fmla="*/ 607236 w 1719556"/>
              <a:gd name="connsiteY0" fmla="*/ 759127 h 862281"/>
              <a:gd name="connsiteX1" fmla="*/ 1188107 w 1719556"/>
              <a:gd name="connsiteY1" fmla="*/ 759816 h 862281"/>
              <a:gd name="connsiteX2" fmla="*/ 1602273 w 1719556"/>
              <a:gd name="connsiteY2" fmla="*/ 650054 h 862281"/>
              <a:gd name="connsiteX3" fmla="*/ 1669484 w 1719556"/>
              <a:gd name="connsiteY3" fmla="*/ 167154 h 862281"/>
              <a:gd name="connsiteX4" fmla="*/ 650503 w 1719556"/>
              <a:gd name="connsiteY4" fmla="*/ 739 h 862281"/>
              <a:gd name="connsiteX5" fmla="*/ 38838 w 1719556"/>
              <a:gd name="connsiteY5" fmla="*/ 131741 h 862281"/>
              <a:gd name="connsiteX6" fmla="*/ 105461 w 1719556"/>
              <a:gd name="connsiteY6" fmla="*/ 653380 h 862281"/>
              <a:gd name="connsiteX7" fmla="*/ 456500 w 1719556"/>
              <a:gd name="connsiteY7" fmla="*/ 733800 h 862281"/>
              <a:gd name="connsiteX8" fmla="*/ 629441 w 1719556"/>
              <a:gd name="connsiteY8" fmla="*/ 862281 h 862281"/>
              <a:gd name="connsiteX9" fmla="*/ 611560 w 1719556"/>
              <a:gd name="connsiteY9" fmla="*/ 814851 h 862281"/>
              <a:gd name="connsiteX10" fmla="*/ 607236 w 1719556"/>
              <a:gd name="connsiteY10" fmla="*/ 759127 h 862281"/>
              <a:gd name="connsiteX0" fmla="*/ 632575 w 1744895"/>
              <a:gd name="connsiteY0" fmla="*/ 758827 h 861981"/>
              <a:gd name="connsiteX1" fmla="*/ 1213446 w 1744895"/>
              <a:gd name="connsiteY1" fmla="*/ 759516 h 861981"/>
              <a:gd name="connsiteX2" fmla="*/ 1627612 w 1744895"/>
              <a:gd name="connsiteY2" fmla="*/ 649754 h 861981"/>
              <a:gd name="connsiteX3" fmla="*/ 1694823 w 1744895"/>
              <a:gd name="connsiteY3" fmla="*/ 166854 h 861981"/>
              <a:gd name="connsiteX4" fmla="*/ 675842 w 1744895"/>
              <a:gd name="connsiteY4" fmla="*/ 439 h 861981"/>
              <a:gd name="connsiteX5" fmla="*/ 33743 w 1744895"/>
              <a:gd name="connsiteY5" fmla="*/ 138126 h 861981"/>
              <a:gd name="connsiteX6" fmla="*/ 130800 w 1744895"/>
              <a:gd name="connsiteY6" fmla="*/ 653080 h 861981"/>
              <a:gd name="connsiteX7" fmla="*/ 481839 w 1744895"/>
              <a:gd name="connsiteY7" fmla="*/ 733500 h 861981"/>
              <a:gd name="connsiteX8" fmla="*/ 654780 w 1744895"/>
              <a:gd name="connsiteY8" fmla="*/ 861981 h 861981"/>
              <a:gd name="connsiteX9" fmla="*/ 636899 w 1744895"/>
              <a:gd name="connsiteY9" fmla="*/ 814551 h 861981"/>
              <a:gd name="connsiteX10" fmla="*/ 632575 w 1744895"/>
              <a:gd name="connsiteY10" fmla="*/ 758827 h 861981"/>
              <a:gd name="connsiteX0" fmla="*/ 632575 w 1744895"/>
              <a:gd name="connsiteY0" fmla="*/ 758471 h 861625"/>
              <a:gd name="connsiteX1" fmla="*/ 1213446 w 1744895"/>
              <a:gd name="connsiteY1" fmla="*/ 759160 h 861625"/>
              <a:gd name="connsiteX2" fmla="*/ 1627612 w 1744895"/>
              <a:gd name="connsiteY2" fmla="*/ 649398 h 861625"/>
              <a:gd name="connsiteX3" fmla="*/ 1694823 w 1744895"/>
              <a:gd name="connsiteY3" fmla="*/ 166498 h 861625"/>
              <a:gd name="connsiteX4" fmla="*/ 675842 w 1744895"/>
              <a:gd name="connsiteY4" fmla="*/ 83 h 861625"/>
              <a:gd name="connsiteX5" fmla="*/ 33743 w 1744895"/>
              <a:gd name="connsiteY5" fmla="*/ 137770 h 861625"/>
              <a:gd name="connsiteX6" fmla="*/ 130800 w 1744895"/>
              <a:gd name="connsiteY6" fmla="*/ 652724 h 861625"/>
              <a:gd name="connsiteX7" fmla="*/ 481839 w 1744895"/>
              <a:gd name="connsiteY7" fmla="*/ 733144 h 861625"/>
              <a:gd name="connsiteX8" fmla="*/ 654780 w 1744895"/>
              <a:gd name="connsiteY8" fmla="*/ 861625 h 861625"/>
              <a:gd name="connsiteX9" fmla="*/ 636899 w 1744895"/>
              <a:gd name="connsiteY9" fmla="*/ 814195 h 861625"/>
              <a:gd name="connsiteX10" fmla="*/ 632575 w 1744895"/>
              <a:gd name="connsiteY10" fmla="*/ 758471 h 8616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744895" h="861625">
                <a:moveTo>
                  <a:pt x="632575" y="758471"/>
                </a:moveTo>
                <a:cubicBezTo>
                  <a:pt x="777957" y="764736"/>
                  <a:pt x="1047607" y="777339"/>
                  <a:pt x="1213446" y="759160"/>
                </a:cubicBezTo>
                <a:cubicBezTo>
                  <a:pt x="1379286" y="740981"/>
                  <a:pt x="1547382" y="748175"/>
                  <a:pt x="1627612" y="649398"/>
                </a:cubicBezTo>
                <a:cubicBezTo>
                  <a:pt x="1707842" y="550621"/>
                  <a:pt x="1806456" y="397765"/>
                  <a:pt x="1694823" y="166498"/>
                </a:cubicBezTo>
                <a:cubicBezTo>
                  <a:pt x="1627519" y="31436"/>
                  <a:pt x="975412" y="1999"/>
                  <a:pt x="675842" y="83"/>
                </a:cubicBezTo>
                <a:cubicBezTo>
                  <a:pt x="376272" y="-1833"/>
                  <a:pt x="124583" y="28997"/>
                  <a:pt x="33743" y="137770"/>
                </a:cubicBezTo>
                <a:cubicBezTo>
                  <a:pt x="-57097" y="246544"/>
                  <a:pt x="56117" y="553495"/>
                  <a:pt x="130800" y="652724"/>
                </a:cubicBezTo>
                <a:cubicBezTo>
                  <a:pt x="205483" y="751953"/>
                  <a:pt x="435738" y="733144"/>
                  <a:pt x="481839" y="733144"/>
                </a:cubicBezTo>
                <a:cubicBezTo>
                  <a:pt x="537493" y="797776"/>
                  <a:pt x="593997" y="831638"/>
                  <a:pt x="654780" y="861625"/>
                </a:cubicBezTo>
                <a:cubicBezTo>
                  <a:pt x="644708" y="843702"/>
                  <a:pt x="641518" y="831628"/>
                  <a:pt x="636899" y="814195"/>
                </a:cubicBezTo>
                <a:cubicBezTo>
                  <a:pt x="627046" y="785048"/>
                  <a:pt x="632575" y="758471"/>
                  <a:pt x="632575" y="758471"/>
                </a:cubicBezTo>
                <a:close/>
              </a:path>
            </a:pathLst>
          </a:custGeom>
          <a:noFill/>
          <a:ln w="19050" cap="flat">
            <a:solidFill>
              <a:schemeClr val="tx1"/>
            </a:solidFill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he Hand"/>
              <a:ea typeface="+mn-ea"/>
              <a:cs typeface="+mn-cs"/>
            </a:endParaRPr>
          </a:p>
        </p:txBody>
      </p:sp>
      <p:sp>
        <p:nvSpPr>
          <p:cNvPr id="26" name="Title 1">
            <a:extLst>
              <a:ext uri="{FF2B5EF4-FFF2-40B4-BE49-F238E27FC236}">
                <a16:creationId xmlns:a16="http://schemas.microsoft.com/office/drawing/2014/main" id="{4E022B94-4087-6EEF-23E7-3274AFE6EC3B}"/>
              </a:ext>
            </a:extLst>
          </p:cNvPr>
          <p:cNvSpPr txBox="1">
            <a:spLocks/>
          </p:cNvSpPr>
          <p:nvPr/>
        </p:nvSpPr>
        <p:spPr>
          <a:xfrm>
            <a:off x="1056799" y="264381"/>
            <a:ext cx="4831014" cy="2904121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3600" b="1" kern="1200" spc="10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10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he Serif Hand"/>
                <a:ea typeface="+mj-ea"/>
                <a:cs typeface="+mj-cs"/>
              </a:rPr>
              <a:t>This is an </a:t>
            </a:r>
            <a:r>
              <a:rPr kumimoji="0" lang="en-US" sz="3600" b="1" i="0" u="sng" strike="noStrike" kern="1200" cap="none" spc="10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he Serif Hand"/>
                <a:ea typeface="+mj-ea"/>
                <a:cs typeface="+mj-cs"/>
              </a:rPr>
              <a:t>Example </a:t>
            </a:r>
            <a:r>
              <a:rPr kumimoji="0" lang="en-US" sz="3600" b="1" i="0" u="none" strike="noStrike" kern="1200" cap="none" spc="10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he Serif Hand"/>
                <a:ea typeface="+mj-ea"/>
                <a:cs typeface="+mj-cs"/>
              </a:rPr>
              <a:t>of a good 'EXPLORE' homework</a:t>
            </a:r>
            <a:br>
              <a:rPr kumimoji="0" lang="en-US" sz="3600" b="1" i="0" u="none" strike="noStrike" kern="1200" cap="none" spc="10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he Serif Hand"/>
                <a:ea typeface="+mj-ea"/>
                <a:cs typeface="+mj-cs"/>
              </a:rPr>
            </a:br>
            <a:r>
              <a:rPr kumimoji="0" lang="en-US" sz="1800" b="1" i="0" u="none" strike="noStrike" kern="1200" cap="none" spc="10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he Serif Hand"/>
                <a:ea typeface="+mj-ea"/>
                <a:cs typeface="+mj-cs"/>
              </a:rPr>
              <a:t>the topic used in this example is the same as your homework task. Remember to use your own ideas and research too.</a:t>
            </a:r>
            <a:endParaRPr kumimoji="0" lang="en-US" sz="3600" b="1" i="0" u="none" strike="noStrike" kern="1200" cap="none" spc="10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he Serif Hand"/>
              <a:ea typeface="+mj-ea"/>
              <a:cs typeface="+mj-cs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1D6A2E3A-23BB-CFBE-2573-3589B8A85C5F}"/>
              </a:ext>
            </a:extLst>
          </p:cNvPr>
          <p:cNvSpPr txBox="1"/>
          <p:nvPr/>
        </p:nvSpPr>
        <p:spPr>
          <a:xfrm>
            <a:off x="1012407" y="4307387"/>
            <a:ext cx="4346878" cy="1785104"/>
          </a:xfrm>
          <a:prstGeom prst="rect">
            <a:avLst/>
          </a:prstGeom>
          <a:solidFill>
            <a:schemeClr val="bg1"/>
          </a:solidFill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100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Arial"/>
              </a:rPr>
              <a:t>Strength:</a:t>
            </a:r>
            <a:endParaRPr kumimoji="0" lang="en-US" sz="1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/>
              <a:ea typeface="+mn-ea"/>
              <a:cs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Arial"/>
              </a:rPr>
              <a:t>Categorised facts into categories of social, economic and environmental </a:t>
            </a:r>
            <a:endParaRPr kumimoji="0" lang="en-US" sz="1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/>
              <a:ea typeface="+mn-ea"/>
              <a:cs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100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Arial"/>
              </a:rPr>
              <a:t>Weakness</a:t>
            </a:r>
            <a:r>
              <a:rPr kumimoji="0" lang="en-GB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Arial"/>
              </a:rPr>
              <a:t>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Arial"/>
              </a:rPr>
              <a:t>Explaining how one piece of information is linked to you.</a:t>
            </a:r>
            <a:endParaRPr kumimoji="0" lang="en-GB" sz="1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/>
              <a:ea typeface="+mn-ea"/>
              <a:cs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100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Arial"/>
              </a:rPr>
              <a:t>And Next Step:</a:t>
            </a:r>
            <a:endParaRPr kumimoji="0" lang="en-US" sz="1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/>
              <a:ea typeface="+mn-ea"/>
              <a:cs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Arial"/>
              </a:rPr>
              <a:t>Explain how life in Arica might differ to your own.</a:t>
            </a:r>
            <a:endParaRPr kumimoji="0" lang="en-GB" sz="11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he Hand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533"/>
              </a:spcAft>
              <a:buClrTx/>
              <a:buSzTx/>
              <a:buFontTx/>
              <a:buNone/>
              <a:tabLst/>
              <a:defRPr/>
            </a:pPr>
            <a:endParaRPr kumimoji="0" lang="en-GB" sz="1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/>
              <a:ea typeface="+mn-ea"/>
              <a:cs typeface="Arial"/>
            </a:endParaRPr>
          </a:p>
        </p:txBody>
      </p:sp>
      <p:sp>
        <p:nvSpPr>
          <p:cNvPr id="30" name="Rounded Rectangular Callout 10">
            <a:extLst>
              <a:ext uri="{FF2B5EF4-FFF2-40B4-BE49-F238E27FC236}">
                <a16:creationId xmlns:a16="http://schemas.microsoft.com/office/drawing/2014/main" id="{DC1DB8C4-582F-5045-90A4-77123D9FC9C4}"/>
              </a:ext>
            </a:extLst>
          </p:cNvPr>
          <p:cNvSpPr/>
          <p:nvPr/>
        </p:nvSpPr>
        <p:spPr>
          <a:xfrm>
            <a:off x="8843072" y="497798"/>
            <a:ext cx="2347322" cy="707900"/>
          </a:xfrm>
          <a:custGeom>
            <a:avLst/>
            <a:gdLst>
              <a:gd name="connsiteX0" fmla="*/ 0 w 2347322"/>
              <a:gd name="connsiteY0" fmla="*/ 55372 h 707900"/>
              <a:gd name="connsiteX1" fmla="*/ 391225 w 2347322"/>
              <a:gd name="connsiteY1" fmla="*/ 0 h 707900"/>
              <a:gd name="connsiteX2" fmla="*/ 391219 w 2347322"/>
              <a:gd name="connsiteY2" fmla="*/ 0 h 707900"/>
              <a:gd name="connsiteX3" fmla="*/ 571970 w 2347322"/>
              <a:gd name="connsiteY3" fmla="*/ -38681 h 707900"/>
              <a:gd name="connsiteX4" fmla="*/ 978050 w 2347322"/>
              <a:gd name="connsiteY4" fmla="*/ 0 h 707900"/>
              <a:gd name="connsiteX5" fmla="*/ 1956094 w 2347322"/>
              <a:gd name="connsiteY5" fmla="*/ 0 h 707900"/>
              <a:gd name="connsiteX6" fmla="*/ 2347322 w 2347322"/>
              <a:gd name="connsiteY6" fmla="*/ 55372 h 707900"/>
              <a:gd name="connsiteX7" fmla="*/ 2347322 w 2347322"/>
              <a:gd name="connsiteY7" fmla="*/ 117983 h 707900"/>
              <a:gd name="connsiteX8" fmla="*/ 2347322 w 2347322"/>
              <a:gd name="connsiteY8" fmla="*/ 117983 h 707900"/>
              <a:gd name="connsiteX9" fmla="*/ 2347322 w 2347322"/>
              <a:gd name="connsiteY9" fmla="*/ 294958 h 707900"/>
              <a:gd name="connsiteX10" fmla="*/ 2347322 w 2347322"/>
              <a:gd name="connsiteY10" fmla="*/ 652526 h 707900"/>
              <a:gd name="connsiteX11" fmla="*/ 1956094 w 2347322"/>
              <a:gd name="connsiteY11" fmla="*/ 707900 h 707900"/>
              <a:gd name="connsiteX12" fmla="*/ 978050 w 2347322"/>
              <a:gd name="connsiteY12" fmla="*/ 707900 h 707900"/>
              <a:gd name="connsiteX13" fmla="*/ 391219 w 2347322"/>
              <a:gd name="connsiteY13" fmla="*/ 707900 h 707900"/>
              <a:gd name="connsiteX14" fmla="*/ 391219 w 2347322"/>
              <a:gd name="connsiteY14" fmla="*/ 707900 h 707900"/>
              <a:gd name="connsiteX15" fmla="*/ 391225 w 2347322"/>
              <a:gd name="connsiteY15" fmla="*/ 707900 h 707900"/>
              <a:gd name="connsiteX16" fmla="*/ 0 w 2347322"/>
              <a:gd name="connsiteY16" fmla="*/ 652526 h 707900"/>
              <a:gd name="connsiteX17" fmla="*/ 0 w 2347322"/>
              <a:gd name="connsiteY17" fmla="*/ 294958 h 707900"/>
              <a:gd name="connsiteX18" fmla="*/ 0 w 2347322"/>
              <a:gd name="connsiteY18" fmla="*/ 117983 h 707900"/>
              <a:gd name="connsiteX19" fmla="*/ 0 w 2347322"/>
              <a:gd name="connsiteY19" fmla="*/ 117983 h 707900"/>
              <a:gd name="connsiteX20" fmla="*/ 0 w 2347322"/>
              <a:gd name="connsiteY20" fmla="*/ 55372 h 707900"/>
              <a:gd name="connsiteX0" fmla="*/ 0 w 2347322"/>
              <a:gd name="connsiteY0" fmla="*/ 55372 h 707900"/>
              <a:gd name="connsiteX1" fmla="*/ 391225 w 2347322"/>
              <a:gd name="connsiteY1" fmla="*/ 0 h 707900"/>
              <a:gd name="connsiteX2" fmla="*/ 391219 w 2347322"/>
              <a:gd name="connsiteY2" fmla="*/ 0 h 707900"/>
              <a:gd name="connsiteX3" fmla="*/ 571970 w 2347322"/>
              <a:gd name="connsiteY3" fmla="*/ -38681 h 707900"/>
              <a:gd name="connsiteX4" fmla="*/ 978050 w 2347322"/>
              <a:gd name="connsiteY4" fmla="*/ 0 h 707900"/>
              <a:gd name="connsiteX5" fmla="*/ 1956094 w 2347322"/>
              <a:gd name="connsiteY5" fmla="*/ 0 h 707900"/>
              <a:gd name="connsiteX6" fmla="*/ 2347322 w 2347322"/>
              <a:gd name="connsiteY6" fmla="*/ 55372 h 707900"/>
              <a:gd name="connsiteX7" fmla="*/ 2347322 w 2347322"/>
              <a:gd name="connsiteY7" fmla="*/ 117983 h 707900"/>
              <a:gd name="connsiteX8" fmla="*/ 2347322 w 2347322"/>
              <a:gd name="connsiteY8" fmla="*/ 117983 h 707900"/>
              <a:gd name="connsiteX9" fmla="*/ 2347322 w 2347322"/>
              <a:gd name="connsiteY9" fmla="*/ 294958 h 707900"/>
              <a:gd name="connsiteX10" fmla="*/ 2347322 w 2347322"/>
              <a:gd name="connsiteY10" fmla="*/ 652526 h 707900"/>
              <a:gd name="connsiteX11" fmla="*/ 1956094 w 2347322"/>
              <a:gd name="connsiteY11" fmla="*/ 707900 h 707900"/>
              <a:gd name="connsiteX12" fmla="*/ 978050 w 2347322"/>
              <a:gd name="connsiteY12" fmla="*/ 707900 h 707900"/>
              <a:gd name="connsiteX13" fmla="*/ 391219 w 2347322"/>
              <a:gd name="connsiteY13" fmla="*/ 707900 h 707900"/>
              <a:gd name="connsiteX14" fmla="*/ 391219 w 2347322"/>
              <a:gd name="connsiteY14" fmla="*/ 707900 h 707900"/>
              <a:gd name="connsiteX15" fmla="*/ 391225 w 2347322"/>
              <a:gd name="connsiteY15" fmla="*/ 707900 h 707900"/>
              <a:gd name="connsiteX16" fmla="*/ 0 w 2347322"/>
              <a:gd name="connsiteY16" fmla="*/ 652526 h 707900"/>
              <a:gd name="connsiteX17" fmla="*/ 0 w 2347322"/>
              <a:gd name="connsiteY17" fmla="*/ 294958 h 707900"/>
              <a:gd name="connsiteX18" fmla="*/ 0 w 2347322"/>
              <a:gd name="connsiteY18" fmla="*/ 117983 h 707900"/>
              <a:gd name="connsiteX19" fmla="*/ 0 w 2347322"/>
              <a:gd name="connsiteY19" fmla="*/ 117983 h 707900"/>
              <a:gd name="connsiteX20" fmla="*/ 0 w 2347322"/>
              <a:gd name="connsiteY20" fmla="*/ 55372 h 707900"/>
              <a:gd name="connsiteX0" fmla="*/ 0 w 2347322"/>
              <a:gd name="connsiteY0" fmla="*/ 55372 h 707900"/>
              <a:gd name="connsiteX1" fmla="*/ 391225 w 2347322"/>
              <a:gd name="connsiteY1" fmla="*/ 0 h 707900"/>
              <a:gd name="connsiteX2" fmla="*/ 391219 w 2347322"/>
              <a:gd name="connsiteY2" fmla="*/ 0 h 707900"/>
              <a:gd name="connsiteX3" fmla="*/ 571970 w 2347322"/>
              <a:gd name="connsiteY3" fmla="*/ -38681 h 707900"/>
              <a:gd name="connsiteX4" fmla="*/ 978050 w 2347322"/>
              <a:gd name="connsiteY4" fmla="*/ 0 h 707900"/>
              <a:gd name="connsiteX5" fmla="*/ 1956094 w 2347322"/>
              <a:gd name="connsiteY5" fmla="*/ 0 h 707900"/>
              <a:gd name="connsiteX6" fmla="*/ 2347322 w 2347322"/>
              <a:gd name="connsiteY6" fmla="*/ 55372 h 707900"/>
              <a:gd name="connsiteX7" fmla="*/ 2347322 w 2347322"/>
              <a:gd name="connsiteY7" fmla="*/ 117983 h 707900"/>
              <a:gd name="connsiteX8" fmla="*/ 2347322 w 2347322"/>
              <a:gd name="connsiteY8" fmla="*/ 117983 h 707900"/>
              <a:gd name="connsiteX9" fmla="*/ 2347322 w 2347322"/>
              <a:gd name="connsiteY9" fmla="*/ 294958 h 707900"/>
              <a:gd name="connsiteX10" fmla="*/ 2347322 w 2347322"/>
              <a:gd name="connsiteY10" fmla="*/ 652526 h 707900"/>
              <a:gd name="connsiteX11" fmla="*/ 1956094 w 2347322"/>
              <a:gd name="connsiteY11" fmla="*/ 707900 h 707900"/>
              <a:gd name="connsiteX12" fmla="*/ 978050 w 2347322"/>
              <a:gd name="connsiteY12" fmla="*/ 707900 h 707900"/>
              <a:gd name="connsiteX13" fmla="*/ 391219 w 2347322"/>
              <a:gd name="connsiteY13" fmla="*/ 707900 h 707900"/>
              <a:gd name="connsiteX14" fmla="*/ 391219 w 2347322"/>
              <a:gd name="connsiteY14" fmla="*/ 707900 h 707900"/>
              <a:gd name="connsiteX15" fmla="*/ 391225 w 2347322"/>
              <a:gd name="connsiteY15" fmla="*/ 707900 h 707900"/>
              <a:gd name="connsiteX16" fmla="*/ 0 w 2347322"/>
              <a:gd name="connsiteY16" fmla="*/ 652526 h 707900"/>
              <a:gd name="connsiteX17" fmla="*/ 0 w 2347322"/>
              <a:gd name="connsiteY17" fmla="*/ 294958 h 707900"/>
              <a:gd name="connsiteX18" fmla="*/ 0 w 2347322"/>
              <a:gd name="connsiteY18" fmla="*/ 117983 h 707900"/>
              <a:gd name="connsiteX19" fmla="*/ 0 w 2347322"/>
              <a:gd name="connsiteY19" fmla="*/ 117983 h 707900"/>
              <a:gd name="connsiteX20" fmla="*/ 0 w 2347322"/>
              <a:gd name="connsiteY20" fmla="*/ 55372 h 7079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2347322" h="707900" fill="none" extrusionOk="0">
                <a:moveTo>
                  <a:pt x="0" y="55372"/>
                </a:moveTo>
                <a:cubicBezTo>
                  <a:pt x="11564" y="-4956"/>
                  <a:pt x="119451" y="33607"/>
                  <a:pt x="391225" y="0"/>
                </a:cubicBezTo>
                <a:lnTo>
                  <a:pt x="391219" y="0"/>
                </a:lnTo>
                <a:cubicBezTo>
                  <a:pt x="463858" y="-14308"/>
                  <a:pt x="498295" y="-32621"/>
                  <a:pt x="571970" y="-38681"/>
                </a:cubicBezTo>
                <a:cubicBezTo>
                  <a:pt x="676378" y="-14848"/>
                  <a:pt x="813720" y="1650"/>
                  <a:pt x="978050" y="0"/>
                </a:cubicBezTo>
                <a:cubicBezTo>
                  <a:pt x="1251042" y="-29900"/>
                  <a:pt x="1836277" y="-14055"/>
                  <a:pt x="1956094" y="0"/>
                </a:cubicBezTo>
                <a:cubicBezTo>
                  <a:pt x="2153146" y="-10032"/>
                  <a:pt x="2324695" y="23125"/>
                  <a:pt x="2347322" y="55372"/>
                </a:cubicBezTo>
                <a:cubicBezTo>
                  <a:pt x="2360910" y="71308"/>
                  <a:pt x="2366988" y="103019"/>
                  <a:pt x="2347322" y="117983"/>
                </a:cubicBezTo>
                <a:lnTo>
                  <a:pt x="2347322" y="117983"/>
                </a:lnTo>
                <a:cubicBezTo>
                  <a:pt x="2376739" y="196458"/>
                  <a:pt x="2395563" y="207795"/>
                  <a:pt x="2347322" y="294958"/>
                </a:cubicBezTo>
                <a:cubicBezTo>
                  <a:pt x="2426976" y="364838"/>
                  <a:pt x="2285130" y="486865"/>
                  <a:pt x="2347322" y="652526"/>
                </a:cubicBezTo>
                <a:cubicBezTo>
                  <a:pt x="2354811" y="713988"/>
                  <a:pt x="2133714" y="694517"/>
                  <a:pt x="1956094" y="707900"/>
                </a:cubicBezTo>
                <a:cubicBezTo>
                  <a:pt x="1664616" y="733553"/>
                  <a:pt x="1502222" y="694707"/>
                  <a:pt x="978050" y="707900"/>
                </a:cubicBezTo>
                <a:cubicBezTo>
                  <a:pt x="781174" y="716012"/>
                  <a:pt x="612346" y="732068"/>
                  <a:pt x="391219" y="707900"/>
                </a:cubicBezTo>
                <a:lnTo>
                  <a:pt x="391219" y="707900"/>
                </a:lnTo>
                <a:lnTo>
                  <a:pt x="391225" y="707900"/>
                </a:lnTo>
                <a:cubicBezTo>
                  <a:pt x="170194" y="716878"/>
                  <a:pt x="8676" y="678093"/>
                  <a:pt x="0" y="652526"/>
                </a:cubicBezTo>
                <a:cubicBezTo>
                  <a:pt x="204621" y="515561"/>
                  <a:pt x="-99738" y="422176"/>
                  <a:pt x="0" y="294958"/>
                </a:cubicBezTo>
                <a:cubicBezTo>
                  <a:pt x="96312" y="285694"/>
                  <a:pt x="-62139" y="178548"/>
                  <a:pt x="0" y="117983"/>
                </a:cubicBezTo>
                <a:lnTo>
                  <a:pt x="0" y="117983"/>
                </a:lnTo>
                <a:cubicBezTo>
                  <a:pt x="-12904" y="107809"/>
                  <a:pt x="6648" y="75399"/>
                  <a:pt x="0" y="55372"/>
                </a:cubicBezTo>
                <a:close/>
              </a:path>
              <a:path w="2347322" h="707900" stroke="0" extrusionOk="0">
                <a:moveTo>
                  <a:pt x="0" y="55372"/>
                </a:moveTo>
                <a:cubicBezTo>
                  <a:pt x="-3669" y="63511"/>
                  <a:pt x="162171" y="8266"/>
                  <a:pt x="391225" y="0"/>
                </a:cubicBezTo>
                <a:lnTo>
                  <a:pt x="391219" y="0"/>
                </a:lnTo>
                <a:cubicBezTo>
                  <a:pt x="427781" y="-2569"/>
                  <a:pt x="511336" y="-24988"/>
                  <a:pt x="571970" y="-38681"/>
                </a:cubicBezTo>
                <a:cubicBezTo>
                  <a:pt x="670878" y="-15736"/>
                  <a:pt x="858800" y="11208"/>
                  <a:pt x="978050" y="0"/>
                </a:cubicBezTo>
                <a:cubicBezTo>
                  <a:pt x="1363834" y="-271"/>
                  <a:pt x="1540814" y="19633"/>
                  <a:pt x="1956094" y="0"/>
                </a:cubicBezTo>
                <a:cubicBezTo>
                  <a:pt x="2168191" y="9110"/>
                  <a:pt x="2368408" y="22303"/>
                  <a:pt x="2347322" y="55372"/>
                </a:cubicBezTo>
                <a:cubicBezTo>
                  <a:pt x="2325061" y="76103"/>
                  <a:pt x="2393560" y="102799"/>
                  <a:pt x="2347322" y="117983"/>
                </a:cubicBezTo>
                <a:lnTo>
                  <a:pt x="2347322" y="117983"/>
                </a:lnTo>
                <a:cubicBezTo>
                  <a:pt x="2351846" y="165773"/>
                  <a:pt x="2316950" y="215406"/>
                  <a:pt x="2347322" y="294958"/>
                </a:cubicBezTo>
                <a:cubicBezTo>
                  <a:pt x="2384939" y="372232"/>
                  <a:pt x="2271863" y="592771"/>
                  <a:pt x="2347322" y="652526"/>
                </a:cubicBezTo>
                <a:cubicBezTo>
                  <a:pt x="2391150" y="685208"/>
                  <a:pt x="2176799" y="745273"/>
                  <a:pt x="1956094" y="707900"/>
                </a:cubicBezTo>
                <a:cubicBezTo>
                  <a:pt x="1817674" y="684403"/>
                  <a:pt x="1152883" y="701847"/>
                  <a:pt x="978050" y="707900"/>
                </a:cubicBezTo>
                <a:cubicBezTo>
                  <a:pt x="916690" y="716859"/>
                  <a:pt x="490805" y="707446"/>
                  <a:pt x="391219" y="707900"/>
                </a:cubicBezTo>
                <a:lnTo>
                  <a:pt x="391219" y="707900"/>
                </a:lnTo>
                <a:lnTo>
                  <a:pt x="391225" y="707900"/>
                </a:lnTo>
                <a:cubicBezTo>
                  <a:pt x="154742" y="702869"/>
                  <a:pt x="-8007" y="694926"/>
                  <a:pt x="0" y="652526"/>
                </a:cubicBezTo>
                <a:cubicBezTo>
                  <a:pt x="-52272" y="555296"/>
                  <a:pt x="-141495" y="383739"/>
                  <a:pt x="0" y="294958"/>
                </a:cubicBezTo>
                <a:cubicBezTo>
                  <a:pt x="-12834" y="217853"/>
                  <a:pt x="-33245" y="163299"/>
                  <a:pt x="0" y="117983"/>
                </a:cubicBezTo>
                <a:lnTo>
                  <a:pt x="0" y="117983"/>
                </a:lnTo>
                <a:cubicBezTo>
                  <a:pt x="-11967" y="110622"/>
                  <a:pt x="-22461" y="70992"/>
                  <a:pt x="0" y="55372"/>
                </a:cubicBezTo>
                <a:close/>
              </a:path>
              <a:path w="2347322" h="707900" fill="none" stroke="0" extrusionOk="0">
                <a:moveTo>
                  <a:pt x="0" y="55372"/>
                </a:moveTo>
                <a:cubicBezTo>
                  <a:pt x="23577" y="11282"/>
                  <a:pt x="186517" y="-8398"/>
                  <a:pt x="391225" y="0"/>
                </a:cubicBezTo>
                <a:lnTo>
                  <a:pt x="391219" y="0"/>
                </a:lnTo>
                <a:cubicBezTo>
                  <a:pt x="472985" y="-18417"/>
                  <a:pt x="495864" y="-26280"/>
                  <a:pt x="571970" y="-38681"/>
                </a:cubicBezTo>
                <a:cubicBezTo>
                  <a:pt x="688423" y="-22440"/>
                  <a:pt x="833425" y="-18109"/>
                  <a:pt x="978050" y="0"/>
                </a:cubicBezTo>
                <a:cubicBezTo>
                  <a:pt x="1228862" y="4558"/>
                  <a:pt x="1820665" y="-14111"/>
                  <a:pt x="1956094" y="0"/>
                </a:cubicBezTo>
                <a:cubicBezTo>
                  <a:pt x="2165111" y="6002"/>
                  <a:pt x="2341366" y="28060"/>
                  <a:pt x="2347322" y="55372"/>
                </a:cubicBezTo>
                <a:cubicBezTo>
                  <a:pt x="2356805" y="71458"/>
                  <a:pt x="2368143" y="108661"/>
                  <a:pt x="2347322" y="117983"/>
                </a:cubicBezTo>
                <a:lnTo>
                  <a:pt x="2347322" y="117983"/>
                </a:lnTo>
                <a:cubicBezTo>
                  <a:pt x="2369594" y="188947"/>
                  <a:pt x="2389108" y="206119"/>
                  <a:pt x="2347322" y="294958"/>
                </a:cubicBezTo>
                <a:cubicBezTo>
                  <a:pt x="2399634" y="325869"/>
                  <a:pt x="2288889" y="510931"/>
                  <a:pt x="2347322" y="652526"/>
                </a:cubicBezTo>
                <a:cubicBezTo>
                  <a:pt x="2345087" y="667706"/>
                  <a:pt x="2160241" y="700474"/>
                  <a:pt x="1956094" y="707900"/>
                </a:cubicBezTo>
                <a:cubicBezTo>
                  <a:pt x="1662038" y="707962"/>
                  <a:pt x="1458738" y="692358"/>
                  <a:pt x="978050" y="707900"/>
                </a:cubicBezTo>
                <a:cubicBezTo>
                  <a:pt x="843256" y="694792"/>
                  <a:pt x="614551" y="698249"/>
                  <a:pt x="391219" y="707900"/>
                </a:cubicBezTo>
                <a:lnTo>
                  <a:pt x="391219" y="707900"/>
                </a:lnTo>
                <a:lnTo>
                  <a:pt x="391225" y="707900"/>
                </a:lnTo>
                <a:cubicBezTo>
                  <a:pt x="157127" y="706661"/>
                  <a:pt x="5586" y="686418"/>
                  <a:pt x="0" y="652526"/>
                </a:cubicBezTo>
                <a:cubicBezTo>
                  <a:pt x="108762" y="532347"/>
                  <a:pt x="-94085" y="406216"/>
                  <a:pt x="0" y="294958"/>
                </a:cubicBezTo>
                <a:cubicBezTo>
                  <a:pt x="122620" y="251144"/>
                  <a:pt x="-69267" y="203481"/>
                  <a:pt x="0" y="117983"/>
                </a:cubicBezTo>
                <a:lnTo>
                  <a:pt x="0" y="117983"/>
                </a:lnTo>
                <a:cubicBezTo>
                  <a:pt x="-22150" y="107107"/>
                  <a:pt x="22284" y="72367"/>
                  <a:pt x="0" y="55372"/>
                </a:cubicBezTo>
                <a:close/>
              </a:path>
              <a:path w="2347322" h="707900" fill="none" stroke="0" extrusionOk="0">
                <a:moveTo>
                  <a:pt x="0" y="55372"/>
                </a:moveTo>
                <a:cubicBezTo>
                  <a:pt x="7892" y="14170"/>
                  <a:pt x="143268" y="20984"/>
                  <a:pt x="391225" y="0"/>
                </a:cubicBezTo>
                <a:lnTo>
                  <a:pt x="391219" y="0"/>
                </a:lnTo>
                <a:cubicBezTo>
                  <a:pt x="471947" y="-17106"/>
                  <a:pt x="496613" y="-24151"/>
                  <a:pt x="571970" y="-38681"/>
                </a:cubicBezTo>
                <a:cubicBezTo>
                  <a:pt x="695395" y="-7939"/>
                  <a:pt x="801859" y="8856"/>
                  <a:pt x="978050" y="0"/>
                </a:cubicBezTo>
                <a:cubicBezTo>
                  <a:pt x="1247007" y="-11723"/>
                  <a:pt x="1826992" y="-19031"/>
                  <a:pt x="1956094" y="0"/>
                </a:cubicBezTo>
                <a:cubicBezTo>
                  <a:pt x="2157494" y="-1816"/>
                  <a:pt x="2332313" y="22800"/>
                  <a:pt x="2347322" y="55372"/>
                </a:cubicBezTo>
                <a:cubicBezTo>
                  <a:pt x="2360916" y="67845"/>
                  <a:pt x="2367370" y="104441"/>
                  <a:pt x="2347322" y="117983"/>
                </a:cubicBezTo>
                <a:lnTo>
                  <a:pt x="2347322" y="117983"/>
                </a:lnTo>
                <a:cubicBezTo>
                  <a:pt x="2372438" y="194335"/>
                  <a:pt x="2394700" y="204613"/>
                  <a:pt x="2347322" y="294958"/>
                </a:cubicBezTo>
                <a:cubicBezTo>
                  <a:pt x="2420429" y="351612"/>
                  <a:pt x="2272216" y="516434"/>
                  <a:pt x="2347322" y="652526"/>
                </a:cubicBezTo>
                <a:cubicBezTo>
                  <a:pt x="2361602" y="674737"/>
                  <a:pt x="2154254" y="705610"/>
                  <a:pt x="1956094" y="707900"/>
                </a:cubicBezTo>
                <a:cubicBezTo>
                  <a:pt x="1659616" y="707055"/>
                  <a:pt x="1483931" y="674605"/>
                  <a:pt x="978050" y="707900"/>
                </a:cubicBezTo>
                <a:cubicBezTo>
                  <a:pt x="805696" y="697527"/>
                  <a:pt x="608492" y="685668"/>
                  <a:pt x="391219" y="707900"/>
                </a:cubicBezTo>
                <a:lnTo>
                  <a:pt x="391219" y="707900"/>
                </a:lnTo>
                <a:lnTo>
                  <a:pt x="391225" y="707900"/>
                </a:lnTo>
                <a:cubicBezTo>
                  <a:pt x="168510" y="713450"/>
                  <a:pt x="7163" y="685767"/>
                  <a:pt x="0" y="652526"/>
                </a:cubicBezTo>
                <a:cubicBezTo>
                  <a:pt x="160884" y="538340"/>
                  <a:pt x="-101381" y="411915"/>
                  <a:pt x="0" y="294958"/>
                </a:cubicBezTo>
                <a:cubicBezTo>
                  <a:pt x="112708" y="265909"/>
                  <a:pt x="-64984" y="197041"/>
                  <a:pt x="0" y="117983"/>
                </a:cubicBezTo>
                <a:lnTo>
                  <a:pt x="0" y="117983"/>
                </a:lnTo>
                <a:cubicBezTo>
                  <a:pt x="-15114" y="107101"/>
                  <a:pt x="10194" y="73578"/>
                  <a:pt x="0" y="55372"/>
                </a:cubicBezTo>
                <a:close/>
              </a:path>
            </a:pathLst>
          </a:custGeom>
          <a:ln>
            <a:extLst>
              <a:ext uri="{C807C97D-BFC1-408E-A445-0C87EB9F89A2}">
                <ask:lineSketchStyleProps xmlns:ask="http://schemas.microsoft.com/office/drawing/2018/sketchyshapes" sd="2339883922">
                  <a:custGeom>
                    <a:avLst/>
                    <a:gdLst>
                      <a:gd name="connsiteX0" fmla="*/ 0 w 1111251"/>
                      <a:gd name="connsiteY0" fmla="*/ 58948 h 753612"/>
                      <a:gd name="connsiteX1" fmla="*/ 185211 w 1111251"/>
                      <a:gd name="connsiteY1" fmla="*/ 0 h 753612"/>
                      <a:gd name="connsiteX2" fmla="*/ 185208 w 1111251"/>
                      <a:gd name="connsiteY2" fmla="*/ 0 h 753612"/>
                      <a:gd name="connsiteX3" fmla="*/ 270778 w 1111251"/>
                      <a:gd name="connsiteY3" fmla="*/ -41178 h 753612"/>
                      <a:gd name="connsiteX4" fmla="*/ 463021 w 1111251"/>
                      <a:gd name="connsiteY4" fmla="*/ 0 h 753612"/>
                      <a:gd name="connsiteX5" fmla="*/ 926039 w 1111251"/>
                      <a:gd name="connsiteY5" fmla="*/ 0 h 753612"/>
                      <a:gd name="connsiteX6" fmla="*/ 1111251 w 1111251"/>
                      <a:gd name="connsiteY6" fmla="*/ 58948 h 753612"/>
                      <a:gd name="connsiteX7" fmla="*/ 1111251 w 1111251"/>
                      <a:gd name="connsiteY7" fmla="*/ 125602 h 753612"/>
                      <a:gd name="connsiteX8" fmla="*/ 1111251 w 1111251"/>
                      <a:gd name="connsiteY8" fmla="*/ 125602 h 753612"/>
                      <a:gd name="connsiteX9" fmla="*/ 1111251 w 1111251"/>
                      <a:gd name="connsiteY9" fmla="*/ 314005 h 753612"/>
                      <a:gd name="connsiteX10" fmla="*/ 1111251 w 1111251"/>
                      <a:gd name="connsiteY10" fmla="*/ 694663 h 753612"/>
                      <a:gd name="connsiteX11" fmla="*/ 926039 w 1111251"/>
                      <a:gd name="connsiteY11" fmla="*/ 753612 h 753612"/>
                      <a:gd name="connsiteX12" fmla="*/ 463021 w 1111251"/>
                      <a:gd name="connsiteY12" fmla="*/ 753612 h 753612"/>
                      <a:gd name="connsiteX13" fmla="*/ 185208 w 1111251"/>
                      <a:gd name="connsiteY13" fmla="*/ 753612 h 753612"/>
                      <a:gd name="connsiteX14" fmla="*/ 185208 w 1111251"/>
                      <a:gd name="connsiteY14" fmla="*/ 753612 h 753612"/>
                      <a:gd name="connsiteX15" fmla="*/ 185211 w 1111251"/>
                      <a:gd name="connsiteY15" fmla="*/ 753612 h 753612"/>
                      <a:gd name="connsiteX16" fmla="*/ 0 w 1111251"/>
                      <a:gd name="connsiteY16" fmla="*/ 694663 h 753612"/>
                      <a:gd name="connsiteX17" fmla="*/ 0 w 1111251"/>
                      <a:gd name="connsiteY17" fmla="*/ 314005 h 753612"/>
                      <a:gd name="connsiteX18" fmla="*/ 0 w 1111251"/>
                      <a:gd name="connsiteY18" fmla="*/ 125602 h 753612"/>
                      <a:gd name="connsiteX19" fmla="*/ 0 w 1111251"/>
                      <a:gd name="connsiteY19" fmla="*/ 125602 h 753612"/>
                      <a:gd name="connsiteX20" fmla="*/ 0 w 1111251"/>
                      <a:gd name="connsiteY20" fmla="*/ 58948 h 753612"/>
                      <a:gd name="connsiteX0" fmla="*/ 0 w 1111251"/>
                      <a:gd name="connsiteY0" fmla="*/ 58948 h 753612"/>
                      <a:gd name="connsiteX1" fmla="*/ 185211 w 1111251"/>
                      <a:gd name="connsiteY1" fmla="*/ 0 h 753612"/>
                      <a:gd name="connsiteX2" fmla="*/ 185208 w 1111251"/>
                      <a:gd name="connsiteY2" fmla="*/ 0 h 753612"/>
                      <a:gd name="connsiteX3" fmla="*/ 270778 w 1111251"/>
                      <a:gd name="connsiteY3" fmla="*/ -41178 h 753612"/>
                      <a:gd name="connsiteX4" fmla="*/ 463021 w 1111251"/>
                      <a:gd name="connsiteY4" fmla="*/ 0 h 753612"/>
                      <a:gd name="connsiteX5" fmla="*/ 926039 w 1111251"/>
                      <a:gd name="connsiteY5" fmla="*/ 0 h 753612"/>
                      <a:gd name="connsiteX6" fmla="*/ 1111251 w 1111251"/>
                      <a:gd name="connsiteY6" fmla="*/ 58948 h 753612"/>
                      <a:gd name="connsiteX7" fmla="*/ 1111251 w 1111251"/>
                      <a:gd name="connsiteY7" fmla="*/ 125602 h 753612"/>
                      <a:gd name="connsiteX8" fmla="*/ 1111251 w 1111251"/>
                      <a:gd name="connsiteY8" fmla="*/ 125602 h 753612"/>
                      <a:gd name="connsiteX9" fmla="*/ 1111251 w 1111251"/>
                      <a:gd name="connsiteY9" fmla="*/ 314005 h 753612"/>
                      <a:gd name="connsiteX10" fmla="*/ 1111251 w 1111251"/>
                      <a:gd name="connsiteY10" fmla="*/ 694663 h 753612"/>
                      <a:gd name="connsiteX11" fmla="*/ 926039 w 1111251"/>
                      <a:gd name="connsiteY11" fmla="*/ 753612 h 753612"/>
                      <a:gd name="connsiteX12" fmla="*/ 463021 w 1111251"/>
                      <a:gd name="connsiteY12" fmla="*/ 753612 h 753612"/>
                      <a:gd name="connsiteX13" fmla="*/ 185208 w 1111251"/>
                      <a:gd name="connsiteY13" fmla="*/ 753612 h 753612"/>
                      <a:gd name="connsiteX14" fmla="*/ 185208 w 1111251"/>
                      <a:gd name="connsiteY14" fmla="*/ 753612 h 753612"/>
                      <a:gd name="connsiteX15" fmla="*/ 185211 w 1111251"/>
                      <a:gd name="connsiteY15" fmla="*/ 753612 h 753612"/>
                      <a:gd name="connsiteX16" fmla="*/ 0 w 1111251"/>
                      <a:gd name="connsiteY16" fmla="*/ 694663 h 753612"/>
                      <a:gd name="connsiteX17" fmla="*/ 0 w 1111251"/>
                      <a:gd name="connsiteY17" fmla="*/ 314005 h 753612"/>
                      <a:gd name="connsiteX18" fmla="*/ 0 w 1111251"/>
                      <a:gd name="connsiteY18" fmla="*/ 125602 h 753612"/>
                      <a:gd name="connsiteX19" fmla="*/ 0 w 1111251"/>
                      <a:gd name="connsiteY19" fmla="*/ 125602 h 753612"/>
                      <a:gd name="connsiteX20" fmla="*/ 0 w 1111251"/>
                      <a:gd name="connsiteY20" fmla="*/ 58948 h 75361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</a:cxnLst>
                    <a:rect l="l" t="t" r="r" b="b"/>
                    <a:pathLst>
                      <a:path w="1111251" h="753612" fill="none" extrusionOk="0">
                        <a:moveTo>
                          <a:pt x="0" y="58948"/>
                        </a:moveTo>
                        <a:cubicBezTo>
                          <a:pt x="3556" y="13365"/>
                          <a:pt x="63925" y="14743"/>
                          <a:pt x="185211" y="0"/>
                        </a:cubicBezTo>
                        <a:lnTo>
                          <a:pt x="185208" y="0"/>
                        </a:lnTo>
                        <a:cubicBezTo>
                          <a:pt x="220467" y="-18393"/>
                          <a:pt x="235811" y="-32486"/>
                          <a:pt x="270778" y="-41178"/>
                        </a:cubicBezTo>
                        <a:cubicBezTo>
                          <a:pt x="320252" y="-19006"/>
                          <a:pt x="387099" y="-13879"/>
                          <a:pt x="463021" y="0"/>
                        </a:cubicBezTo>
                        <a:cubicBezTo>
                          <a:pt x="593728" y="-5814"/>
                          <a:pt x="864641" y="-6317"/>
                          <a:pt x="926039" y="0"/>
                        </a:cubicBezTo>
                        <a:cubicBezTo>
                          <a:pt x="1020930" y="-5754"/>
                          <a:pt x="1103564" y="25679"/>
                          <a:pt x="1111251" y="58948"/>
                        </a:cubicBezTo>
                        <a:cubicBezTo>
                          <a:pt x="1117915" y="72172"/>
                          <a:pt x="1120797" y="110265"/>
                          <a:pt x="1111251" y="125602"/>
                        </a:cubicBezTo>
                        <a:lnTo>
                          <a:pt x="1111251" y="125602"/>
                        </a:lnTo>
                        <a:cubicBezTo>
                          <a:pt x="1124313" y="206049"/>
                          <a:pt x="1133304" y="220763"/>
                          <a:pt x="1111251" y="314005"/>
                        </a:cubicBezTo>
                        <a:cubicBezTo>
                          <a:pt x="1146438" y="384415"/>
                          <a:pt x="1085645" y="530523"/>
                          <a:pt x="1111251" y="694663"/>
                        </a:cubicBezTo>
                        <a:cubicBezTo>
                          <a:pt x="1112948" y="735288"/>
                          <a:pt x="1014310" y="746778"/>
                          <a:pt x="926039" y="753612"/>
                        </a:cubicBezTo>
                        <a:cubicBezTo>
                          <a:pt x="791314" y="756688"/>
                          <a:pt x="708255" y="743257"/>
                          <a:pt x="463021" y="753612"/>
                        </a:cubicBezTo>
                        <a:cubicBezTo>
                          <a:pt x="378796" y="759652"/>
                          <a:pt x="289066" y="748603"/>
                          <a:pt x="185208" y="753612"/>
                        </a:cubicBezTo>
                        <a:lnTo>
                          <a:pt x="185208" y="753612"/>
                        </a:lnTo>
                        <a:lnTo>
                          <a:pt x="185211" y="753612"/>
                        </a:lnTo>
                        <a:cubicBezTo>
                          <a:pt x="80842" y="759874"/>
                          <a:pt x="3384" y="724726"/>
                          <a:pt x="0" y="694663"/>
                        </a:cubicBezTo>
                        <a:cubicBezTo>
                          <a:pt x="83632" y="551274"/>
                          <a:pt x="-58731" y="431700"/>
                          <a:pt x="0" y="314005"/>
                        </a:cubicBezTo>
                        <a:cubicBezTo>
                          <a:pt x="47809" y="293656"/>
                          <a:pt x="-30991" y="199795"/>
                          <a:pt x="0" y="125602"/>
                        </a:cubicBezTo>
                        <a:lnTo>
                          <a:pt x="0" y="125602"/>
                        </a:lnTo>
                        <a:cubicBezTo>
                          <a:pt x="-6486" y="114942"/>
                          <a:pt x="3742" y="79582"/>
                          <a:pt x="0" y="58948"/>
                        </a:cubicBezTo>
                        <a:close/>
                      </a:path>
                      <a:path w="1111251" h="753612" stroke="0" extrusionOk="0">
                        <a:moveTo>
                          <a:pt x="0" y="58948"/>
                        </a:moveTo>
                        <a:cubicBezTo>
                          <a:pt x="1684" y="36872"/>
                          <a:pt x="77853" y="6380"/>
                          <a:pt x="185211" y="0"/>
                        </a:cubicBezTo>
                        <a:lnTo>
                          <a:pt x="185208" y="0"/>
                        </a:lnTo>
                        <a:cubicBezTo>
                          <a:pt x="204609" y="-7518"/>
                          <a:pt x="242197" y="-31951"/>
                          <a:pt x="270778" y="-41178"/>
                        </a:cubicBezTo>
                        <a:cubicBezTo>
                          <a:pt x="311453" y="-37033"/>
                          <a:pt x="404676" y="-13276"/>
                          <a:pt x="463021" y="0"/>
                        </a:cubicBezTo>
                        <a:cubicBezTo>
                          <a:pt x="632957" y="10658"/>
                          <a:pt x="725764" y="9157"/>
                          <a:pt x="926039" y="0"/>
                        </a:cubicBezTo>
                        <a:cubicBezTo>
                          <a:pt x="1029227" y="7000"/>
                          <a:pt x="1122085" y="22932"/>
                          <a:pt x="1111251" y="58948"/>
                        </a:cubicBezTo>
                        <a:cubicBezTo>
                          <a:pt x="1099954" y="82905"/>
                          <a:pt x="1130167" y="113897"/>
                          <a:pt x="1111251" y="125602"/>
                        </a:cubicBezTo>
                        <a:lnTo>
                          <a:pt x="1111251" y="125602"/>
                        </a:lnTo>
                        <a:cubicBezTo>
                          <a:pt x="1113999" y="174421"/>
                          <a:pt x="1095527" y="232054"/>
                          <a:pt x="1111251" y="314005"/>
                        </a:cubicBezTo>
                        <a:cubicBezTo>
                          <a:pt x="1127302" y="396325"/>
                          <a:pt x="1073647" y="619978"/>
                          <a:pt x="1111251" y="694663"/>
                        </a:cubicBezTo>
                        <a:cubicBezTo>
                          <a:pt x="1128593" y="726683"/>
                          <a:pt x="1039239" y="765971"/>
                          <a:pt x="926039" y="753612"/>
                        </a:cubicBezTo>
                        <a:cubicBezTo>
                          <a:pt x="849842" y="745803"/>
                          <a:pt x="534253" y="743158"/>
                          <a:pt x="463021" y="753612"/>
                        </a:cubicBezTo>
                        <a:cubicBezTo>
                          <a:pt x="427749" y="752238"/>
                          <a:pt x="231444" y="751561"/>
                          <a:pt x="185208" y="753612"/>
                        </a:cubicBezTo>
                        <a:lnTo>
                          <a:pt x="185208" y="753612"/>
                        </a:lnTo>
                        <a:lnTo>
                          <a:pt x="185211" y="753612"/>
                        </a:lnTo>
                        <a:cubicBezTo>
                          <a:pt x="72583" y="751644"/>
                          <a:pt x="-2841" y="736660"/>
                          <a:pt x="0" y="694663"/>
                        </a:cubicBezTo>
                        <a:cubicBezTo>
                          <a:pt x="-19986" y="585247"/>
                          <a:pt x="-64030" y="415190"/>
                          <a:pt x="0" y="314005"/>
                        </a:cubicBezTo>
                        <a:cubicBezTo>
                          <a:pt x="-4589" y="228893"/>
                          <a:pt x="-18253" y="175520"/>
                          <a:pt x="0" y="125602"/>
                        </a:cubicBezTo>
                        <a:lnTo>
                          <a:pt x="0" y="125602"/>
                        </a:lnTo>
                        <a:cubicBezTo>
                          <a:pt x="-6660" y="115189"/>
                          <a:pt x="-11873" y="73780"/>
                          <a:pt x="0" y="58948"/>
                        </a:cubicBezTo>
                        <a:close/>
                      </a:path>
                      <a:path w="1111251" h="753612" fill="none" stroke="0" extrusionOk="0">
                        <a:moveTo>
                          <a:pt x="0" y="58948"/>
                        </a:moveTo>
                        <a:cubicBezTo>
                          <a:pt x="3969" y="38770"/>
                          <a:pt x="77539" y="9067"/>
                          <a:pt x="185211" y="0"/>
                        </a:cubicBezTo>
                        <a:lnTo>
                          <a:pt x="185208" y="0"/>
                        </a:lnTo>
                        <a:cubicBezTo>
                          <a:pt x="222374" y="-18978"/>
                          <a:pt x="235255" y="-28951"/>
                          <a:pt x="270778" y="-41178"/>
                        </a:cubicBezTo>
                        <a:cubicBezTo>
                          <a:pt x="331386" y="-22244"/>
                          <a:pt x="388511" y="-21418"/>
                          <a:pt x="463021" y="0"/>
                        </a:cubicBezTo>
                        <a:cubicBezTo>
                          <a:pt x="586258" y="-6435"/>
                          <a:pt x="863667" y="-17604"/>
                          <a:pt x="926039" y="0"/>
                        </a:cubicBezTo>
                        <a:cubicBezTo>
                          <a:pt x="1025343" y="4285"/>
                          <a:pt x="1107873" y="24882"/>
                          <a:pt x="1111251" y="58948"/>
                        </a:cubicBezTo>
                        <a:cubicBezTo>
                          <a:pt x="1116984" y="71712"/>
                          <a:pt x="1121550" y="112869"/>
                          <a:pt x="1111251" y="125602"/>
                        </a:cubicBezTo>
                        <a:lnTo>
                          <a:pt x="1111251" y="125602"/>
                        </a:lnTo>
                        <a:cubicBezTo>
                          <a:pt x="1121299" y="204633"/>
                          <a:pt x="1131456" y="217896"/>
                          <a:pt x="1111251" y="314005"/>
                        </a:cubicBezTo>
                        <a:cubicBezTo>
                          <a:pt x="1124040" y="357183"/>
                          <a:pt x="1087959" y="541848"/>
                          <a:pt x="1111251" y="694663"/>
                        </a:cubicBezTo>
                        <a:cubicBezTo>
                          <a:pt x="1121034" y="714346"/>
                          <a:pt x="1029043" y="754664"/>
                          <a:pt x="926039" y="753612"/>
                        </a:cubicBezTo>
                        <a:cubicBezTo>
                          <a:pt x="793053" y="742940"/>
                          <a:pt x="691586" y="747672"/>
                          <a:pt x="463021" y="753612"/>
                        </a:cubicBezTo>
                        <a:cubicBezTo>
                          <a:pt x="397796" y="742908"/>
                          <a:pt x="287759" y="736925"/>
                          <a:pt x="185208" y="753612"/>
                        </a:cubicBezTo>
                        <a:lnTo>
                          <a:pt x="185208" y="753612"/>
                        </a:lnTo>
                        <a:lnTo>
                          <a:pt x="185211" y="753612"/>
                        </a:lnTo>
                        <a:cubicBezTo>
                          <a:pt x="76303" y="755191"/>
                          <a:pt x="2876" y="726113"/>
                          <a:pt x="0" y="694663"/>
                        </a:cubicBezTo>
                        <a:cubicBezTo>
                          <a:pt x="48912" y="567483"/>
                          <a:pt x="-43790" y="434425"/>
                          <a:pt x="0" y="314005"/>
                        </a:cubicBezTo>
                        <a:cubicBezTo>
                          <a:pt x="54301" y="286877"/>
                          <a:pt x="-35776" y="214246"/>
                          <a:pt x="0" y="125602"/>
                        </a:cubicBezTo>
                        <a:lnTo>
                          <a:pt x="0" y="125602"/>
                        </a:lnTo>
                        <a:cubicBezTo>
                          <a:pt x="-10157" y="114389"/>
                          <a:pt x="9322" y="76718"/>
                          <a:pt x="0" y="58948"/>
                        </a:cubicBezTo>
                        <a:close/>
                      </a:path>
                    </a:pathLst>
                  </a:cu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Calibri"/>
                <a:cs typeface="Times New Roman"/>
              </a:rPr>
              <a:t>EXPLORE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he Hand"/>
              <a:ea typeface="+mn-ea"/>
              <a:cs typeface="+mn-cs"/>
            </a:endParaRPr>
          </a:p>
        </p:txBody>
      </p:sp>
      <p:pic>
        <p:nvPicPr>
          <p:cNvPr id="4" name="Picture 4" descr="A poster with different colored paper&#10;&#10;Description automatically generated">
            <a:extLst>
              <a:ext uri="{FF2B5EF4-FFF2-40B4-BE49-F238E27FC236}">
                <a16:creationId xmlns:a16="http://schemas.microsoft.com/office/drawing/2014/main" id="{BCC8F04D-7875-FF82-368B-53AA2E1D464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967" t="2915" r="10492" b="5185"/>
          <a:stretch/>
        </p:blipFill>
        <p:spPr>
          <a:xfrm>
            <a:off x="7056450" y="1381790"/>
            <a:ext cx="4499218" cy="536366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21416574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Freeform: Shape 26">
            <a:extLst>
              <a:ext uri="{FF2B5EF4-FFF2-40B4-BE49-F238E27FC236}">
                <a16:creationId xmlns:a16="http://schemas.microsoft.com/office/drawing/2014/main" id="{96A35EAA-ED80-4FF1-942C-82B1D483AF6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1133683" flipH="1">
            <a:off x="977627" y="481134"/>
            <a:ext cx="9378187" cy="5238589"/>
          </a:xfrm>
          <a:custGeom>
            <a:avLst/>
            <a:gdLst/>
            <a:ahLst/>
            <a:cxnLst/>
            <a:rect l="l" t="t" r="r" b="b"/>
            <a:pathLst>
              <a:path w="1237972" h="852489">
                <a:moveTo>
                  <a:pt x="633056" y="852489"/>
                </a:moveTo>
                <a:cubicBezTo>
                  <a:pt x="716495" y="841059"/>
                  <a:pt x="733789" y="812455"/>
                  <a:pt x="825461" y="773218"/>
                </a:cubicBezTo>
                <a:cubicBezTo>
                  <a:pt x="917133" y="733981"/>
                  <a:pt x="1120276" y="716959"/>
                  <a:pt x="1183087" y="617069"/>
                </a:cubicBezTo>
                <a:cubicBezTo>
                  <a:pt x="1245898" y="517180"/>
                  <a:pt x="1258148" y="283568"/>
                  <a:pt x="1202325" y="173881"/>
                </a:cubicBezTo>
                <a:cubicBezTo>
                  <a:pt x="1146502" y="64194"/>
                  <a:pt x="1083676" y="36572"/>
                  <a:pt x="981005" y="19225"/>
                </a:cubicBezTo>
                <a:cubicBezTo>
                  <a:pt x="823274" y="-7425"/>
                  <a:pt x="446352" y="-23746"/>
                  <a:pt x="245994" y="92349"/>
                </a:cubicBezTo>
                <a:cubicBezTo>
                  <a:pt x="45636" y="208444"/>
                  <a:pt x="-47145" y="246094"/>
                  <a:pt x="23501" y="568036"/>
                </a:cubicBezTo>
                <a:cubicBezTo>
                  <a:pt x="51046" y="756743"/>
                  <a:pt x="510357" y="722029"/>
                  <a:pt x="552172" y="730697"/>
                </a:cubicBezTo>
                <a:cubicBezTo>
                  <a:pt x="733623" y="767368"/>
                  <a:pt x="633056" y="852489"/>
                  <a:pt x="633056" y="852489"/>
                </a:cubicBezTo>
                <a:close/>
              </a:path>
            </a:pathLst>
          </a:custGeom>
          <a:solidFill>
            <a:schemeClr val="bg1"/>
          </a:solidFill>
          <a:ln w="19050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he Hand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he Hand"/>
              <a:ea typeface="+mn-ea"/>
              <a:cs typeface="+mn-cs"/>
            </a:endParaRPr>
          </a:p>
        </p:txBody>
      </p:sp>
      <p:sp>
        <p:nvSpPr>
          <p:cNvPr id="29" name="Freeform: Shape 28">
            <a:extLst>
              <a:ext uri="{FF2B5EF4-FFF2-40B4-BE49-F238E27FC236}">
                <a16:creationId xmlns:a16="http://schemas.microsoft.com/office/drawing/2014/main" id="{D415F49B-3CBC-46CF-AFB5-988852D0479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1133683" flipH="1">
            <a:off x="1010574" y="456230"/>
            <a:ext cx="9378187" cy="5238589"/>
          </a:xfrm>
          <a:custGeom>
            <a:avLst/>
            <a:gdLst/>
            <a:ahLst/>
            <a:cxnLst/>
            <a:rect l="l" t="t" r="r" b="b"/>
            <a:pathLst>
              <a:path w="1237972" h="852489">
                <a:moveTo>
                  <a:pt x="633056" y="852489"/>
                </a:moveTo>
                <a:cubicBezTo>
                  <a:pt x="716495" y="841059"/>
                  <a:pt x="733789" y="812455"/>
                  <a:pt x="825461" y="773218"/>
                </a:cubicBezTo>
                <a:cubicBezTo>
                  <a:pt x="917133" y="733981"/>
                  <a:pt x="1120276" y="716959"/>
                  <a:pt x="1183087" y="617069"/>
                </a:cubicBezTo>
                <a:cubicBezTo>
                  <a:pt x="1245898" y="517180"/>
                  <a:pt x="1258148" y="283568"/>
                  <a:pt x="1202325" y="173881"/>
                </a:cubicBezTo>
                <a:cubicBezTo>
                  <a:pt x="1146502" y="64194"/>
                  <a:pt x="1083676" y="36572"/>
                  <a:pt x="981005" y="19225"/>
                </a:cubicBezTo>
                <a:cubicBezTo>
                  <a:pt x="823274" y="-7425"/>
                  <a:pt x="446352" y="-23746"/>
                  <a:pt x="245994" y="92349"/>
                </a:cubicBezTo>
                <a:cubicBezTo>
                  <a:pt x="45636" y="208444"/>
                  <a:pt x="-47145" y="246094"/>
                  <a:pt x="23501" y="568036"/>
                </a:cubicBezTo>
                <a:cubicBezTo>
                  <a:pt x="51046" y="756743"/>
                  <a:pt x="510357" y="722029"/>
                  <a:pt x="552172" y="730697"/>
                </a:cubicBezTo>
                <a:cubicBezTo>
                  <a:pt x="733623" y="767368"/>
                  <a:pt x="633056" y="852489"/>
                  <a:pt x="633056" y="852489"/>
                </a:cubicBezTo>
                <a:close/>
              </a:path>
            </a:pathLst>
          </a:custGeom>
          <a:noFill/>
          <a:ln w="19050" cap="flat">
            <a:solidFill>
              <a:schemeClr val="tx1"/>
            </a:solidFill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he Hand"/>
              <a:ea typeface="+mn-ea"/>
              <a:cs typeface="+mn-cs"/>
            </a:endParaRPr>
          </a:p>
        </p:txBody>
      </p:sp>
      <p:sp useBgFill="1">
        <p:nvSpPr>
          <p:cNvPr id="31" name="Rectangle 30">
            <a:extLst>
              <a:ext uri="{FF2B5EF4-FFF2-40B4-BE49-F238E27FC236}">
                <a16:creationId xmlns:a16="http://schemas.microsoft.com/office/drawing/2014/main" id="{7FB5426F-482B-4074-A203-9F2C2BEB022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he Hand"/>
              <a:ea typeface="+mn-ea"/>
              <a:cs typeface="+mn-cs"/>
            </a:endParaRPr>
          </a:p>
        </p:txBody>
      </p:sp>
      <p:sp>
        <p:nvSpPr>
          <p:cNvPr id="33" name="Freeform: Shape 32">
            <a:extLst>
              <a:ext uri="{FF2B5EF4-FFF2-40B4-BE49-F238E27FC236}">
                <a16:creationId xmlns:a16="http://schemas.microsoft.com/office/drawing/2014/main" id="{F778232E-C75B-4B3C-9201-81C0775715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440084" y="499852"/>
            <a:ext cx="7215997" cy="5671839"/>
          </a:xfrm>
          <a:custGeom>
            <a:avLst/>
            <a:gdLst>
              <a:gd name="connsiteX0" fmla="*/ 7142118 w 7680682"/>
              <a:gd name="connsiteY0" fmla="*/ 6405352 h 6405386"/>
              <a:gd name="connsiteX1" fmla="*/ 6552830 w 7680682"/>
              <a:gd name="connsiteY1" fmla="*/ 6396252 h 6405386"/>
              <a:gd name="connsiteX2" fmla="*/ 987782 w 7680682"/>
              <a:gd name="connsiteY2" fmla="*/ 6365722 h 6405386"/>
              <a:gd name="connsiteX3" fmla="*/ 0 w 7680682"/>
              <a:gd name="connsiteY3" fmla="*/ 6336938 h 6405386"/>
              <a:gd name="connsiteX4" fmla="*/ 0 w 7680682"/>
              <a:gd name="connsiteY4" fmla="*/ 32372 h 6405386"/>
              <a:gd name="connsiteX5" fmla="*/ 157934 w 7680682"/>
              <a:gd name="connsiteY5" fmla="*/ 32797 h 6405386"/>
              <a:gd name="connsiteX6" fmla="*/ 6431319 w 7680682"/>
              <a:gd name="connsiteY6" fmla="*/ 0 h 6405386"/>
              <a:gd name="connsiteX7" fmla="*/ 7631470 w 7680682"/>
              <a:gd name="connsiteY7" fmla="*/ 30531 h 6405386"/>
              <a:gd name="connsiteX8" fmla="*/ 7560032 w 7680682"/>
              <a:gd name="connsiteY8" fmla="*/ 6274128 h 6405386"/>
              <a:gd name="connsiteX9" fmla="*/ 7394324 w 7680682"/>
              <a:gd name="connsiteY9" fmla="*/ 6402154 h 6405386"/>
              <a:gd name="connsiteX10" fmla="*/ 7142118 w 7680682"/>
              <a:gd name="connsiteY10" fmla="*/ 6405352 h 64053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7680682" h="6405386">
                <a:moveTo>
                  <a:pt x="7142118" y="6405352"/>
                </a:moveTo>
                <a:cubicBezTo>
                  <a:pt x="6967357" y="6404963"/>
                  <a:pt x="6748379" y="6401325"/>
                  <a:pt x="6552830" y="6396252"/>
                </a:cubicBezTo>
                <a:lnTo>
                  <a:pt x="987782" y="6365722"/>
                </a:lnTo>
                <a:lnTo>
                  <a:pt x="0" y="6336938"/>
                </a:lnTo>
                <a:lnTo>
                  <a:pt x="0" y="32372"/>
                </a:lnTo>
                <a:lnTo>
                  <a:pt x="157934" y="32797"/>
                </a:lnTo>
                <a:cubicBezTo>
                  <a:pt x="2047215" y="35779"/>
                  <a:pt x="4666218" y="0"/>
                  <a:pt x="6431319" y="0"/>
                </a:cubicBezTo>
                <a:cubicBezTo>
                  <a:pt x="6931382" y="30531"/>
                  <a:pt x="7288570" y="-1"/>
                  <a:pt x="7631470" y="30531"/>
                </a:cubicBezTo>
                <a:cubicBezTo>
                  <a:pt x="7736245" y="2096465"/>
                  <a:pt x="7655283" y="4971471"/>
                  <a:pt x="7560032" y="6274128"/>
                </a:cubicBezTo>
                <a:cubicBezTo>
                  <a:pt x="7551842" y="6434165"/>
                  <a:pt x="7558630" y="6381800"/>
                  <a:pt x="7394324" y="6402154"/>
                </a:cubicBezTo>
                <a:cubicBezTo>
                  <a:pt x="7335914" y="6404650"/>
                  <a:pt x="7246975" y="6405586"/>
                  <a:pt x="7142118" y="6405352"/>
                </a:cubicBezTo>
                <a:close/>
              </a:path>
            </a:pathLst>
          </a:cu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he Hand"/>
              <a:ea typeface="+mn-ea"/>
              <a:cs typeface="+mn-cs"/>
            </a:endParaRPr>
          </a:p>
        </p:txBody>
      </p:sp>
      <p:sp>
        <p:nvSpPr>
          <p:cNvPr id="35" name="Freeform: Shape 34">
            <a:extLst>
              <a:ext uri="{FF2B5EF4-FFF2-40B4-BE49-F238E27FC236}">
                <a16:creationId xmlns:a16="http://schemas.microsoft.com/office/drawing/2014/main" id="{A7F160B5-A1CE-4576-8323-263FB7D1B39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454042" y="762711"/>
            <a:ext cx="4297875" cy="4329484"/>
          </a:xfrm>
          <a:custGeom>
            <a:avLst/>
            <a:gdLst>
              <a:gd name="connsiteX0" fmla="*/ 3063362 w 5358686"/>
              <a:gd name="connsiteY0" fmla="*/ 3429562 h 3905917"/>
              <a:gd name="connsiteX1" fmla="*/ 4752173 w 5358686"/>
              <a:gd name="connsiteY1" fmla="*/ 3086315 h 3905917"/>
              <a:gd name="connsiteX2" fmla="*/ 5358470 w 5358686"/>
              <a:gd name="connsiteY2" fmla="*/ 1525101 h 3905917"/>
              <a:gd name="connsiteX3" fmla="*/ 4960932 w 5358686"/>
              <a:gd name="connsiteY3" fmla="*/ 466701 h 3905917"/>
              <a:gd name="connsiteX4" fmla="*/ 932230 w 5358686"/>
              <a:gd name="connsiteY4" fmla="*/ 19557 h 3905917"/>
              <a:gd name="connsiteX5" fmla="*/ 62745 w 5358686"/>
              <a:gd name="connsiteY5" fmla="*/ 783491 h 3905917"/>
              <a:gd name="connsiteX6" fmla="*/ 230579 w 5358686"/>
              <a:gd name="connsiteY6" fmla="*/ 2939564 h 3905917"/>
              <a:gd name="connsiteX7" fmla="*/ 2493030 w 5358686"/>
              <a:gd name="connsiteY7" fmla="*/ 3459876 h 3905917"/>
              <a:gd name="connsiteX8" fmla="*/ 2539191 w 5358686"/>
              <a:gd name="connsiteY8" fmla="*/ 3905918 h 3905917"/>
              <a:gd name="connsiteX9" fmla="*/ 3063362 w 5358686"/>
              <a:gd name="connsiteY9" fmla="*/ 3429562 h 3905917"/>
              <a:gd name="connsiteX0" fmla="*/ 3495230 w 5358668"/>
              <a:gd name="connsiteY0" fmla="*/ 3367114 h 3905918"/>
              <a:gd name="connsiteX1" fmla="*/ 4752173 w 5358668"/>
              <a:gd name="connsiteY1" fmla="*/ 3086315 h 3905918"/>
              <a:gd name="connsiteX2" fmla="*/ 5358470 w 5358668"/>
              <a:gd name="connsiteY2" fmla="*/ 1525101 h 3905918"/>
              <a:gd name="connsiteX3" fmla="*/ 4960932 w 5358668"/>
              <a:gd name="connsiteY3" fmla="*/ 466701 h 3905918"/>
              <a:gd name="connsiteX4" fmla="*/ 932230 w 5358668"/>
              <a:gd name="connsiteY4" fmla="*/ 19557 h 3905918"/>
              <a:gd name="connsiteX5" fmla="*/ 62745 w 5358668"/>
              <a:gd name="connsiteY5" fmla="*/ 783491 h 3905918"/>
              <a:gd name="connsiteX6" fmla="*/ 230579 w 5358668"/>
              <a:gd name="connsiteY6" fmla="*/ 2939564 h 3905918"/>
              <a:gd name="connsiteX7" fmla="*/ 2493030 w 5358668"/>
              <a:gd name="connsiteY7" fmla="*/ 3459876 h 3905918"/>
              <a:gd name="connsiteX8" fmla="*/ 2539191 w 5358668"/>
              <a:gd name="connsiteY8" fmla="*/ 3905918 h 3905918"/>
              <a:gd name="connsiteX9" fmla="*/ 3495230 w 5358668"/>
              <a:gd name="connsiteY9" fmla="*/ 3367114 h 3905918"/>
              <a:gd name="connsiteX0" fmla="*/ 3573176 w 5436614"/>
              <a:gd name="connsiteY0" fmla="*/ 3367114 h 3905918"/>
              <a:gd name="connsiteX1" fmla="*/ 4830119 w 5436614"/>
              <a:gd name="connsiteY1" fmla="*/ 3086315 h 3905918"/>
              <a:gd name="connsiteX2" fmla="*/ 5436416 w 5436614"/>
              <a:gd name="connsiteY2" fmla="*/ 1525101 h 3905918"/>
              <a:gd name="connsiteX3" fmla="*/ 5038878 w 5436614"/>
              <a:gd name="connsiteY3" fmla="*/ 466701 h 3905918"/>
              <a:gd name="connsiteX4" fmla="*/ 1010176 w 5436614"/>
              <a:gd name="connsiteY4" fmla="*/ 19557 h 3905918"/>
              <a:gd name="connsiteX5" fmla="*/ 140691 w 5436614"/>
              <a:gd name="connsiteY5" fmla="*/ 783491 h 3905918"/>
              <a:gd name="connsiteX6" fmla="*/ 308525 w 5436614"/>
              <a:gd name="connsiteY6" fmla="*/ 2939564 h 3905918"/>
              <a:gd name="connsiteX7" fmla="*/ 3039861 w 5436614"/>
              <a:gd name="connsiteY7" fmla="*/ 3409918 h 3905918"/>
              <a:gd name="connsiteX8" fmla="*/ 2617137 w 5436614"/>
              <a:gd name="connsiteY8" fmla="*/ 3905918 h 3905918"/>
              <a:gd name="connsiteX9" fmla="*/ 3573176 w 5436614"/>
              <a:gd name="connsiteY9" fmla="*/ 3367114 h 3905918"/>
              <a:gd name="connsiteX0" fmla="*/ 3573176 w 5436614"/>
              <a:gd name="connsiteY0" fmla="*/ 3367114 h 3843470"/>
              <a:gd name="connsiteX1" fmla="*/ 4830119 w 5436614"/>
              <a:gd name="connsiteY1" fmla="*/ 3086315 h 3843470"/>
              <a:gd name="connsiteX2" fmla="*/ 5436416 w 5436614"/>
              <a:gd name="connsiteY2" fmla="*/ 1525101 h 3843470"/>
              <a:gd name="connsiteX3" fmla="*/ 5038878 w 5436614"/>
              <a:gd name="connsiteY3" fmla="*/ 466701 h 3843470"/>
              <a:gd name="connsiteX4" fmla="*/ 1010176 w 5436614"/>
              <a:gd name="connsiteY4" fmla="*/ 19557 h 3843470"/>
              <a:gd name="connsiteX5" fmla="*/ 140691 w 5436614"/>
              <a:gd name="connsiteY5" fmla="*/ 783491 h 3843470"/>
              <a:gd name="connsiteX6" fmla="*/ 308525 w 5436614"/>
              <a:gd name="connsiteY6" fmla="*/ 2939564 h 3843470"/>
              <a:gd name="connsiteX7" fmla="*/ 3039861 w 5436614"/>
              <a:gd name="connsiteY7" fmla="*/ 3409918 h 3843470"/>
              <a:gd name="connsiteX8" fmla="*/ 3123040 w 5436614"/>
              <a:gd name="connsiteY8" fmla="*/ 3843470 h 3843470"/>
              <a:gd name="connsiteX9" fmla="*/ 3573176 w 5436614"/>
              <a:gd name="connsiteY9" fmla="*/ 3367114 h 3843470"/>
              <a:gd name="connsiteX0" fmla="*/ 3733585 w 5436599"/>
              <a:gd name="connsiteY0" fmla="*/ 3417073 h 3843470"/>
              <a:gd name="connsiteX1" fmla="*/ 4830119 w 5436599"/>
              <a:gd name="connsiteY1" fmla="*/ 3086315 h 3843470"/>
              <a:gd name="connsiteX2" fmla="*/ 5436416 w 5436599"/>
              <a:gd name="connsiteY2" fmla="*/ 1525101 h 3843470"/>
              <a:gd name="connsiteX3" fmla="*/ 5038878 w 5436599"/>
              <a:gd name="connsiteY3" fmla="*/ 466701 h 3843470"/>
              <a:gd name="connsiteX4" fmla="*/ 1010176 w 5436599"/>
              <a:gd name="connsiteY4" fmla="*/ 19557 h 3843470"/>
              <a:gd name="connsiteX5" fmla="*/ 140691 w 5436599"/>
              <a:gd name="connsiteY5" fmla="*/ 783491 h 3843470"/>
              <a:gd name="connsiteX6" fmla="*/ 308525 w 5436599"/>
              <a:gd name="connsiteY6" fmla="*/ 2939564 h 3843470"/>
              <a:gd name="connsiteX7" fmla="*/ 3039861 w 5436599"/>
              <a:gd name="connsiteY7" fmla="*/ 3409918 h 3843470"/>
              <a:gd name="connsiteX8" fmla="*/ 3123040 w 5436599"/>
              <a:gd name="connsiteY8" fmla="*/ 3843470 h 3843470"/>
              <a:gd name="connsiteX9" fmla="*/ 3733585 w 5436599"/>
              <a:gd name="connsiteY9" fmla="*/ 3417073 h 3843470"/>
              <a:gd name="connsiteX0" fmla="*/ 3745572 w 5448586"/>
              <a:gd name="connsiteY0" fmla="*/ 3417073 h 3843470"/>
              <a:gd name="connsiteX1" fmla="*/ 4842106 w 5448586"/>
              <a:gd name="connsiteY1" fmla="*/ 3086315 h 3843470"/>
              <a:gd name="connsiteX2" fmla="*/ 5448403 w 5448586"/>
              <a:gd name="connsiteY2" fmla="*/ 1525101 h 3843470"/>
              <a:gd name="connsiteX3" fmla="*/ 5050865 w 5448586"/>
              <a:gd name="connsiteY3" fmla="*/ 466701 h 3843470"/>
              <a:gd name="connsiteX4" fmla="*/ 1022163 w 5448586"/>
              <a:gd name="connsiteY4" fmla="*/ 19557 h 3843470"/>
              <a:gd name="connsiteX5" fmla="*/ 152678 w 5448586"/>
              <a:gd name="connsiteY5" fmla="*/ 783491 h 3843470"/>
              <a:gd name="connsiteX6" fmla="*/ 320512 w 5448586"/>
              <a:gd name="connsiteY6" fmla="*/ 2939564 h 3843470"/>
              <a:gd name="connsiteX7" fmla="*/ 3236934 w 5448586"/>
              <a:gd name="connsiteY7" fmla="*/ 3422408 h 3843470"/>
              <a:gd name="connsiteX8" fmla="*/ 3135027 w 5448586"/>
              <a:gd name="connsiteY8" fmla="*/ 3843470 h 3843470"/>
              <a:gd name="connsiteX9" fmla="*/ 3745572 w 5448586"/>
              <a:gd name="connsiteY9" fmla="*/ 3417073 h 3843470"/>
              <a:gd name="connsiteX0" fmla="*/ 3745572 w 5448586"/>
              <a:gd name="connsiteY0" fmla="*/ 3417073 h 3793511"/>
              <a:gd name="connsiteX1" fmla="*/ 4842106 w 5448586"/>
              <a:gd name="connsiteY1" fmla="*/ 3086315 h 3793511"/>
              <a:gd name="connsiteX2" fmla="*/ 5448403 w 5448586"/>
              <a:gd name="connsiteY2" fmla="*/ 1525101 h 3793511"/>
              <a:gd name="connsiteX3" fmla="*/ 5050865 w 5448586"/>
              <a:gd name="connsiteY3" fmla="*/ 466701 h 3793511"/>
              <a:gd name="connsiteX4" fmla="*/ 1022163 w 5448586"/>
              <a:gd name="connsiteY4" fmla="*/ 19557 h 3793511"/>
              <a:gd name="connsiteX5" fmla="*/ 152678 w 5448586"/>
              <a:gd name="connsiteY5" fmla="*/ 783491 h 3793511"/>
              <a:gd name="connsiteX6" fmla="*/ 320512 w 5448586"/>
              <a:gd name="connsiteY6" fmla="*/ 2939564 h 3793511"/>
              <a:gd name="connsiteX7" fmla="*/ 3236934 w 5448586"/>
              <a:gd name="connsiteY7" fmla="*/ 3422408 h 3793511"/>
              <a:gd name="connsiteX8" fmla="*/ 3233739 w 5448586"/>
              <a:gd name="connsiteY8" fmla="*/ 3793511 h 3793511"/>
              <a:gd name="connsiteX9" fmla="*/ 3745572 w 5448586"/>
              <a:gd name="connsiteY9" fmla="*/ 3417073 h 3793511"/>
              <a:gd name="connsiteX0" fmla="*/ 3745572 w 5452948"/>
              <a:gd name="connsiteY0" fmla="*/ 3417073 h 3793511"/>
              <a:gd name="connsiteX1" fmla="*/ 4928480 w 5452948"/>
              <a:gd name="connsiteY1" fmla="*/ 3061336 h 3793511"/>
              <a:gd name="connsiteX2" fmla="*/ 5448403 w 5452948"/>
              <a:gd name="connsiteY2" fmla="*/ 1525101 h 3793511"/>
              <a:gd name="connsiteX3" fmla="*/ 5050865 w 5452948"/>
              <a:gd name="connsiteY3" fmla="*/ 466701 h 3793511"/>
              <a:gd name="connsiteX4" fmla="*/ 1022163 w 5452948"/>
              <a:gd name="connsiteY4" fmla="*/ 19557 h 3793511"/>
              <a:gd name="connsiteX5" fmla="*/ 152678 w 5452948"/>
              <a:gd name="connsiteY5" fmla="*/ 783491 h 3793511"/>
              <a:gd name="connsiteX6" fmla="*/ 320512 w 5452948"/>
              <a:gd name="connsiteY6" fmla="*/ 2939564 h 3793511"/>
              <a:gd name="connsiteX7" fmla="*/ 3236934 w 5452948"/>
              <a:gd name="connsiteY7" fmla="*/ 3422408 h 3793511"/>
              <a:gd name="connsiteX8" fmla="*/ 3233739 w 5452948"/>
              <a:gd name="connsiteY8" fmla="*/ 3793511 h 3793511"/>
              <a:gd name="connsiteX9" fmla="*/ 3745572 w 5452948"/>
              <a:gd name="connsiteY9" fmla="*/ 3417073 h 3793511"/>
              <a:gd name="connsiteX0" fmla="*/ 3745572 w 5452948"/>
              <a:gd name="connsiteY0" fmla="*/ 3417073 h 3793511"/>
              <a:gd name="connsiteX1" fmla="*/ 4928480 w 5452948"/>
              <a:gd name="connsiteY1" fmla="*/ 3061336 h 3793511"/>
              <a:gd name="connsiteX2" fmla="*/ 5448403 w 5452948"/>
              <a:gd name="connsiteY2" fmla="*/ 1525101 h 3793511"/>
              <a:gd name="connsiteX3" fmla="*/ 5050865 w 5452948"/>
              <a:gd name="connsiteY3" fmla="*/ 466701 h 3793511"/>
              <a:gd name="connsiteX4" fmla="*/ 1022163 w 5452948"/>
              <a:gd name="connsiteY4" fmla="*/ 19557 h 3793511"/>
              <a:gd name="connsiteX5" fmla="*/ 152678 w 5452948"/>
              <a:gd name="connsiteY5" fmla="*/ 783491 h 3793511"/>
              <a:gd name="connsiteX6" fmla="*/ 320512 w 5452948"/>
              <a:gd name="connsiteY6" fmla="*/ 2939564 h 3793511"/>
              <a:gd name="connsiteX7" fmla="*/ 3236934 w 5452948"/>
              <a:gd name="connsiteY7" fmla="*/ 3422408 h 3793511"/>
              <a:gd name="connsiteX8" fmla="*/ 3233739 w 5452948"/>
              <a:gd name="connsiteY8" fmla="*/ 3793511 h 3793511"/>
              <a:gd name="connsiteX9" fmla="*/ 3745572 w 5452948"/>
              <a:gd name="connsiteY9" fmla="*/ 3417073 h 3793511"/>
              <a:gd name="connsiteX0" fmla="*/ 3744403 w 5451779"/>
              <a:gd name="connsiteY0" fmla="*/ 3417073 h 3793511"/>
              <a:gd name="connsiteX1" fmla="*/ 4927311 w 5451779"/>
              <a:gd name="connsiteY1" fmla="*/ 3061336 h 3793511"/>
              <a:gd name="connsiteX2" fmla="*/ 5447234 w 5451779"/>
              <a:gd name="connsiteY2" fmla="*/ 1525101 h 3793511"/>
              <a:gd name="connsiteX3" fmla="*/ 5049696 w 5451779"/>
              <a:gd name="connsiteY3" fmla="*/ 466701 h 3793511"/>
              <a:gd name="connsiteX4" fmla="*/ 1020994 w 5451779"/>
              <a:gd name="connsiteY4" fmla="*/ 19557 h 3793511"/>
              <a:gd name="connsiteX5" fmla="*/ 151509 w 5451779"/>
              <a:gd name="connsiteY5" fmla="*/ 783491 h 3793511"/>
              <a:gd name="connsiteX6" fmla="*/ 319343 w 5451779"/>
              <a:gd name="connsiteY6" fmla="*/ 2939564 h 3793511"/>
              <a:gd name="connsiteX7" fmla="*/ 3217850 w 5451779"/>
              <a:gd name="connsiteY7" fmla="*/ 3422408 h 3793511"/>
              <a:gd name="connsiteX8" fmla="*/ 3232570 w 5451779"/>
              <a:gd name="connsiteY8" fmla="*/ 3793511 h 3793511"/>
              <a:gd name="connsiteX9" fmla="*/ 3744403 w 5451779"/>
              <a:gd name="connsiteY9" fmla="*/ 3417073 h 3793511"/>
              <a:gd name="connsiteX0" fmla="*/ 3744403 w 5451779"/>
              <a:gd name="connsiteY0" fmla="*/ 3417073 h 3793511"/>
              <a:gd name="connsiteX1" fmla="*/ 4927311 w 5451779"/>
              <a:gd name="connsiteY1" fmla="*/ 3061336 h 3793511"/>
              <a:gd name="connsiteX2" fmla="*/ 5447234 w 5451779"/>
              <a:gd name="connsiteY2" fmla="*/ 1525101 h 3793511"/>
              <a:gd name="connsiteX3" fmla="*/ 5049696 w 5451779"/>
              <a:gd name="connsiteY3" fmla="*/ 466701 h 3793511"/>
              <a:gd name="connsiteX4" fmla="*/ 1020994 w 5451779"/>
              <a:gd name="connsiteY4" fmla="*/ 19557 h 3793511"/>
              <a:gd name="connsiteX5" fmla="*/ 151509 w 5451779"/>
              <a:gd name="connsiteY5" fmla="*/ 783491 h 3793511"/>
              <a:gd name="connsiteX6" fmla="*/ 319343 w 5451779"/>
              <a:gd name="connsiteY6" fmla="*/ 2939564 h 3793511"/>
              <a:gd name="connsiteX7" fmla="*/ 3217850 w 5451779"/>
              <a:gd name="connsiteY7" fmla="*/ 3422408 h 3793511"/>
              <a:gd name="connsiteX8" fmla="*/ 3232570 w 5451779"/>
              <a:gd name="connsiteY8" fmla="*/ 3793511 h 3793511"/>
              <a:gd name="connsiteX9" fmla="*/ 3744403 w 5451779"/>
              <a:gd name="connsiteY9" fmla="*/ 3417073 h 3793511"/>
              <a:gd name="connsiteX0" fmla="*/ 3798149 w 5451779"/>
              <a:gd name="connsiteY0" fmla="*/ 3417073 h 3793511"/>
              <a:gd name="connsiteX1" fmla="*/ 4927311 w 5451779"/>
              <a:gd name="connsiteY1" fmla="*/ 3061336 h 3793511"/>
              <a:gd name="connsiteX2" fmla="*/ 5447234 w 5451779"/>
              <a:gd name="connsiteY2" fmla="*/ 1525101 h 3793511"/>
              <a:gd name="connsiteX3" fmla="*/ 5049696 w 5451779"/>
              <a:gd name="connsiteY3" fmla="*/ 466701 h 3793511"/>
              <a:gd name="connsiteX4" fmla="*/ 1020994 w 5451779"/>
              <a:gd name="connsiteY4" fmla="*/ 19557 h 3793511"/>
              <a:gd name="connsiteX5" fmla="*/ 151509 w 5451779"/>
              <a:gd name="connsiteY5" fmla="*/ 783491 h 3793511"/>
              <a:gd name="connsiteX6" fmla="*/ 319343 w 5451779"/>
              <a:gd name="connsiteY6" fmla="*/ 2939564 h 3793511"/>
              <a:gd name="connsiteX7" fmla="*/ 3217850 w 5451779"/>
              <a:gd name="connsiteY7" fmla="*/ 3422408 h 3793511"/>
              <a:gd name="connsiteX8" fmla="*/ 3232570 w 5451779"/>
              <a:gd name="connsiteY8" fmla="*/ 3793511 h 3793511"/>
              <a:gd name="connsiteX9" fmla="*/ 3798149 w 5451779"/>
              <a:gd name="connsiteY9" fmla="*/ 3417073 h 3793511"/>
              <a:gd name="connsiteX0" fmla="*/ 3798149 w 5451779"/>
              <a:gd name="connsiteY0" fmla="*/ 3417073 h 3793511"/>
              <a:gd name="connsiteX1" fmla="*/ 4927311 w 5451779"/>
              <a:gd name="connsiteY1" fmla="*/ 3061336 h 3793511"/>
              <a:gd name="connsiteX2" fmla="*/ 5447234 w 5451779"/>
              <a:gd name="connsiteY2" fmla="*/ 1525101 h 3793511"/>
              <a:gd name="connsiteX3" fmla="*/ 5049696 w 5451779"/>
              <a:gd name="connsiteY3" fmla="*/ 466701 h 3793511"/>
              <a:gd name="connsiteX4" fmla="*/ 1020994 w 5451779"/>
              <a:gd name="connsiteY4" fmla="*/ 19557 h 3793511"/>
              <a:gd name="connsiteX5" fmla="*/ 151509 w 5451779"/>
              <a:gd name="connsiteY5" fmla="*/ 783491 h 3793511"/>
              <a:gd name="connsiteX6" fmla="*/ 319343 w 5451779"/>
              <a:gd name="connsiteY6" fmla="*/ 2939564 h 3793511"/>
              <a:gd name="connsiteX7" fmla="*/ 3217850 w 5451779"/>
              <a:gd name="connsiteY7" fmla="*/ 3422408 h 3793511"/>
              <a:gd name="connsiteX8" fmla="*/ 3232570 w 5451779"/>
              <a:gd name="connsiteY8" fmla="*/ 3793511 h 3793511"/>
              <a:gd name="connsiteX9" fmla="*/ 3798149 w 5451779"/>
              <a:gd name="connsiteY9" fmla="*/ 3417073 h 3793511"/>
              <a:gd name="connsiteX0" fmla="*/ 3798149 w 5451779"/>
              <a:gd name="connsiteY0" fmla="*/ 3417073 h 3688651"/>
              <a:gd name="connsiteX1" fmla="*/ 4927311 w 5451779"/>
              <a:gd name="connsiteY1" fmla="*/ 3061336 h 3688651"/>
              <a:gd name="connsiteX2" fmla="*/ 5447234 w 5451779"/>
              <a:gd name="connsiteY2" fmla="*/ 1525101 h 3688651"/>
              <a:gd name="connsiteX3" fmla="*/ 5049696 w 5451779"/>
              <a:gd name="connsiteY3" fmla="*/ 466701 h 3688651"/>
              <a:gd name="connsiteX4" fmla="*/ 1020994 w 5451779"/>
              <a:gd name="connsiteY4" fmla="*/ 19557 h 3688651"/>
              <a:gd name="connsiteX5" fmla="*/ 151509 w 5451779"/>
              <a:gd name="connsiteY5" fmla="*/ 783491 h 3688651"/>
              <a:gd name="connsiteX6" fmla="*/ 319343 w 5451779"/>
              <a:gd name="connsiteY6" fmla="*/ 2939564 h 3688651"/>
              <a:gd name="connsiteX7" fmla="*/ 3217850 w 5451779"/>
              <a:gd name="connsiteY7" fmla="*/ 3422408 h 3688651"/>
              <a:gd name="connsiteX8" fmla="*/ 3195189 w 5451779"/>
              <a:gd name="connsiteY8" fmla="*/ 3688651 h 3688651"/>
              <a:gd name="connsiteX9" fmla="*/ 3798149 w 5451779"/>
              <a:gd name="connsiteY9" fmla="*/ 3417073 h 3688651"/>
              <a:gd name="connsiteX0" fmla="*/ 3798149 w 5451779"/>
              <a:gd name="connsiteY0" fmla="*/ 3417073 h 3688651"/>
              <a:gd name="connsiteX1" fmla="*/ 4927311 w 5451779"/>
              <a:gd name="connsiteY1" fmla="*/ 3061336 h 3688651"/>
              <a:gd name="connsiteX2" fmla="*/ 5447234 w 5451779"/>
              <a:gd name="connsiteY2" fmla="*/ 1525101 h 3688651"/>
              <a:gd name="connsiteX3" fmla="*/ 5049696 w 5451779"/>
              <a:gd name="connsiteY3" fmla="*/ 466701 h 3688651"/>
              <a:gd name="connsiteX4" fmla="*/ 1020994 w 5451779"/>
              <a:gd name="connsiteY4" fmla="*/ 19557 h 3688651"/>
              <a:gd name="connsiteX5" fmla="*/ 151509 w 5451779"/>
              <a:gd name="connsiteY5" fmla="*/ 783491 h 3688651"/>
              <a:gd name="connsiteX6" fmla="*/ 319343 w 5451779"/>
              <a:gd name="connsiteY6" fmla="*/ 2939564 h 3688651"/>
              <a:gd name="connsiteX7" fmla="*/ 3217850 w 5451779"/>
              <a:gd name="connsiteY7" fmla="*/ 3422408 h 3688651"/>
              <a:gd name="connsiteX8" fmla="*/ 3195189 w 5451779"/>
              <a:gd name="connsiteY8" fmla="*/ 3688651 h 3688651"/>
              <a:gd name="connsiteX9" fmla="*/ 3798149 w 5451779"/>
              <a:gd name="connsiteY9" fmla="*/ 3417073 h 3688651"/>
              <a:gd name="connsiteX0" fmla="*/ 3798149 w 5451779"/>
              <a:gd name="connsiteY0" fmla="*/ 3417073 h 3688651"/>
              <a:gd name="connsiteX1" fmla="*/ 4927311 w 5451779"/>
              <a:gd name="connsiteY1" fmla="*/ 3061336 h 3688651"/>
              <a:gd name="connsiteX2" fmla="*/ 5447234 w 5451779"/>
              <a:gd name="connsiteY2" fmla="*/ 1525101 h 3688651"/>
              <a:gd name="connsiteX3" fmla="*/ 5049696 w 5451779"/>
              <a:gd name="connsiteY3" fmla="*/ 466701 h 3688651"/>
              <a:gd name="connsiteX4" fmla="*/ 1020994 w 5451779"/>
              <a:gd name="connsiteY4" fmla="*/ 19557 h 3688651"/>
              <a:gd name="connsiteX5" fmla="*/ 151509 w 5451779"/>
              <a:gd name="connsiteY5" fmla="*/ 783491 h 3688651"/>
              <a:gd name="connsiteX6" fmla="*/ 319343 w 5451779"/>
              <a:gd name="connsiteY6" fmla="*/ 2939564 h 3688651"/>
              <a:gd name="connsiteX7" fmla="*/ 3217850 w 5451779"/>
              <a:gd name="connsiteY7" fmla="*/ 3422408 h 3688651"/>
              <a:gd name="connsiteX8" fmla="*/ 3195189 w 5451779"/>
              <a:gd name="connsiteY8" fmla="*/ 3688651 h 3688651"/>
              <a:gd name="connsiteX9" fmla="*/ 3798149 w 5451779"/>
              <a:gd name="connsiteY9" fmla="*/ 3417073 h 3688651"/>
              <a:gd name="connsiteX0" fmla="*/ 3850484 w 5451779"/>
              <a:gd name="connsiteY0" fmla="*/ 3417073 h 3688651"/>
              <a:gd name="connsiteX1" fmla="*/ 4927311 w 5451779"/>
              <a:gd name="connsiteY1" fmla="*/ 3061336 h 3688651"/>
              <a:gd name="connsiteX2" fmla="*/ 5447234 w 5451779"/>
              <a:gd name="connsiteY2" fmla="*/ 1525101 h 3688651"/>
              <a:gd name="connsiteX3" fmla="*/ 5049696 w 5451779"/>
              <a:gd name="connsiteY3" fmla="*/ 466701 h 3688651"/>
              <a:gd name="connsiteX4" fmla="*/ 1020994 w 5451779"/>
              <a:gd name="connsiteY4" fmla="*/ 19557 h 3688651"/>
              <a:gd name="connsiteX5" fmla="*/ 151509 w 5451779"/>
              <a:gd name="connsiteY5" fmla="*/ 783491 h 3688651"/>
              <a:gd name="connsiteX6" fmla="*/ 319343 w 5451779"/>
              <a:gd name="connsiteY6" fmla="*/ 2939564 h 3688651"/>
              <a:gd name="connsiteX7" fmla="*/ 3217850 w 5451779"/>
              <a:gd name="connsiteY7" fmla="*/ 3422408 h 3688651"/>
              <a:gd name="connsiteX8" fmla="*/ 3195189 w 5451779"/>
              <a:gd name="connsiteY8" fmla="*/ 3688651 h 3688651"/>
              <a:gd name="connsiteX9" fmla="*/ 3850484 w 5451779"/>
              <a:gd name="connsiteY9" fmla="*/ 3417073 h 3688651"/>
              <a:gd name="connsiteX0" fmla="*/ 3850484 w 5451779"/>
              <a:gd name="connsiteY0" fmla="*/ 3417073 h 3663685"/>
              <a:gd name="connsiteX1" fmla="*/ 4927311 w 5451779"/>
              <a:gd name="connsiteY1" fmla="*/ 3061336 h 3663685"/>
              <a:gd name="connsiteX2" fmla="*/ 5447234 w 5451779"/>
              <a:gd name="connsiteY2" fmla="*/ 1525101 h 3663685"/>
              <a:gd name="connsiteX3" fmla="*/ 5049696 w 5451779"/>
              <a:gd name="connsiteY3" fmla="*/ 466701 h 3663685"/>
              <a:gd name="connsiteX4" fmla="*/ 1020994 w 5451779"/>
              <a:gd name="connsiteY4" fmla="*/ 19557 h 3663685"/>
              <a:gd name="connsiteX5" fmla="*/ 151509 w 5451779"/>
              <a:gd name="connsiteY5" fmla="*/ 783491 h 3663685"/>
              <a:gd name="connsiteX6" fmla="*/ 319343 w 5451779"/>
              <a:gd name="connsiteY6" fmla="*/ 2939564 h 3663685"/>
              <a:gd name="connsiteX7" fmla="*/ 3217850 w 5451779"/>
              <a:gd name="connsiteY7" fmla="*/ 3422408 h 3663685"/>
              <a:gd name="connsiteX8" fmla="*/ 3195190 w 5451779"/>
              <a:gd name="connsiteY8" fmla="*/ 3663685 h 3663685"/>
              <a:gd name="connsiteX9" fmla="*/ 3850484 w 5451779"/>
              <a:gd name="connsiteY9" fmla="*/ 3417073 h 3663685"/>
              <a:gd name="connsiteX0" fmla="*/ 3850484 w 5451779"/>
              <a:gd name="connsiteY0" fmla="*/ 3417073 h 3663685"/>
              <a:gd name="connsiteX1" fmla="*/ 4927311 w 5451779"/>
              <a:gd name="connsiteY1" fmla="*/ 3061336 h 3663685"/>
              <a:gd name="connsiteX2" fmla="*/ 5447234 w 5451779"/>
              <a:gd name="connsiteY2" fmla="*/ 1525101 h 3663685"/>
              <a:gd name="connsiteX3" fmla="*/ 5049696 w 5451779"/>
              <a:gd name="connsiteY3" fmla="*/ 466701 h 3663685"/>
              <a:gd name="connsiteX4" fmla="*/ 1020994 w 5451779"/>
              <a:gd name="connsiteY4" fmla="*/ 19557 h 3663685"/>
              <a:gd name="connsiteX5" fmla="*/ 151509 w 5451779"/>
              <a:gd name="connsiteY5" fmla="*/ 783491 h 3663685"/>
              <a:gd name="connsiteX6" fmla="*/ 319343 w 5451779"/>
              <a:gd name="connsiteY6" fmla="*/ 2939564 h 3663685"/>
              <a:gd name="connsiteX7" fmla="*/ 3217850 w 5451779"/>
              <a:gd name="connsiteY7" fmla="*/ 3422408 h 3663685"/>
              <a:gd name="connsiteX8" fmla="*/ 3195190 w 5451779"/>
              <a:gd name="connsiteY8" fmla="*/ 3663685 h 3663685"/>
              <a:gd name="connsiteX9" fmla="*/ 3850484 w 5451779"/>
              <a:gd name="connsiteY9" fmla="*/ 3417073 h 3663685"/>
              <a:gd name="connsiteX0" fmla="*/ 3873290 w 5474585"/>
              <a:gd name="connsiteY0" fmla="*/ 3417073 h 3663685"/>
              <a:gd name="connsiteX1" fmla="*/ 4950117 w 5474585"/>
              <a:gd name="connsiteY1" fmla="*/ 3061336 h 3663685"/>
              <a:gd name="connsiteX2" fmla="*/ 5470040 w 5474585"/>
              <a:gd name="connsiteY2" fmla="*/ 1525101 h 3663685"/>
              <a:gd name="connsiteX3" fmla="*/ 5072502 w 5474585"/>
              <a:gd name="connsiteY3" fmla="*/ 466701 h 3663685"/>
              <a:gd name="connsiteX4" fmla="*/ 1407509 w 5474585"/>
              <a:gd name="connsiteY4" fmla="*/ 19557 h 3663685"/>
              <a:gd name="connsiteX5" fmla="*/ 174315 w 5474585"/>
              <a:gd name="connsiteY5" fmla="*/ 783491 h 3663685"/>
              <a:gd name="connsiteX6" fmla="*/ 342149 w 5474585"/>
              <a:gd name="connsiteY6" fmla="*/ 2939564 h 3663685"/>
              <a:gd name="connsiteX7" fmla="*/ 3240656 w 5474585"/>
              <a:gd name="connsiteY7" fmla="*/ 3422408 h 3663685"/>
              <a:gd name="connsiteX8" fmla="*/ 3217996 w 5474585"/>
              <a:gd name="connsiteY8" fmla="*/ 3663685 h 3663685"/>
              <a:gd name="connsiteX9" fmla="*/ 3873290 w 5474585"/>
              <a:gd name="connsiteY9" fmla="*/ 3417073 h 3663685"/>
              <a:gd name="connsiteX0" fmla="*/ 3782561 w 5383856"/>
              <a:gd name="connsiteY0" fmla="*/ 3417073 h 3663685"/>
              <a:gd name="connsiteX1" fmla="*/ 4859388 w 5383856"/>
              <a:gd name="connsiteY1" fmla="*/ 3061336 h 3663685"/>
              <a:gd name="connsiteX2" fmla="*/ 5379311 w 5383856"/>
              <a:gd name="connsiteY2" fmla="*/ 1525101 h 3663685"/>
              <a:gd name="connsiteX3" fmla="*/ 4981773 w 5383856"/>
              <a:gd name="connsiteY3" fmla="*/ 466701 h 3663685"/>
              <a:gd name="connsiteX4" fmla="*/ 1316780 w 5383856"/>
              <a:gd name="connsiteY4" fmla="*/ 19557 h 3663685"/>
              <a:gd name="connsiteX5" fmla="*/ 271711 w 5383856"/>
              <a:gd name="connsiteY5" fmla="*/ 783491 h 3663685"/>
              <a:gd name="connsiteX6" fmla="*/ 251420 w 5383856"/>
              <a:gd name="connsiteY6" fmla="*/ 2939564 h 3663685"/>
              <a:gd name="connsiteX7" fmla="*/ 3149927 w 5383856"/>
              <a:gd name="connsiteY7" fmla="*/ 3422408 h 3663685"/>
              <a:gd name="connsiteX8" fmla="*/ 3127267 w 5383856"/>
              <a:gd name="connsiteY8" fmla="*/ 3663685 h 3663685"/>
              <a:gd name="connsiteX9" fmla="*/ 3782561 w 5383856"/>
              <a:gd name="connsiteY9" fmla="*/ 3417073 h 3663685"/>
              <a:gd name="connsiteX0" fmla="*/ 3580559 w 5181854"/>
              <a:gd name="connsiteY0" fmla="*/ 3417073 h 3663685"/>
              <a:gd name="connsiteX1" fmla="*/ 4657386 w 5181854"/>
              <a:gd name="connsiteY1" fmla="*/ 3061336 h 3663685"/>
              <a:gd name="connsiteX2" fmla="*/ 5177309 w 5181854"/>
              <a:gd name="connsiteY2" fmla="*/ 1525101 h 3663685"/>
              <a:gd name="connsiteX3" fmla="*/ 4779771 w 5181854"/>
              <a:gd name="connsiteY3" fmla="*/ 466701 h 3663685"/>
              <a:gd name="connsiteX4" fmla="*/ 1114778 w 5181854"/>
              <a:gd name="connsiteY4" fmla="*/ 19557 h 3663685"/>
              <a:gd name="connsiteX5" fmla="*/ 69709 w 5181854"/>
              <a:gd name="connsiteY5" fmla="*/ 783491 h 3663685"/>
              <a:gd name="connsiteX6" fmla="*/ 413129 w 5181854"/>
              <a:gd name="connsiteY6" fmla="*/ 3002561 h 3663685"/>
              <a:gd name="connsiteX7" fmla="*/ 2947925 w 5181854"/>
              <a:gd name="connsiteY7" fmla="*/ 3422408 h 3663685"/>
              <a:gd name="connsiteX8" fmla="*/ 2925265 w 5181854"/>
              <a:gd name="connsiteY8" fmla="*/ 3663685 h 3663685"/>
              <a:gd name="connsiteX9" fmla="*/ 3580559 w 5181854"/>
              <a:gd name="connsiteY9" fmla="*/ 3417073 h 3663685"/>
              <a:gd name="connsiteX0" fmla="*/ 3568134 w 5169429"/>
              <a:gd name="connsiteY0" fmla="*/ 3417073 h 3663685"/>
              <a:gd name="connsiteX1" fmla="*/ 4644961 w 5169429"/>
              <a:gd name="connsiteY1" fmla="*/ 3061336 h 3663685"/>
              <a:gd name="connsiteX2" fmla="*/ 5164884 w 5169429"/>
              <a:gd name="connsiteY2" fmla="*/ 1525101 h 3663685"/>
              <a:gd name="connsiteX3" fmla="*/ 4767346 w 5169429"/>
              <a:gd name="connsiteY3" fmla="*/ 466701 h 3663685"/>
              <a:gd name="connsiteX4" fmla="*/ 1102353 w 5169429"/>
              <a:gd name="connsiteY4" fmla="*/ 19557 h 3663685"/>
              <a:gd name="connsiteX5" fmla="*/ 57284 w 5169429"/>
              <a:gd name="connsiteY5" fmla="*/ 783491 h 3663685"/>
              <a:gd name="connsiteX6" fmla="*/ 438330 w 5169429"/>
              <a:gd name="connsiteY6" fmla="*/ 3020560 h 3663685"/>
              <a:gd name="connsiteX7" fmla="*/ 2935500 w 5169429"/>
              <a:gd name="connsiteY7" fmla="*/ 3422408 h 3663685"/>
              <a:gd name="connsiteX8" fmla="*/ 2912840 w 5169429"/>
              <a:gd name="connsiteY8" fmla="*/ 3663685 h 3663685"/>
              <a:gd name="connsiteX9" fmla="*/ 3568134 w 5169429"/>
              <a:gd name="connsiteY9" fmla="*/ 3417073 h 3663685"/>
              <a:gd name="connsiteX0" fmla="*/ 3568133 w 5169428"/>
              <a:gd name="connsiteY0" fmla="*/ 3417073 h 3663685"/>
              <a:gd name="connsiteX1" fmla="*/ 4644960 w 5169428"/>
              <a:gd name="connsiteY1" fmla="*/ 3061336 h 3663685"/>
              <a:gd name="connsiteX2" fmla="*/ 5164883 w 5169428"/>
              <a:gd name="connsiteY2" fmla="*/ 1525101 h 3663685"/>
              <a:gd name="connsiteX3" fmla="*/ 4767345 w 5169428"/>
              <a:gd name="connsiteY3" fmla="*/ 466701 h 3663685"/>
              <a:gd name="connsiteX4" fmla="*/ 1102352 w 5169428"/>
              <a:gd name="connsiteY4" fmla="*/ 19557 h 3663685"/>
              <a:gd name="connsiteX5" fmla="*/ 57283 w 5169428"/>
              <a:gd name="connsiteY5" fmla="*/ 783491 h 3663685"/>
              <a:gd name="connsiteX6" fmla="*/ 438329 w 5169428"/>
              <a:gd name="connsiteY6" fmla="*/ 2930565 h 3663685"/>
              <a:gd name="connsiteX7" fmla="*/ 2935499 w 5169428"/>
              <a:gd name="connsiteY7" fmla="*/ 3422408 h 3663685"/>
              <a:gd name="connsiteX8" fmla="*/ 2912839 w 5169428"/>
              <a:gd name="connsiteY8" fmla="*/ 3663685 h 3663685"/>
              <a:gd name="connsiteX9" fmla="*/ 3568133 w 5169428"/>
              <a:gd name="connsiteY9" fmla="*/ 3417073 h 3663685"/>
              <a:gd name="connsiteX0" fmla="*/ 3560828 w 5162123"/>
              <a:gd name="connsiteY0" fmla="*/ 3417073 h 3663685"/>
              <a:gd name="connsiteX1" fmla="*/ 4637655 w 5162123"/>
              <a:gd name="connsiteY1" fmla="*/ 3061336 h 3663685"/>
              <a:gd name="connsiteX2" fmla="*/ 5157578 w 5162123"/>
              <a:gd name="connsiteY2" fmla="*/ 1525101 h 3663685"/>
              <a:gd name="connsiteX3" fmla="*/ 4760040 w 5162123"/>
              <a:gd name="connsiteY3" fmla="*/ 466701 h 3663685"/>
              <a:gd name="connsiteX4" fmla="*/ 1095047 w 5162123"/>
              <a:gd name="connsiteY4" fmla="*/ 19557 h 3663685"/>
              <a:gd name="connsiteX5" fmla="*/ 49978 w 5162123"/>
              <a:gd name="connsiteY5" fmla="*/ 783491 h 3663685"/>
              <a:gd name="connsiteX6" fmla="*/ 456108 w 5162123"/>
              <a:gd name="connsiteY6" fmla="*/ 2921566 h 3663685"/>
              <a:gd name="connsiteX7" fmla="*/ 2928194 w 5162123"/>
              <a:gd name="connsiteY7" fmla="*/ 3422408 h 3663685"/>
              <a:gd name="connsiteX8" fmla="*/ 2905534 w 5162123"/>
              <a:gd name="connsiteY8" fmla="*/ 3663685 h 3663685"/>
              <a:gd name="connsiteX9" fmla="*/ 3560828 w 5162123"/>
              <a:gd name="connsiteY9" fmla="*/ 3417073 h 3663685"/>
              <a:gd name="connsiteX0" fmla="*/ 3560828 w 5157795"/>
              <a:gd name="connsiteY0" fmla="*/ 3417903 h 3664515"/>
              <a:gd name="connsiteX1" fmla="*/ 4637655 w 5157795"/>
              <a:gd name="connsiteY1" fmla="*/ 3062166 h 3664515"/>
              <a:gd name="connsiteX2" fmla="*/ 5157578 w 5157795"/>
              <a:gd name="connsiteY2" fmla="*/ 1525931 h 3664515"/>
              <a:gd name="connsiteX3" fmla="*/ 4672248 w 5157795"/>
              <a:gd name="connsiteY3" fmla="*/ 449532 h 3664515"/>
              <a:gd name="connsiteX4" fmla="*/ 1095047 w 5157795"/>
              <a:gd name="connsiteY4" fmla="*/ 20387 h 3664515"/>
              <a:gd name="connsiteX5" fmla="*/ 49978 w 5157795"/>
              <a:gd name="connsiteY5" fmla="*/ 784321 h 3664515"/>
              <a:gd name="connsiteX6" fmla="*/ 456108 w 5157795"/>
              <a:gd name="connsiteY6" fmla="*/ 2922396 h 3664515"/>
              <a:gd name="connsiteX7" fmla="*/ 2928194 w 5157795"/>
              <a:gd name="connsiteY7" fmla="*/ 3423238 h 3664515"/>
              <a:gd name="connsiteX8" fmla="*/ 2905534 w 5157795"/>
              <a:gd name="connsiteY8" fmla="*/ 3664515 h 3664515"/>
              <a:gd name="connsiteX9" fmla="*/ 3560828 w 5157795"/>
              <a:gd name="connsiteY9" fmla="*/ 3417903 h 3664515"/>
              <a:gd name="connsiteX0" fmla="*/ 3560828 w 5157966"/>
              <a:gd name="connsiteY0" fmla="*/ 3417903 h 3664515"/>
              <a:gd name="connsiteX1" fmla="*/ 4625113 w 5157966"/>
              <a:gd name="connsiteY1" fmla="*/ 2972172 h 3664515"/>
              <a:gd name="connsiteX2" fmla="*/ 5157578 w 5157966"/>
              <a:gd name="connsiteY2" fmla="*/ 1525931 h 3664515"/>
              <a:gd name="connsiteX3" fmla="*/ 4672248 w 5157966"/>
              <a:gd name="connsiteY3" fmla="*/ 449532 h 3664515"/>
              <a:gd name="connsiteX4" fmla="*/ 1095047 w 5157966"/>
              <a:gd name="connsiteY4" fmla="*/ 20387 h 3664515"/>
              <a:gd name="connsiteX5" fmla="*/ 49978 w 5157966"/>
              <a:gd name="connsiteY5" fmla="*/ 784321 h 3664515"/>
              <a:gd name="connsiteX6" fmla="*/ 456108 w 5157966"/>
              <a:gd name="connsiteY6" fmla="*/ 2922396 h 3664515"/>
              <a:gd name="connsiteX7" fmla="*/ 2928194 w 5157966"/>
              <a:gd name="connsiteY7" fmla="*/ 3423238 h 3664515"/>
              <a:gd name="connsiteX8" fmla="*/ 2905534 w 5157966"/>
              <a:gd name="connsiteY8" fmla="*/ 3664515 h 3664515"/>
              <a:gd name="connsiteX9" fmla="*/ 3560828 w 5157966"/>
              <a:gd name="connsiteY9" fmla="*/ 3417903 h 3664515"/>
              <a:gd name="connsiteX0" fmla="*/ 3560828 w 5157966"/>
              <a:gd name="connsiteY0" fmla="*/ 3417903 h 3664515"/>
              <a:gd name="connsiteX1" fmla="*/ 4625113 w 5157966"/>
              <a:gd name="connsiteY1" fmla="*/ 2972172 h 3664515"/>
              <a:gd name="connsiteX2" fmla="*/ 5157578 w 5157966"/>
              <a:gd name="connsiteY2" fmla="*/ 1606926 h 3664515"/>
              <a:gd name="connsiteX3" fmla="*/ 4672248 w 5157966"/>
              <a:gd name="connsiteY3" fmla="*/ 449532 h 3664515"/>
              <a:gd name="connsiteX4" fmla="*/ 1095047 w 5157966"/>
              <a:gd name="connsiteY4" fmla="*/ 20387 h 3664515"/>
              <a:gd name="connsiteX5" fmla="*/ 49978 w 5157966"/>
              <a:gd name="connsiteY5" fmla="*/ 784321 h 3664515"/>
              <a:gd name="connsiteX6" fmla="*/ 456108 w 5157966"/>
              <a:gd name="connsiteY6" fmla="*/ 2922396 h 3664515"/>
              <a:gd name="connsiteX7" fmla="*/ 2928194 w 5157966"/>
              <a:gd name="connsiteY7" fmla="*/ 3423238 h 3664515"/>
              <a:gd name="connsiteX8" fmla="*/ 2905534 w 5157966"/>
              <a:gd name="connsiteY8" fmla="*/ 3664515 h 3664515"/>
              <a:gd name="connsiteX9" fmla="*/ 3560828 w 5157966"/>
              <a:gd name="connsiteY9" fmla="*/ 3417903 h 36645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5157966" h="3664515">
                <a:moveTo>
                  <a:pt x="3560828" y="3417903"/>
                </a:moveTo>
                <a:cubicBezTo>
                  <a:pt x="4020373" y="3449733"/>
                  <a:pt x="4358988" y="3274001"/>
                  <a:pt x="4625113" y="2972172"/>
                </a:cubicBezTo>
                <a:cubicBezTo>
                  <a:pt x="4891238" y="2670343"/>
                  <a:pt x="5149722" y="2027366"/>
                  <a:pt x="5157578" y="1606926"/>
                </a:cubicBezTo>
                <a:cubicBezTo>
                  <a:pt x="5165434" y="1186486"/>
                  <a:pt x="5055868" y="699491"/>
                  <a:pt x="4672248" y="449532"/>
                </a:cubicBezTo>
                <a:cubicBezTo>
                  <a:pt x="4230479" y="245182"/>
                  <a:pt x="2144491" y="-85439"/>
                  <a:pt x="1095047" y="20387"/>
                </a:cubicBezTo>
                <a:cubicBezTo>
                  <a:pt x="609596" y="84599"/>
                  <a:pt x="156468" y="300653"/>
                  <a:pt x="49978" y="784321"/>
                </a:cubicBezTo>
                <a:cubicBezTo>
                  <a:pt x="-56512" y="1267989"/>
                  <a:pt x="-23595" y="2482577"/>
                  <a:pt x="456108" y="2922396"/>
                </a:cubicBezTo>
                <a:cubicBezTo>
                  <a:pt x="935811" y="3362215"/>
                  <a:pt x="1626172" y="3439085"/>
                  <a:pt x="2928194" y="3423238"/>
                </a:cubicBezTo>
                <a:cubicBezTo>
                  <a:pt x="2961858" y="3542568"/>
                  <a:pt x="2958691" y="3539928"/>
                  <a:pt x="2905534" y="3664515"/>
                </a:cubicBezTo>
                <a:cubicBezTo>
                  <a:pt x="3294758" y="3581805"/>
                  <a:pt x="3560828" y="3417903"/>
                  <a:pt x="3560828" y="3417903"/>
                </a:cubicBezTo>
                <a:close/>
              </a:path>
            </a:pathLst>
          </a:custGeom>
          <a:solidFill>
            <a:schemeClr val="bg1"/>
          </a:solidFill>
          <a:ln w="19050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he Hand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07032C6-C384-9E07-82DE-5215E959E9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26345" y="1407381"/>
            <a:ext cx="3330106" cy="2904121"/>
          </a:xfrm>
        </p:spPr>
        <p:txBody>
          <a:bodyPr vert="horz" lIns="91440" tIns="45720" rIns="91440" bIns="45720" rtlCol="0" anchor="ctr">
            <a:normAutofit fontScale="90000"/>
          </a:bodyPr>
          <a:lstStyle/>
          <a:p>
            <a:pPr algn="ctr"/>
            <a:r>
              <a:rPr lang="en-US" dirty="0"/>
              <a:t>This is an </a:t>
            </a:r>
            <a:r>
              <a:rPr lang="en-US" u="sng" dirty="0"/>
              <a:t>Example </a:t>
            </a:r>
            <a:r>
              <a:rPr lang="en-US" dirty="0"/>
              <a:t>of a good 'vipers' homework</a:t>
            </a:r>
            <a:br>
              <a:rPr lang="en-US" dirty="0"/>
            </a:br>
            <a:r>
              <a:rPr lang="en-US" sz="1800" dirty="0"/>
              <a:t>the questions used in this example may be different from your homework task, this is to give you the opportunity to apply your own understanding.</a:t>
            </a:r>
            <a:endParaRPr lang="en-US" dirty="0"/>
          </a:p>
        </p:txBody>
      </p:sp>
      <p:sp>
        <p:nvSpPr>
          <p:cNvPr id="37" name="Freeform: Shape 36">
            <a:extLst>
              <a:ext uri="{FF2B5EF4-FFF2-40B4-BE49-F238E27FC236}">
                <a16:creationId xmlns:a16="http://schemas.microsoft.com/office/drawing/2014/main" id="{33366780-B46E-437C-812E-406B7500D12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502459" y="782008"/>
            <a:ext cx="4297875" cy="4329484"/>
          </a:xfrm>
          <a:custGeom>
            <a:avLst/>
            <a:gdLst>
              <a:gd name="connsiteX0" fmla="*/ 3063362 w 5358686"/>
              <a:gd name="connsiteY0" fmla="*/ 3429562 h 3905917"/>
              <a:gd name="connsiteX1" fmla="*/ 4752173 w 5358686"/>
              <a:gd name="connsiteY1" fmla="*/ 3086315 h 3905917"/>
              <a:gd name="connsiteX2" fmla="*/ 5358470 w 5358686"/>
              <a:gd name="connsiteY2" fmla="*/ 1525101 h 3905917"/>
              <a:gd name="connsiteX3" fmla="*/ 4960932 w 5358686"/>
              <a:gd name="connsiteY3" fmla="*/ 466701 h 3905917"/>
              <a:gd name="connsiteX4" fmla="*/ 932230 w 5358686"/>
              <a:gd name="connsiteY4" fmla="*/ 19557 h 3905917"/>
              <a:gd name="connsiteX5" fmla="*/ 62745 w 5358686"/>
              <a:gd name="connsiteY5" fmla="*/ 783491 h 3905917"/>
              <a:gd name="connsiteX6" fmla="*/ 230579 w 5358686"/>
              <a:gd name="connsiteY6" fmla="*/ 2939564 h 3905917"/>
              <a:gd name="connsiteX7" fmla="*/ 2493030 w 5358686"/>
              <a:gd name="connsiteY7" fmla="*/ 3459876 h 3905917"/>
              <a:gd name="connsiteX8" fmla="*/ 2539191 w 5358686"/>
              <a:gd name="connsiteY8" fmla="*/ 3905918 h 3905917"/>
              <a:gd name="connsiteX9" fmla="*/ 3063362 w 5358686"/>
              <a:gd name="connsiteY9" fmla="*/ 3429562 h 3905917"/>
              <a:gd name="connsiteX0" fmla="*/ 3495230 w 5358668"/>
              <a:gd name="connsiteY0" fmla="*/ 3367114 h 3905918"/>
              <a:gd name="connsiteX1" fmla="*/ 4752173 w 5358668"/>
              <a:gd name="connsiteY1" fmla="*/ 3086315 h 3905918"/>
              <a:gd name="connsiteX2" fmla="*/ 5358470 w 5358668"/>
              <a:gd name="connsiteY2" fmla="*/ 1525101 h 3905918"/>
              <a:gd name="connsiteX3" fmla="*/ 4960932 w 5358668"/>
              <a:gd name="connsiteY3" fmla="*/ 466701 h 3905918"/>
              <a:gd name="connsiteX4" fmla="*/ 932230 w 5358668"/>
              <a:gd name="connsiteY4" fmla="*/ 19557 h 3905918"/>
              <a:gd name="connsiteX5" fmla="*/ 62745 w 5358668"/>
              <a:gd name="connsiteY5" fmla="*/ 783491 h 3905918"/>
              <a:gd name="connsiteX6" fmla="*/ 230579 w 5358668"/>
              <a:gd name="connsiteY6" fmla="*/ 2939564 h 3905918"/>
              <a:gd name="connsiteX7" fmla="*/ 2493030 w 5358668"/>
              <a:gd name="connsiteY7" fmla="*/ 3459876 h 3905918"/>
              <a:gd name="connsiteX8" fmla="*/ 2539191 w 5358668"/>
              <a:gd name="connsiteY8" fmla="*/ 3905918 h 3905918"/>
              <a:gd name="connsiteX9" fmla="*/ 3495230 w 5358668"/>
              <a:gd name="connsiteY9" fmla="*/ 3367114 h 3905918"/>
              <a:gd name="connsiteX0" fmla="*/ 3573176 w 5436614"/>
              <a:gd name="connsiteY0" fmla="*/ 3367114 h 3905918"/>
              <a:gd name="connsiteX1" fmla="*/ 4830119 w 5436614"/>
              <a:gd name="connsiteY1" fmla="*/ 3086315 h 3905918"/>
              <a:gd name="connsiteX2" fmla="*/ 5436416 w 5436614"/>
              <a:gd name="connsiteY2" fmla="*/ 1525101 h 3905918"/>
              <a:gd name="connsiteX3" fmla="*/ 5038878 w 5436614"/>
              <a:gd name="connsiteY3" fmla="*/ 466701 h 3905918"/>
              <a:gd name="connsiteX4" fmla="*/ 1010176 w 5436614"/>
              <a:gd name="connsiteY4" fmla="*/ 19557 h 3905918"/>
              <a:gd name="connsiteX5" fmla="*/ 140691 w 5436614"/>
              <a:gd name="connsiteY5" fmla="*/ 783491 h 3905918"/>
              <a:gd name="connsiteX6" fmla="*/ 308525 w 5436614"/>
              <a:gd name="connsiteY6" fmla="*/ 2939564 h 3905918"/>
              <a:gd name="connsiteX7" fmla="*/ 3039861 w 5436614"/>
              <a:gd name="connsiteY7" fmla="*/ 3409918 h 3905918"/>
              <a:gd name="connsiteX8" fmla="*/ 2617137 w 5436614"/>
              <a:gd name="connsiteY8" fmla="*/ 3905918 h 3905918"/>
              <a:gd name="connsiteX9" fmla="*/ 3573176 w 5436614"/>
              <a:gd name="connsiteY9" fmla="*/ 3367114 h 3905918"/>
              <a:gd name="connsiteX0" fmla="*/ 3573176 w 5436614"/>
              <a:gd name="connsiteY0" fmla="*/ 3367114 h 3843470"/>
              <a:gd name="connsiteX1" fmla="*/ 4830119 w 5436614"/>
              <a:gd name="connsiteY1" fmla="*/ 3086315 h 3843470"/>
              <a:gd name="connsiteX2" fmla="*/ 5436416 w 5436614"/>
              <a:gd name="connsiteY2" fmla="*/ 1525101 h 3843470"/>
              <a:gd name="connsiteX3" fmla="*/ 5038878 w 5436614"/>
              <a:gd name="connsiteY3" fmla="*/ 466701 h 3843470"/>
              <a:gd name="connsiteX4" fmla="*/ 1010176 w 5436614"/>
              <a:gd name="connsiteY4" fmla="*/ 19557 h 3843470"/>
              <a:gd name="connsiteX5" fmla="*/ 140691 w 5436614"/>
              <a:gd name="connsiteY5" fmla="*/ 783491 h 3843470"/>
              <a:gd name="connsiteX6" fmla="*/ 308525 w 5436614"/>
              <a:gd name="connsiteY6" fmla="*/ 2939564 h 3843470"/>
              <a:gd name="connsiteX7" fmla="*/ 3039861 w 5436614"/>
              <a:gd name="connsiteY7" fmla="*/ 3409918 h 3843470"/>
              <a:gd name="connsiteX8" fmla="*/ 3123040 w 5436614"/>
              <a:gd name="connsiteY8" fmla="*/ 3843470 h 3843470"/>
              <a:gd name="connsiteX9" fmla="*/ 3573176 w 5436614"/>
              <a:gd name="connsiteY9" fmla="*/ 3367114 h 3843470"/>
              <a:gd name="connsiteX0" fmla="*/ 3733585 w 5436599"/>
              <a:gd name="connsiteY0" fmla="*/ 3417073 h 3843470"/>
              <a:gd name="connsiteX1" fmla="*/ 4830119 w 5436599"/>
              <a:gd name="connsiteY1" fmla="*/ 3086315 h 3843470"/>
              <a:gd name="connsiteX2" fmla="*/ 5436416 w 5436599"/>
              <a:gd name="connsiteY2" fmla="*/ 1525101 h 3843470"/>
              <a:gd name="connsiteX3" fmla="*/ 5038878 w 5436599"/>
              <a:gd name="connsiteY3" fmla="*/ 466701 h 3843470"/>
              <a:gd name="connsiteX4" fmla="*/ 1010176 w 5436599"/>
              <a:gd name="connsiteY4" fmla="*/ 19557 h 3843470"/>
              <a:gd name="connsiteX5" fmla="*/ 140691 w 5436599"/>
              <a:gd name="connsiteY5" fmla="*/ 783491 h 3843470"/>
              <a:gd name="connsiteX6" fmla="*/ 308525 w 5436599"/>
              <a:gd name="connsiteY6" fmla="*/ 2939564 h 3843470"/>
              <a:gd name="connsiteX7" fmla="*/ 3039861 w 5436599"/>
              <a:gd name="connsiteY7" fmla="*/ 3409918 h 3843470"/>
              <a:gd name="connsiteX8" fmla="*/ 3123040 w 5436599"/>
              <a:gd name="connsiteY8" fmla="*/ 3843470 h 3843470"/>
              <a:gd name="connsiteX9" fmla="*/ 3733585 w 5436599"/>
              <a:gd name="connsiteY9" fmla="*/ 3417073 h 3843470"/>
              <a:gd name="connsiteX0" fmla="*/ 3745572 w 5448586"/>
              <a:gd name="connsiteY0" fmla="*/ 3417073 h 3843470"/>
              <a:gd name="connsiteX1" fmla="*/ 4842106 w 5448586"/>
              <a:gd name="connsiteY1" fmla="*/ 3086315 h 3843470"/>
              <a:gd name="connsiteX2" fmla="*/ 5448403 w 5448586"/>
              <a:gd name="connsiteY2" fmla="*/ 1525101 h 3843470"/>
              <a:gd name="connsiteX3" fmla="*/ 5050865 w 5448586"/>
              <a:gd name="connsiteY3" fmla="*/ 466701 h 3843470"/>
              <a:gd name="connsiteX4" fmla="*/ 1022163 w 5448586"/>
              <a:gd name="connsiteY4" fmla="*/ 19557 h 3843470"/>
              <a:gd name="connsiteX5" fmla="*/ 152678 w 5448586"/>
              <a:gd name="connsiteY5" fmla="*/ 783491 h 3843470"/>
              <a:gd name="connsiteX6" fmla="*/ 320512 w 5448586"/>
              <a:gd name="connsiteY6" fmla="*/ 2939564 h 3843470"/>
              <a:gd name="connsiteX7" fmla="*/ 3236934 w 5448586"/>
              <a:gd name="connsiteY7" fmla="*/ 3422408 h 3843470"/>
              <a:gd name="connsiteX8" fmla="*/ 3135027 w 5448586"/>
              <a:gd name="connsiteY8" fmla="*/ 3843470 h 3843470"/>
              <a:gd name="connsiteX9" fmla="*/ 3745572 w 5448586"/>
              <a:gd name="connsiteY9" fmla="*/ 3417073 h 3843470"/>
              <a:gd name="connsiteX0" fmla="*/ 3745572 w 5448586"/>
              <a:gd name="connsiteY0" fmla="*/ 3417073 h 3793511"/>
              <a:gd name="connsiteX1" fmla="*/ 4842106 w 5448586"/>
              <a:gd name="connsiteY1" fmla="*/ 3086315 h 3793511"/>
              <a:gd name="connsiteX2" fmla="*/ 5448403 w 5448586"/>
              <a:gd name="connsiteY2" fmla="*/ 1525101 h 3793511"/>
              <a:gd name="connsiteX3" fmla="*/ 5050865 w 5448586"/>
              <a:gd name="connsiteY3" fmla="*/ 466701 h 3793511"/>
              <a:gd name="connsiteX4" fmla="*/ 1022163 w 5448586"/>
              <a:gd name="connsiteY4" fmla="*/ 19557 h 3793511"/>
              <a:gd name="connsiteX5" fmla="*/ 152678 w 5448586"/>
              <a:gd name="connsiteY5" fmla="*/ 783491 h 3793511"/>
              <a:gd name="connsiteX6" fmla="*/ 320512 w 5448586"/>
              <a:gd name="connsiteY6" fmla="*/ 2939564 h 3793511"/>
              <a:gd name="connsiteX7" fmla="*/ 3236934 w 5448586"/>
              <a:gd name="connsiteY7" fmla="*/ 3422408 h 3793511"/>
              <a:gd name="connsiteX8" fmla="*/ 3233739 w 5448586"/>
              <a:gd name="connsiteY8" fmla="*/ 3793511 h 3793511"/>
              <a:gd name="connsiteX9" fmla="*/ 3745572 w 5448586"/>
              <a:gd name="connsiteY9" fmla="*/ 3417073 h 3793511"/>
              <a:gd name="connsiteX0" fmla="*/ 3745572 w 5452948"/>
              <a:gd name="connsiteY0" fmla="*/ 3417073 h 3793511"/>
              <a:gd name="connsiteX1" fmla="*/ 4928480 w 5452948"/>
              <a:gd name="connsiteY1" fmla="*/ 3061336 h 3793511"/>
              <a:gd name="connsiteX2" fmla="*/ 5448403 w 5452948"/>
              <a:gd name="connsiteY2" fmla="*/ 1525101 h 3793511"/>
              <a:gd name="connsiteX3" fmla="*/ 5050865 w 5452948"/>
              <a:gd name="connsiteY3" fmla="*/ 466701 h 3793511"/>
              <a:gd name="connsiteX4" fmla="*/ 1022163 w 5452948"/>
              <a:gd name="connsiteY4" fmla="*/ 19557 h 3793511"/>
              <a:gd name="connsiteX5" fmla="*/ 152678 w 5452948"/>
              <a:gd name="connsiteY5" fmla="*/ 783491 h 3793511"/>
              <a:gd name="connsiteX6" fmla="*/ 320512 w 5452948"/>
              <a:gd name="connsiteY6" fmla="*/ 2939564 h 3793511"/>
              <a:gd name="connsiteX7" fmla="*/ 3236934 w 5452948"/>
              <a:gd name="connsiteY7" fmla="*/ 3422408 h 3793511"/>
              <a:gd name="connsiteX8" fmla="*/ 3233739 w 5452948"/>
              <a:gd name="connsiteY8" fmla="*/ 3793511 h 3793511"/>
              <a:gd name="connsiteX9" fmla="*/ 3745572 w 5452948"/>
              <a:gd name="connsiteY9" fmla="*/ 3417073 h 3793511"/>
              <a:gd name="connsiteX0" fmla="*/ 3745572 w 5452948"/>
              <a:gd name="connsiteY0" fmla="*/ 3417073 h 3793511"/>
              <a:gd name="connsiteX1" fmla="*/ 4928480 w 5452948"/>
              <a:gd name="connsiteY1" fmla="*/ 3061336 h 3793511"/>
              <a:gd name="connsiteX2" fmla="*/ 5448403 w 5452948"/>
              <a:gd name="connsiteY2" fmla="*/ 1525101 h 3793511"/>
              <a:gd name="connsiteX3" fmla="*/ 5050865 w 5452948"/>
              <a:gd name="connsiteY3" fmla="*/ 466701 h 3793511"/>
              <a:gd name="connsiteX4" fmla="*/ 1022163 w 5452948"/>
              <a:gd name="connsiteY4" fmla="*/ 19557 h 3793511"/>
              <a:gd name="connsiteX5" fmla="*/ 152678 w 5452948"/>
              <a:gd name="connsiteY5" fmla="*/ 783491 h 3793511"/>
              <a:gd name="connsiteX6" fmla="*/ 320512 w 5452948"/>
              <a:gd name="connsiteY6" fmla="*/ 2939564 h 3793511"/>
              <a:gd name="connsiteX7" fmla="*/ 3236934 w 5452948"/>
              <a:gd name="connsiteY7" fmla="*/ 3422408 h 3793511"/>
              <a:gd name="connsiteX8" fmla="*/ 3233739 w 5452948"/>
              <a:gd name="connsiteY8" fmla="*/ 3793511 h 3793511"/>
              <a:gd name="connsiteX9" fmla="*/ 3745572 w 5452948"/>
              <a:gd name="connsiteY9" fmla="*/ 3417073 h 3793511"/>
              <a:gd name="connsiteX0" fmla="*/ 3744403 w 5451779"/>
              <a:gd name="connsiteY0" fmla="*/ 3417073 h 3793511"/>
              <a:gd name="connsiteX1" fmla="*/ 4927311 w 5451779"/>
              <a:gd name="connsiteY1" fmla="*/ 3061336 h 3793511"/>
              <a:gd name="connsiteX2" fmla="*/ 5447234 w 5451779"/>
              <a:gd name="connsiteY2" fmla="*/ 1525101 h 3793511"/>
              <a:gd name="connsiteX3" fmla="*/ 5049696 w 5451779"/>
              <a:gd name="connsiteY3" fmla="*/ 466701 h 3793511"/>
              <a:gd name="connsiteX4" fmla="*/ 1020994 w 5451779"/>
              <a:gd name="connsiteY4" fmla="*/ 19557 h 3793511"/>
              <a:gd name="connsiteX5" fmla="*/ 151509 w 5451779"/>
              <a:gd name="connsiteY5" fmla="*/ 783491 h 3793511"/>
              <a:gd name="connsiteX6" fmla="*/ 319343 w 5451779"/>
              <a:gd name="connsiteY6" fmla="*/ 2939564 h 3793511"/>
              <a:gd name="connsiteX7" fmla="*/ 3217850 w 5451779"/>
              <a:gd name="connsiteY7" fmla="*/ 3422408 h 3793511"/>
              <a:gd name="connsiteX8" fmla="*/ 3232570 w 5451779"/>
              <a:gd name="connsiteY8" fmla="*/ 3793511 h 3793511"/>
              <a:gd name="connsiteX9" fmla="*/ 3744403 w 5451779"/>
              <a:gd name="connsiteY9" fmla="*/ 3417073 h 3793511"/>
              <a:gd name="connsiteX0" fmla="*/ 3744403 w 5451779"/>
              <a:gd name="connsiteY0" fmla="*/ 3417073 h 3793511"/>
              <a:gd name="connsiteX1" fmla="*/ 4927311 w 5451779"/>
              <a:gd name="connsiteY1" fmla="*/ 3061336 h 3793511"/>
              <a:gd name="connsiteX2" fmla="*/ 5447234 w 5451779"/>
              <a:gd name="connsiteY2" fmla="*/ 1525101 h 3793511"/>
              <a:gd name="connsiteX3" fmla="*/ 5049696 w 5451779"/>
              <a:gd name="connsiteY3" fmla="*/ 466701 h 3793511"/>
              <a:gd name="connsiteX4" fmla="*/ 1020994 w 5451779"/>
              <a:gd name="connsiteY4" fmla="*/ 19557 h 3793511"/>
              <a:gd name="connsiteX5" fmla="*/ 151509 w 5451779"/>
              <a:gd name="connsiteY5" fmla="*/ 783491 h 3793511"/>
              <a:gd name="connsiteX6" fmla="*/ 319343 w 5451779"/>
              <a:gd name="connsiteY6" fmla="*/ 2939564 h 3793511"/>
              <a:gd name="connsiteX7" fmla="*/ 3217850 w 5451779"/>
              <a:gd name="connsiteY7" fmla="*/ 3422408 h 3793511"/>
              <a:gd name="connsiteX8" fmla="*/ 3232570 w 5451779"/>
              <a:gd name="connsiteY8" fmla="*/ 3793511 h 3793511"/>
              <a:gd name="connsiteX9" fmla="*/ 3744403 w 5451779"/>
              <a:gd name="connsiteY9" fmla="*/ 3417073 h 3793511"/>
              <a:gd name="connsiteX0" fmla="*/ 3798149 w 5451779"/>
              <a:gd name="connsiteY0" fmla="*/ 3417073 h 3793511"/>
              <a:gd name="connsiteX1" fmla="*/ 4927311 w 5451779"/>
              <a:gd name="connsiteY1" fmla="*/ 3061336 h 3793511"/>
              <a:gd name="connsiteX2" fmla="*/ 5447234 w 5451779"/>
              <a:gd name="connsiteY2" fmla="*/ 1525101 h 3793511"/>
              <a:gd name="connsiteX3" fmla="*/ 5049696 w 5451779"/>
              <a:gd name="connsiteY3" fmla="*/ 466701 h 3793511"/>
              <a:gd name="connsiteX4" fmla="*/ 1020994 w 5451779"/>
              <a:gd name="connsiteY4" fmla="*/ 19557 h 3793511"/>
              <a:gd name="connsiteX5" fmla="*/ 151509 w 5451779"/>
              <a:gd name="connsiteY5" fmla="*/ 783491 h 3793511"/>
              <a:gd name="connsiteX6" fmla="*/ 319343 w 5451779"/>
              <a:gd name="connsiteY6" fmla="*/ 2939564 h 3793511"/>
              <a:gd name="connsiteX7" fmla="*/ 3217850 w 5451779"/>
              <a:gd name="connsiteY7" fmla="*/ 3422408 h 3793511"/>
              <a:gd name="connsiteX8" fmla="*/ 3232570 w 5451779"/>
              <a:gd name="connsiteY8" fmla="*/ 3793511 h 3793511"/>
              <a:gd name="connsiteX9" fmla="*/ 3798149 w 5451779"/>
              <a:gd name="connsiteY9" fmla="*/ 3417073 h 3793511"/>
              <a:gd name="connsiteX0" fmla="*/ 3798149 w 5451779"/>
              <a:gd name="connsiteY0" fmla="*/ 3417073 h 3793511"/>
              <a:gd name="connsiteX1" fmla="*/ 4927311 w 5451779"/>
              <a:gd name="connsiteY1" fmla="*/ 3061336 h 3793511"/>
              <a:gd name="connsiteX2" fmla="*/ 5447234 w 5451779"/>
              <a:gd name="connsiteY2" fmla="*/ 1525101 h 3793511"/>
              <a:gd name="connsiteX3" fmla="*/ 5049696 w 5451779"/>
              <a:gd name="connsiteY3" fmla="*/ 466701 h 3793511"/>
              <a:gd name="connsiteX4" fmla="*/ 1020994 w 5451779"/>
              <a:gd name="connsiteY4" fmla="*/ 19557 h 3793511"/>
              <a:gd name="connsiteX5" fmla="*/ 151509 w 5451779"/>
              <a:gd name="connsiteY5" fmla="*/ 783491 h 3793511"/>
              <a:gd name="connsiteX6" fmla="*/ 319343 w 5451779"/>
              <a:gd name="connsiteY6" fmla="*/ 2939564 h 3793511"/>
              <a:gd name="connsiteX7" fmla="*/ 3217850 w 5451779"/>
              <a:gd name="connsiteY7" fmla="*/ 3422408 h 3793511"/>
              <a:gd name="connsiteX8" fmla="*/ 3232570 w 5451779"/>
              <a:gd name="connsiteY8" fmla="*/ 3793511 h 3793511"/>
              <a:gd name="connsiteX9" fmla="*/ 3798149 w 5451779"/>
              <a:gd name="connsiteY9" fmla="*/ 3417073 h 3793511"/>
              <a:gd name="connsiteX0" fmla="*/ 3798149 w 5451779"/>
              <a:gd name="connsiteY0" fmla="*/ 3417073 h 3688651"/>
              <a:gd name="connsiteX1" fmla="*/ 4927311 w 5451779"/>
              <a:gd name="connsiteY1" fmla="*/ 3061336 h 3688651"/>
              <a:gd name="connsiteX2" fmla="*/ 5447234 w 5451779"/>
              <a:gd name="connsiteY2" fmla="*/ 1525101 h 3688651"/>
              <a:gd name="connsiteX3" fmla="*/ 5049696 w 5451779"/>
              <a:gd name="connsiteY3" fmla="*/ 466701 h 3688651"/>
              <a:gd name="connsiteX4" fmla="*/ 1020994 w 5451779"/>
              <a:gd name="connsiteY4" fmla="*/ 19557 h 3688651"/>
              <a:gd name="connsiteX5" fmla="*/ 151509 w 5451779"/>
              <a:gd name="connsiteY5" fmla="*/ 783491 h 3688651"/>
              <a:gd name="connsiteX6" fmla="*/ 319343 w 5451779"/>
              <a:gd name="connsiteY6" fmla="*/ 2939564 h 3688651"/>
              <a:gd name="connsiteX7" fmla="*/ 3217850 w 5451779"/>
              <a:gd name="connsiteY7" fmla="*/ 3422408 h 3688651"/>
              <a:gd name="connsiteX8" fmla="*/ 3195189 w 5451779"/>
              <a:gd name="connsiteY8" fmla="*/ 3688651 h 3688651"/>
              <a:gd name="connsiteX9" fmla="*/ 3798149 w 5451779"/>
              <a:gd name="connsiteY9" fmla="*/ 3417073 h 3688651"/>
              <a:gd name="connsiteX0" fmla="*/ 3798149 w 5451779"/>
              <a:gd name="connsiteY0" fmla="*/ 3417073 h 3688651"/>
              <a:gd name="connsiteX1" fmla="*/ 4927311 w 5451779"/>
              <a:gd name="connsiteY1" fmla="*/ 3061336 h 3688651"/>
              <a:gd name="connsiteX2" fmla="*/ 5447234 w 5451779"/>
              <a:gd name="connsiteY2" fmla="*/ 1525101 h 3688651"/>
              <a:gd name="connsiteX3" fmla="*/ 5049696 w 5451779"/>
              <a:gd name="connsiteY3" fmla="*/ 466701 h 3688651"/>
              <a:gd name="connsiteX4" fmla="*/ 1020994 w 5451779"/>
              <a:gd name="connsiteY4" fmla="*/ 19557 h 3688651"/>
              <a:gd name="connsiteX5" fmla="*/ 151509 w 5451779"/>
              <a:gd name="connsiteY5" fmla="*/ 783491 h 3688651"/>
              <a:gd name="connsiteX6" fmla="*/ 319343 w 5451779"/>
              <a:gd name="connsiteY6" fmla="*/ 2939564 h 3688651"/>
              <a:gd name="connsiteX7" fmla="*/ 3217850 w 5451779"/>
              <a:gd name="connsiteY7" fmla="*/ 3422408 h 3688651"/>
              <a:gd name="connsiteX8" fmla="*/ 3195189 w 5451779"/>
              <a:gd name="connsiteY8" fmla="*/ 3688651 h 3688651"/>
              <a:gd name="connsiteX9" fmla="*/ 3798149 w 5451779"/>
              <a:gd name="connsiteY9" fmla="*/ 3417073 h 3688651"/>
              <a:gd name="connsiteX0" fmla="*/ 3798149 w 5451779"/>
              <a:gd name="connsiteY0" fmla="*/ 3417073 h 3688651"/>
              <a:gd name="connsiteX1" fmla="*/ 4927311 w 5451779"/>
              <a:gd name="connsiteY1" fmla="*/ 3061336 h 3688651"/>
              <a:gd name="connsiteX2" fmla="*/ 5447234 w 5451779"/>
              <a:gd name="connsiteY2" fmla="*/ 1525101 h 3688651"/>
              <a:gd name="connsiteX3" fmla="*/ 5049696 w 5451779"/>
              <a:gd name="connsiteY3" fmla="*/ 466701 h 3688651"/>
              <a:gd name="connsiteX4" fmla="*/ 1020994 w 5451779"/>
              <a:gd name="connsiteY4" fmla="*/ 19557 h 3688651"/>
              <a:gd name="connsiteX5" fmla="*/ 151509 w 5451779"/>
              <a:gd name="connsiteY5" fmla="*/ 783491 h 3688651"/>
              <a:gd name="connsiteX6" fmla="*/ 319343 w 5451779"/>
              <a:gd name="connsiteY6" fmla="*/ 2939564 h 3688651"/>
              <a:gd name="connsiteX7" fmla="*/ 3217850 w 5451779"/>
              <a:gd name="connsiteY7" fmla="*/ 3422408 h 3688651"/>
              <a:gd name="connsiteX8" fmla="*/ 3195189 w 5451779"/>
              <a:gd name="connsiteY8" fmla="*/ 3688651 h 3688651"/>
              <a:gd name="connsiteX9" fmla="*/ 3798149 w 5451779"/>
              <a:gd name="connsiteY9" fmla="*/ 3417073 h 3688651"/>
              <a:gd name="connsiteX0" fmla="*/ 3850484 w 5451779"/>
              <a:gd name="connsiteY0" fmla="*/ 3417073 h 3688651"/>
              <a:gd name="connsiteX1" fmla="*/ 4927311 w 5451779"/>
              <a:gd name="connsiteY1" fmla="*/ 3061336 h 3688651"/>
              <a:gd name="connsiteX2" fmla="*/ 5447234 w 5451779"/>
              <a:gd name="connsiteY2" fmla="*/ 1525101 h 3688651"/>
              <a:gd name="connsiteX3" fmla="*/ 5049696 w 5451779"/>
              <a:gd name="connsiteY3" fmla="*/ 466701 h 3688651"/>
              <a:gd name="connsiteX4" fmla="*/ 1020994 w 5451779"/>
              <a:gd name="connsiteY4" fmla="*/ 19557 h 3688651"/>
              <a:gd name="connsiteX5" fmla="*/ 151509 w 5451779"/>
              <a:gd name="connsiteY5" fmla="*/ 783491 h 3688651"/>
              <a:gd name="connsiteX6" fmla="*/ 319343 w 5451779"/>
              <a:gd name="connsiteY6" fmla="*/ 2939564 h 3688651"/>
              <a:gd name="connsiteX7" fmla="*/ 3217850 w 5451779"/>
              <a:gd name="connsiteY7" fmla="*/ 3422408 h 3688651"/>
              <a:gd name="connsiteX8" fmla="*/ 3195189 w 5451779"/>
              <a:gd name="connsiteY8" fmla="*/ 3688651 h 3688651"/>
              <a:gd name="connsiteX9" fmla="*/ 3850484 w 5451779"/>
              <a:gd name="connsiteY9" fmla="*/ 3417073 h 3688651"/>
              <a:gd name="connsiteX0" fmla="*/ 3850484 w 5451779"/>
              <a:gd name="connsiteY0" fmla="*/ 3417073 h 3663685"/>
              <a:gd name="connsiteX1" fmla="*/ 4927311 w 5451779"/>
              <a:gd name="connsiteY1" fmla="*/ 3061336 h 3663685"/>
              <a:gd name="connsiteX2" fmla="*/ 5447234 w 5451779"/>
              <a:gd name="connsiteY2" fmla="*/ 1525101 h 3663685"/>
              <a:gd name="connsiteX3" fmla="*/ 5049696 w 5451779"/>
              <a:gd name="connsiteY3" fmla="*/ 466701 h 3663685"/>
              <a:gd name="connsiteX4" fmla="*/ 1020994 w 5451779"/>
              <a:gd name="connsiteY4" fmla="*/ 19557 h 3663685"/>
              <a:gd name="connsiteX5" fmla="*/ 151509 w 5451779"/>
              <a:gd name="connsiteY5" fmla="*/ 783491 h 3663685"/>
              <a:gd name="connsiteX6" fmla="*/ 319343 w 5451779"/>
              <a:gd name="connsiteY6" fmla="*/ 2939564 h 3663685"/>
              <a:gd name="connsiteX7" fmla="*/ 3217850 w 5451779"/>
              <a:gd name="connsiteY7" fmla="*/ 3422408 h 3663685"/>
              <a:gd name="connsiteX8" fmla="*/ 3195190 w 5451779"/>
              <a:gd name="connsiteY8" fmla="*/ 3663685 h 3663685"/>
              <a:gd name="connsiteX9" fmla="*/ 3850484 w 5451779"/>
              <a:gd name="connsiteY9" fmla="*/ 3417073 h 3663685"/>
              <a:gd name="connsiteX0" fmla="*/ 3850484 w 5451779"/>
              <a:gd name="connsiteY0" fmla="*/ 3417073 h 3663685"/>
              <a:gd name="connsiteX1" fmla="*/ 4927311 w 5451779"/>
              <a:gd name="connsiteY1" fmla="*/ 3061336 h 3663685"/>
              <a:gd name="connsiteX2" fmla="*/ 5447234 w 5451779"/>
              <a:gd name="connsiteY2" fmla="*/ 1525101 h 3663685"/>
              <a:gd name="connsiteX3" fmla="*/ 5049696 w 5451779"/>
              <a:gd name="connsiteY3" fmla="*/ 466701 h 3663685"/>
              <a:gd name="connsiteX4" fmla="*/ 1020994 w 5451779"/>
              <a:gd name="connsiteY4" fmla="*/ 19557 h 3663685"/>
              <a:gd name="connsiteX5" fmla="*/ 151509 w 5451779"/>
              <a:gd name="connsiteY5" fmla="*/ 783491 h 3663685"/>
              <a:gd name="connsiteX6" fmla="*/ 319343 w 5451779"/>
              <a:gd name="connsiteY6" fmla="*/ 2939564 h 3663685"/>
              <a:gd name="connsiteX7" fmla="*/ 3217850 w 5451779"/>
              <a:gd name="connsiteY7" fmla="*/ 3422408 h 3663685"/>
              <a:gd name="connsiteX8" fmla="*/ 3195190 w 5451779"/>
              <a:gd name="connsiteY8" fmla="*/ 3663685 h 3663685"/>
              <a:gd name="connsiteX9" fmla="*/ 3850484 w 5451779"/>
              <a:gd name="connsiteY9" fmla="*/ 3417073 h 3663685"/>
              <a:gd name="connsiteX0" fmla="*/ 3873290 w 5474585"/>
              <a:gd name="connsiteY0" fmla="*/ 3417073 h 3663685"/>
              <a:gd name="connsiteX1" fmla="*/ 4950117 w 5474585"/>
              <a:gd name="connsiteY1" fmla="*/ 3061336 h 3663685"/>
              <a:gd name="connsiteX2" fmla="*/ 5470040 w 5474585"/>
              <a:gd name="connsiteY2" fmla="*/ 1525101 h 3663685"/>
              <a:gd name="connsiteX3" fmla="*/ 5072502 w 5474585"/>
              <a:gd name="connsiteY3" fmla="*/ 466701 h 3663685"/>
              <a:gd name="connsiteX4" fmla="*/ 1407509 w 5474585"/>
              <a:gd name="connsiteY4" fmla="*/ 19557 h 3663685"/>
              <a:gd name="connsiteX5" fmla="*/ 174315 w 5474585"/>
              <a:gd name="connsiteY5" fmla="*/ 783491 h 3663685"/>
              <a:gd name="connsiteX6" fmla="*/ 342149 w 5474585"/>
              <a:gd name="connsiteY6" fmla="*/ 2939564 h 3663685"/>
              <a:gd name="connsiteX7" fmla="*/ 3240656 w 5474585"/>
              <a:gd name="connsiteY7" fmla="*/ 3422408 h 3663685"/>
              <a:gd name="connsiteX8" fmla="*/ 3217996 w 5474585"/>
              <a:gd name="connsiteY8" fmla="*/ 3663685 h 3663685"/>
              <a:gd name="connsiteX9" fmla="*/ 3873290 w 5474585"/>
              <a:gd name="connsiteY9" fmla="*/ 3417073 h 3663685"/>
              <a:gd name="connsiteX0" fmla="*/ 3782561 w 5383856"/>
              <a:gd name="connsiteY0" fmla="*/ 3417073 h 3663685"/>
              <a:gd name="connsiteX1" fmla="*/ 4859388 w 5383856"/>
              <a:gd name="connsiteY1" fmla="*/ 3061336 h 3663685"/>
              <a:gd name="connsiteX2" fmla="*/ 5379311 w 5383856"/>
              <a:gd name="connsiteY2" fmla="*/ 1525101 h 3663685"/>
              <a:gd name="connsiteX3" fmla="*/ 4981773 w 5383856"/>
              <a:gd name="connsiteY3" fmla="*/ 466701 h 3663685"/>
              <a:gd name="connsiteX4" fmla="*/ 1316780 w 5383856"/>
              <a:gd name="connsiteY4" fmla="*/ 19557 h 3663685"/>
              <a:gd name="connsiteX5" fmla="*/ 271711 w 5383856"/>
              <a:gd name="connsiteY5" fmla="*/ 783491 h 3663685"/>
              <a:gd name="connsiteX6" fmla="*/ 251420 w 5383856"/>
              <a:gd name="connsiteY6" fmla="*/ 2939564 h 3663685"/>
              <a:gd name="connsiteX7" fmla="*/ 3149927 w 5383856"/>
              <a:gd name="connsiteY7" fmla="*/ 3422408 h 3663685"/>
              <a:gd name="connsiteX8" fmla="*/ 3127267 w 5383856"/>
              <a:gd name="connsiteY8" fmla="*/ 3663685 h 3663685"/>
              <a:gd name="connsiteX9" fmla="*/ 3782561 w 5383856"/>
              <a:gd name="connsiteY9" fmla="*/ 3417073 h 3663685"/>
              <a:gd name="connsiteX0" fmla="*/ 3580559 w 5181854"/>
              <a:gd name="connsiteY0" fmla="*/ 3417073 h 3663685"/>
              <a:gd name="connsiteX1" fmla="*/ 4657386 w 5181854"/>
              <a:gd name="connsiteY1" fmla="*/ 3061336 h 3663685"/>
              <a:gd name="connsiteX2" fmla="*/ 5177309 w 5181854"/>
              <a:gd name="connsiteY2" fmla="*/ 1525101 h 3663685"/>
              <a:gd name="connsiteX3" fmla="*/ 4779771 w 5181854"/>
              <a:gd name="connsiteY3" fmla="*/ 466701 h 3663685"/>
              <a:gd name="connsiteX4" fmla="*/ 1114778 w 5181854"/>
              <a:gd name="connsiteY4" fmla="*/ 19557 h 3663685"/>
              <a:gd name="connsiteX5" fmla="*/ 69709 w 5181854"/>
              <a:gd name="connsiteY5" fmla="*/ 783491 h 3663685"/>
              <a:gd name="connsiteX6" fmla="*/ 413129 w 5181854"/>
              <a:gd name="connsiteY6" fmla="*/ 3002561 h 3663685"/>
              <a:gd name="connsiteX7" fmla="*/ 2947925 w 5181854"/>
              <a:gd name="connsiteY7" fmla="*/ 3422408 h 3663685"/>
              <a:gd name="connsiteX8" fmla="*/ 2925265 w 5181854"/>
              <a:gd name="connsiteY8" fmla="*/ 3663685 h 3663685"/>
              <a:gd name="connsiteX9" fmla="*/ 3580559 w 5181854"/>
              <a:gd name="connsiteY9" fmla="*/ 3417073 h 3663685"/>
              <a:gd name="connsiteX0" fmla="*/ 3568134 w 5169429"/>
              <a:gd name="connsiteY0" fmla="*/ 3417073 h 3663685"/>
              <a:gd name="connsiteX1" fmla="*/ 4644961 w 5169429"/>
              <a:gd name="connsiteY1" fmla="*/ 3061336 h 3663685"/>
              <a:gd name="connsiteX2" fmla="*/ 5164884 w 5169429"/>
              <a:gd name="connsiteY2" fmla="*/ 1525101 h 3663685"/>
              <a:gd name="connsiteX3" fmla="*/ 4767346 w 5169429"/>
              <a:gd name="connsiteY3" fmla="*/ 466701 h 3663685"/>
              <a:gd name="connsiteX4" fmla="*/ 1102353 w 5169429"/>
              <a:gd name="connsiteY4" fmla="*/ 19557 h 3663685"/>
              <a:gd name="connsiteX5" fmla="*/ 57284 w 5169429"/>
              <a:gd name="connsiteY5" fmla="*/ 783491 h 3663685"/>
              <a:gd name="connsiteX6" fmla="*/ 438330 w 5169429"/>
              <a:gd name="connsiteY6" fmla="*/ 3020560 h 3663685"/>
              <a:gd name="connsiteX7" fmla="*/ 2935500 w 5169429"/>
              <a:gd name="connsiteY7" fmla="*/ 3422408 h 3663685"/>
              <a:gd name="connsiteX8" fmla="*/ 2912840 w 5169429"/>
              <a:gd name="connsiteY8" fmla="*/ 3663685 h 3663685"/>
              <a:gd name="connsiteX9" fmla="*/ 3568134 w 5169429"/>
              <a:gd name="connsiteY9" fmla="*/ 3417073 h 3663685"/>
              <a:gd name="connsiteX0" fmla="*/ 3568133 w 5169428"/>
              <a:gd name="connsiteY0" fmla="*/ 3417073 h 3663685"/>
              <a:gd name="connsiteX1" fmla="*/ 4644960 w 5169428"/>
              <a:gd name="connsiteY1" fmla="*/ 3061336 h 3663685"/>
              <a:gd name="connsiteX2" fmla="*/ 5164883 w 5169428"/>
              <a:gd name="connsiteY2" fmla="*/ 1525101 h 3663685"/>
              <a:gd name="connsiteX3" fmla="*/ 4767345 w 5169428"/>
              <a:gd name="connsiteY3" fmla="*/ 466701 h 3663685"/>
              <a:gd name="connsiteX4" fmla="*/ 1102352 w 5169428"/>
              <a:gd name="connsiteY4" fmla="*/ 19557 h 3663685"/>
              <a:gd name="connsiteX5" fmla="*/ 57283 w 5169428"/>
              <a:gd name="connsiteY5" fmla="*/ 783491 h 3663685"/>
              <a:gd name="connsiteX6" fmla="*/ 438329 w 5169428"/>
              <a:gd name="connsiteY6" fmla="*/ 2930565 h 3663685"/>
              <a:gd name="connsiteX7" fmla="*/ 2935499 w 5169428"/>
              <a:gd name="connsiteY7" fmla="*/ 3422408 h 3663685"/>
              <a:gd name="connsiteX8" fmla="*/ 2912839 w 5169428"/>
              <a:gd name="connsiteY8" fmla="*/ 3663685 h 3663685"/>
              <a:gd name="connsiteX9" fmla="*/ 3568133 w 5169428"/>
              <a:gd name="connsiteY9" fmla="*/ 3417073 h 3663685"/>
              <a:gd name="connsiteX0" fmla="*/ 3560828 w 5162123"/>
              <a:gd name="connsiteY0" fmla="*/ 3417073 h 3663685"/>
              <a:gd name="connsiteX1" fmla="*/ 4637655 w 5162123"/>
              <a:gd name="connsiteY1" fmla="*/ 3061336 h 3663685"/>
              <a:gd name="connsiteX2" fmla="*/ 5157578 w 5162123"/>
              <a:gd name="connsiteY2" fmla="*/ 1525101 h 3663685"/>
              <a:gd name="connsiteX3" fmla="*/ 4760040 w 5162123"/>
              <a:gd name="connsiteY3" fmla="*/ 466701 h 3663685"/>
              <a:gd name="connsiteX4" fmla="*/ 1095047 w 5162123"/>
              <a:gd name="connsiteY4" fmla="*/ 19557 h 3663685"/>
              <a:gd name="connsiteX5" fmla="*/ 49978 w 5162123"/>
              <a:gd name="connsiteY5" fmla="*/ 783491 h 3663685"/>
              <a:gd name="connsiteX6" fmla="*/ 456108 w 5162123"/>
              <a:gd name="connsiteY6" fmla="*/ 2921566 h 3663685"/>
              <a:gd name="connsiteX7" fmla="*/ 2928194 w 5162123"/>
              <a:gd name="connsiteY7" fmla="*/ 3422408 h 3663685"/>
              <a:gd name="connsiteX8" fmla="*/ 2905534 w 5162123"/>
              <a:gd name="connsiteY8" fmla="*/ 3663685 h 3663685"/>
              <a:gd name="connsiteX9" fmla="*/ 3560828 w 5162123"/>
              <a:gd name="connsiteY9" fmla="*/ 3417073 h 3663685"/>
              <a:gd name="connsiteX0" fmla="*/ 3560828 w 5157795"/>
              <a:gd name="connsiteY0" fmla="*/ 3417903 h 3664515"/>
              <a:gd name="connsiteX1" fmla="*/ 4637655 w 5157795"/>
              <a:gd name="connsiteY1" fmla="*/ 3062166 h 3664515"/>
              <a:gd name="connsiteX2" fmla="*/ 5157578 w 5157795"/>
              <a:gd name="connsiteY2" fmla="*/ 1525931 h 3664515"/>
              <a:gd name="connsiteX3" fmla="*/ 4672248 w 5157795"/>
              <a:gd name="connsiteY3" fmla="*/ 449532 h 3664515"/>
              <a:gd name="connsiteX4" fmla="*/ 1095047 w 5157795"/>
              <a:gd name="connsiteY4" fmla="*/ 20387 h 3664515"/>
              <a:gd name="connsiteX5" fmla="*/ 49978 w 5157795"/>
              <a:gd name="connsiteY5" fmla="*/ 784321 h 3664515"/>
              <a:gd name="connsiteX6" fmla="*/ 456108 w 5157795"/>
              <a:gd name="connsiteY6" fmla="*/ 2922396 h 3664515"/>
              <a:gd name="connsiteX7" fmla="*/ 2928194 w 5157795"/>
              <a:gd name="connsiteY7" fmla="*/ 3423238 h 3664515"/>
              <a:gd name="connsiteX8" fmla="*/ 2905534 w 5157795"/>
              <a:gd name="connsiteY8" fmla="*/ 3664515 h 3664515"/>
              <a:gd name="connsiteX9" fmla="*/ 3560828 w 5157795"/>
              <a:gd name="connsiteY9" fmla="*/ 3417903 h 3664515"/>
              <a:gd name="connsiteX0" fmla="*/ 3560828 w 5157966"/>
              <a:gd name="connsiteY0" fmla="*/ 3417903 h 3664515"/>
              <a:gd name="connsiteX1" fmla="*/ 4625113 w 5157966"/>
              <a:gd name="connsiteY1" fmla="*/ 2972172 h 3664515"/>
              <a:gd name="connsiteX2" fmla="*/ 5157578 w 5157966"/>
              <a:gd name="connsiteY2" fmla="*/ 1525931 h 3664515"/>
              <a:gd name="connsiteX3" fmla="*/ 4672248 w 5157966"/>
              <a:gd name="connsiteY3" fmla="*/ 449532 h 3664515"/>
              <a:gd name="connsiteX4" fmla="*/ 1095047 w 5157966"/>
              <a:gd name="connsiteY4" fmla="*/ 20387 h 3664515"/>
              <a:gd name="connsiteX5" fmla="*/ 49978 w 5157966"/>
              <a:gd name="connsiteY5" fmla="*/ 784321 h 3664515"/>
              <a:gd name="connsiteX6" fmla="*/ 456108 w 5157966"/>
              <a:gd name="connsiteY6" fmla="*/ 2922396 h 3664515"/>
              <a:gd name="connsiteX7" fmla="*/ 2928194 w 5157966"/>
              <a:gd name="connsiteY7" fmla="*/ 3423238 h 3664515"/>
              <a:gd name="connsiteX8" fmla="*/ 2905534 w 5157966"/>
              <a:gd name="connsiteY8" fmla="*/ 3664515 h 3664515"/>
              <a:gd name="connsiteX9" fmla="*/ 3560828 w 5157966"/>
              <a:gd name="connsiteY9" fmla="*/ 3417903 h 3664515"/>
              <a:gd name="connsiteX0" fmla="*/ 3560828 w 5157966"/>
              <a:gd name="connsiteY0" fmla="*/ 3417903 h 3664515"/>
              <a:gd name="connsiteX1" fmla="*/ 4625113 w 5157966"/>
              <a:gd name="connsiteY1" fmla="*/ 2972172 h 3664515"/>
              <a:gd name="connsiteX2" fmla="*/ 5157578 w 5157966"/>
              <a:gd name="connsiteY2" fmla="*/ 1606926 h 3664515"/>
              <a:gd name="connsiteX3" fmla="*/ 4672248 w 5157966"/>
              <a:gd name="connsiteY3" fmla="*/ 449532 h 3664515"/>
              <a:gd name="connsiteX4" fmla="*/ 1095047 w 5157966"/>
              <a:gd name="connsiteY4" fmla="*/ 20387 h 3664515"/>
              <a:gd name="connsiteX5" fmla="*/ 49978 w 5157966"/>
              <a:gd name="connsiteY5" fmla="*/ 784321 h 3664515"/>
              <a:gd name="connsiteX6" fmla="*/ 456108 w 5157966"/>
              <a:gd name="connsiteY6" fmla="*/ 2922396 h 3664515"/>
              <a:gd name="connsiteX7" fmla="*/ 2928194 w 5157966"/>
              <a:gd name="connsiteY7" fmla="*/ 3423238 h 3664515"/>
              <a:gd name="connsiteX8" fmla="*/ 2905534 w 5157966"/>
              <a:gd name="connsiteY8" fmla="*/ 3664515 h 3664515"/>
              <a:gd name="connsiteX9" fmla="*/ 3560828 w 5157966"/>
              <a:gd name="connsiteY9" fmla="*/ 3417903 h 36645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5157966" h="3664515">
                <a:moveTo>
                  <a:pt x="3560828" y="3417903"/>
                </a:moveTo>
                <a:cubicBezTo>
                  <a:pt x="4020373" y="3449733"/>
                  <a:pt x="4358988" y="3274001"/>
                  <a:pt x="4625113" y="2972172"/>
                </a:cubicBezTo>
                <a:cubicBezTo>
                  <a:pt x="4891238" y="2670343"/>
                  <a:pt x="5149722" y="2027366"/>
                  <a:pt x="5157578" y="1606926"/>
                </a:cubicBezTo>
                <a:cubicBezTo>
                  <a:pt x="5165434" y="1186486"/>
                  <a:pt x="5055868" y="699491"/>
                  <a:pt x="4672248" y="449532"/>
                </a:cubicBezTo>
                <a:cubicBezTo>
                  <a:pt x="4230479" y="245182"/>
                  <a:pt x="2144491" y="-85439"/>
                  <a:pt x="1095047" y="20387"/>
                </a:cubicBezTo>
                <a:cubicBezTo>
                  <a:pt x="609596" y="84599"/>
                  <a:pt x="156468" y="300653"/>
                  <a:pt x="49978" y="784321"/>
                </a:cubicBezTo>
                <a:cubicBezTo>
                  <a:pt x="-56512" y="1267989"/>
                  <a:pt x="-23595" y="2482577"/>
                  <a:pt x="456108" y="2922396"/>
                </a:cubicBezTo>
                <a:cubicBezTo>
                  <a:pt x="935811" y="3362215"/>
                  <a:pt x="1626172" y="3439085"/>
                  <a:pt x="2928194" y="3423238"/>
                </a:cubicBezTo>
                <a:cubicBezTo>
                  <a:pt x="2961858" y="3542568"/>
                  <a:pt x="2958691" y="3539928"/>
                  <a:pt x="2905534" y="3664515"/>
                </a:cubicBezTo>
                <a:cubicBezTo>
                  <a:pt x="3294758" y="3581805"/>
                  <a:pt x="3560828" y="3417903"/>
                  <a:pt x="3560828" y="3417903"/>
                </a:cubicBezTo>
                <a:close/>
              </a:path>
            </a:pathLst>
          </a:custGeom>
          <a:noFill/>
          <a:ln w="19050" cap="flat">
            <a:solidFill>
              <a:schemeClr val="tx1"/>
            </a:solidFill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he Hand"/>
              <a:ea typeface="+mn-ea"/>
              <a:cs typeface="+mn-cs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55C1526-1C83-E6C7-14BA-8ECFF11163B0}"/>
              </a:ext>
            </a:extLst>
          </p:cNvPr>
          <p:cNvSpPr txBox="1"/>
          <p:nvPr/>
        </p:nvSpPr>
        <p:spPr>
          <a:xfrm>
            <a:off x="4869951" y="3532114"/>
            <a:ext cx="2540880" cy="2123658"/>
          </a:xfrm>
          <a:prstGeom prst="rect">
            <a:avLst/>
          </a:prstGeom>
          <a:solidFill>
            <a:schemeClr val="bg1"/>
          </a:solidFill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100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Arial"/>
              </a:rPr>
              <a:t>Strength</a:t>
            </a:r>
            <a:r>
              <a:rPr kumimoji="0" lang="en-GB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Arial"/>
              </a:rPr>
              <a:t>: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he Hand"/>
              <a:ea typeface="+mn-ea"/>
              <a:cs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00FF00"/>
                </a:highlight>
                <a:uLnTx/>
                <a:uFillTx/>
                <a:latin typeface="Century Gothic"/>
                <a:ea typeface="+mn-ea"/>
                <a:cs typeface="Arial"/>
              </a:rPr>
              <a:t>Key terms</a:t>
            </a:r>
            <a:r>
              <a:rPr kumimoji="0" lang="en-GB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Arial"/>
              </a:rPr>
              <a:t> for the topic highlighted in each answer and specific example used.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he Hand"/>
              <a:ea typeface="+mn-ea"/>
              <a:cs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/>
              <a:ea typeface="+mn-ea"/>
              <a:cs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100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Arial"/>
              </a:rPr>
              <a:t>Weakness</a:t>
            </a:r>
            <a:r>
              <a:rPr kumimoji="0" lang="en-GB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Arial"/>
              </a:rPr>
              <a:t>:</a:t>
            </a:r>
            <a:endParaRPr kumimoji="0" lang="en-US" sz="1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/>
              <a:ea typeface="+mn-ea"/>
              <a:cs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Arial"/>
              </a:rPr>
              <a:t>Giving a second reason for the </a:t>
            </a:r>
            <a:r>
              <a:rPr kumimoji="0" lang="en-GB" sz="11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Arial"/>
              </a:rPr>
              <a:t>retrieve </a:t>
            </a:r>
            <a:r>
              <a:rPr kumimoji="0" lang="en-GB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Arial"/>
              </a:rPr>
              <a:t>question</a:t>
            </a:r>
            <a:r>
              <a:rPr kumimoji="0" lang="en-GB" sz="11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Arial"/>
              </a:rPr>
              <a:t>.</a:t>
            </a:r>
            <a:endParaRPr kumimoji="0" lang="en-GB" sz="1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/>
              <a:ea typeface="+mn-ea"/>
              <a:cs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100" b="0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/>
              <a:ea typeface="+mn-ea"/>
              <a:cs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100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Arial"/>
              </a:rPr>
              <a:t>Next Step:</a:t>
            </a:r>
            <a:endParaRPr kumimoji="0" lang="en-GB" sz="1100" b="1" i="1" u="sng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/>
              <a:ea typeface="+mn-ea"/>
              <a:cs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Arial"/>
              </a:rPr>
              <a:t>Why might water resources in be falling in this location?</a:t>
            </a:r>
          </a:p>
        </p:txBody>
      </p:sp>
      <p:sp>
        <p:nvSpPr>
          <p:cNvPr id="8" name="Rounded Rectangular Callout 10">
            <a:extLst>
              <a:ext uri="{FF2B5EF4-FFF2-40B4-BE49-F238E27FC236}">
                <a16:creationId xmlns:a16="http://schemas.microsoft.com/office/drawing/2014/main" id="{720363A3-4BDF-3E61-CC23-AFF0A2FB35A2}"/>
              </a:ext>
            </a:extLst>
          </p:cNvPr>
          <p:cNvSpPr/>
          <p:nvPr/>
        </p:nvSpPr>
        <p:spPr>
          <a:xfrm>
            <a:off x="8751163" y="5696253"/>
            <a:ext cx="2347322" cy="707900"/>
          </a:xfrm>
          <a:custGeom>
            <a:avLst/>
            <a:gdLst>
              <a:gd name="connsiteX0" fmla="*/ 0 w 2347322"/>
              <a:gd name="connsiteY0" fmla="*/ 55372 h 707900"/>
              <a:gd name="connsiteX1" fmla="*/ 391225 w 2347322"/>
              <a:gd name="connsiteY1" fmla="*/ 0 h 707900"/>
              <a:gd name="connsiteX2" fmla="*/ 391219 w 2347322"/>
              <a:gd name="connsiteY2" fmla="*/ 0 h 707900"/>
              <a:gd name="connsiteX3" fmla="*/ 571970 w 2347322"/>
              <a:gd name="connsiteY3" fmla="*/ -38681 h 707900"/>
              <a:gd name="connsiteX4" fmla="*/ 978050 w 2347322"/>
              <a:gd name="connsiteY4" fmla="*/ 0 h 707900"/>
              <a:gd name="connsiteX5" fmla="*/ 1956094 w 2347322"/>
              <a:gd name="connsiteY5" fmla="*/ 0 h 707900"/>
              <a:gd name="connsiteX6" fmla="*/ 2347322 w 2347322"/>
              <a:gd name="connsiteY6" fmla="*/ 55372 h 707900"/>
              <a:gd name="connsiteX7" fmla="*/ 2347322 w 2347322"/>
              <a:gd name="connsiteY7" fmla="*/ 117983 h 707900"/>
              <a:gd name="connsiteX8" fmla="*/ 2347322 w 2347322"/>
              <a:gd name="connsiteY8" fmla="*/ 117983 h 707900"/>
              <a:gd name="connsiteX9" fmla="*/ 2347322 w 2347322"/>
              <a:gd name="connsiteY9" fmla="*/ 294958 h 707900"/>
              <a:gd name="connsiteX10" fmla="*/ 2347322 w 2347322"/>
              <a:gd name="connsiteY10" fmla="*/ 652526 h 707900"/>
              <a:gd name="connsiteX11" fmla="*/ 1956094 w 2347322"/>
              <a:gd name="connsiteY11" fmla="*/ 707900 h 707900"/>
              <a:gd name="connsiteX12" fmla="*/ 978050 w 2347322"/>
              <a:gd name="connsiteY12" fmla="*/ 707900 h 707900"/>
              <a:gd name="connsiteX13" fmla="*/ 391219 w 2347322"/>
              <a:gd name="connsiteY13" fmla="*/ 707900 h 707900"/>
              <a:gd name="connsiteX14" fmla="*/ 391219 w 2347322"/>
              <a:gd name="connsiteY14" fmla="*/ 707900 h 707900"/>
              <a:gd name="connsiteX15" fmla="*/ 391225 w 2347322"/>
              <a:gd name="connsiteY15" fmla="*/ 707900 h 707900"/>
              <a:gd name="connsiteX16" fmla="*/ 0 w 2347322"/>
              <a:gd name="connsiteY16" fmla="*/ 652526 h 707900"/>
              <a:gd name="connsiteX17" fmla="*/ 0 w 2347322"/>
              <a:gd name="connsiteY17" fmla="*/ 294958 h 707900"/>
              <a:gd name="connsiteX18" fmla="*/ 0 w 2347322"/>
              <a:gd name="connsiteY18" fmla="*/ 117983 h 707900"/>
              <a:gd name="connsiteX19" fmla="*/ 0 w 2347322"/>
              <a:gd name="connsiteY19" fmla="*/ 117983 h 707900"/>
              <a:gd name="connsiteX20" fmla="*/ 0 w 2347322"/>
              <a:gd name="connsiteY20" fmla="*/ 55372 h 707900"/>
              <a:gd name="connsiteX0" fmla="*/ 0 w 2347322"/>
              <a:gd name="connsiteY0" fmla="*/ 55372 h 707900"/>
              <a:gd name="connsiteX1" fmla="*/ 391225 w 2347322"/>
              <a:gd name="connsiteY1" fmla="*/ 0 h 707900"/>
              <a:gd name="connsiteX2" fmla="*/ 391219 w 2347322"/>
              <a:gd name="connsiteY2" fmla="*/ 0 h 707900"/>
              <a:gd name="connsiteX3" fmla="*/ 571970 w 2347322"/>
              <a:gd name="connsiteY3" fmla="*/ -38681 h 707900"/>
              <a:gd name="connsiteX4" fmla="*/ 978050 w 2347322"/>
              <a:gd name="connsiteY4" fmla="*/ 0 h 707900"/>
              <a:gd name="connsiteX5" fmla="*/ 1956094 w 2347322"/>
              <a:gd name="connsiteY5" fmla="*/ 0 h 707900"/>
              <a:gd name="connsiteX6" fmla="*/ 2347322 w 2347322"/>
              <a:gd name="connsiteY6" fmla="*/ 55372 h 707900"/>
              <a:gd name="connsiteX7" fmla="*/ 2347322 w 2347322"/>
              <a:gd name="connsiteY7" fmla="*/ 117983 h 707900"/>
              <a:gd name="connsiteX8" fmla="*/ 2347322 w 2347322"/>
              <a:gd name="connsiteY8" fmla="*/ 117983 h 707900"/>
              <a:gd name="connsiteX9" fmla="*/ 2347322 w 2347322"/>
              <a:gd name="connsiteY9" fmla="*/ 294958 h 707900"/>
              <a:gd name="connsiteX10" fmla="*/ 2347322 w 2347322"/>
              <a:gd name="connsiteY10" fmla="*/ 652526 h 707900"/>
              <a:gd name="connsiteX11" fmla="*/ 1956094 w 2347322"/>
              <a:gd name="connsiteY11" fmla="*/ 707900 h 707900"/>
              <a:gd name="connsiteX12" fmla="*/ 978050 w 2347322"/>
              <a:gd name="connsiteY12" fmla="*/ 707900 h 707900"/>
              <a:gd name="connsiteX13" fmla="*/ 391219 w 2347322"/>
              <a:gd name="connsiteY13" fmla="*/ 707900 h 707900"/>
              <a:gd name="connsiteX14" fmla="*/ 391219 w 2347322"/>
              <a:gd name="connsiteY14" fmla="*/ 707900 h 707900"/>
              <a:gd name="connsiteX15" fmla="*/ 391225 w 2347322"/>
              <a:gd name="connsiteY15" fmla="*/ 707900 h 707900"/>
              <a:gd name="connsiteX16" fmla="*/ 0 w 2347322"/>
              <a:gd name="connsiteY16" fmla="*/ 652526 h 707900"/>
              <a:gd name="connsiteX17" fmla="*/ 0 w 2347322"/>
              <a:gd name="connsiteY17" fmla="*/ 294958 h 707900"/>
              <a:gd name="connsiteX18" fmla="*/ 0 w 2347322"/>
              <a:gd name="connsiteY18" fmla="*/ 117983 h 707900"/>
              <a:gd name="connsiteX19" fmla="*/ 0 w 2347322"/>
              <a:gd name="connsiteY19" fmla="*/ 117983 h 707900"/>
              <a:gd name="connsiteX20" fmla="*/ 0 w 2347322"/>
              <a:gd name="connsiteY20" fmla="*/ 55372 h 707900"/>
              <a:gd name="connsiteX0" fmla="*/ 0 w 2347322"/>
              <a:gd name="connsiteY0" fmla="*/ 55372 h 707900"/>
              <a:gd name="connsiteX1" fmla="*/ 391225 w 2347322"/>
              <a:gd name="connsiteY1" fmla="*/ 0 h 707900"/>
              <a:gd name="connsiteX2" fmla="*/ 391219 w 2347322"/>
              <a:gd name="connsiteY2" fmla="*/ 0 h 707900"/>
              <a:gd name="connsiteX3" fmla="*/ 571970 w 2347322"/>
              <a:gd name="connsiteY3" fmla="*/ -38681 h 707900"/>
              <a:gd name="connsiteX4" fmla="*/ 978050 w 2347322"/>
              <a:gd name="connsiteY4" fmla="*/ 0 h 707900"/>
              <a:gd name="connsiteX5" fmla="*/ 1956094 w 2347322"/>
              <a:gd name="connsiteY5" fmla="*/ 0 h 707900"/>
              <a:gd name="connsiteX6" fmla="*/ 2347322 w 2347322"/>
              <a:gd name="connsiteY6" fmla="*/ 55372 h 707900"/>
              <a:gd name="connsiteX7" fmla="*/ 2347322 w 2347322"/>
              <a:gd name="connsiteY7" fmla="*/ 117983 h 707900"/>
              <a:gd name="connsiteX8" fmla="*/ 2347322 w 2347322"/>
              <a:gd name="connsiteY8" fmla="*/ 117983 h 707900"/>
              <a:gd name="connsiteX9" fmla="*/ 2347322 w 2347322"/>
              <a:gd name="connsiteY9" fmla="*/ 294958 h 707900"/>
              <a:gd name="connsiteX10" fmla="*/ 2347322 w 2347322"/>
              <a:gd name="connsiteY10" fmla="*/ 652526 h 707900"/>
              <a:gd name="connsiteX11" fmla="*/ 1956094 w 2347322"/>
              <a:gd name="connsiteY11" fmla="*/ 707900 h 707900"/>
              <a:gd name="connsiteX12" fmla="*/ 978050 w 2347322"/>
              <a:gd name="connsiteY12" fmla="*/ 707900 h 707900"/>
              <a:gd name="connsiteX13" fmla="*/ 391219 w 2347322"/>
              <a:gd name="connsiteY13" fmla="*/ 707900 h 707900"/>
              <a:gd name="connsiteX14" fmla="*/ 391219 w 2347322"/>
              <a:gd name="connsiteY14" fmla="*/ 707900 h 707900"/>
              <a:gd name="connsiteX15" fmla="*/ 391225 w 2347322"/>
              <a:gd name="connsiteY15" fmla="*/ 707900 h 707900"/>
              <a:gd name="connsiteX16" fmla="*/ 0 w 2347322"/>
              <a:gd name="connsiteY16" fmla="*/ 652526 h 707900"/>
              <a:gd name="connsiteX17" fmla="*/ 0 w 2347322"/>
              <a:gd name="connsiteY17" fmla="*/ 294958 h 707900"/>
              <a:gd name="connsiteX18" fmla="*/ 0 w 2347322"/>
              <a:gd name="connsiteY18" fmla="*/ 117983 h 707900"/>
              <a:gd name="connsiteX19" fmla="*/ 0 w 2347322"/>
              <a:gd name="connsiteY19" fmla="*/ 117983 h 707900"/>
              <a:gd name="connsiteX20" fmla="*/ 0 w 2347322"/>
              <a:gd name="connsiteY20" fmla="*/ 55372 h 7079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2347322" h="707900" fill="none" extrusionOk="0">
                <a:moveTo>
                  <a:pt x="0" y="55372"/>
                </a:moveTo>
                <a:cubicBezTo>
                  <a:pt x="11564" y="-4956"/>
                  <a:pt x="119451" y="33607"/>
                  <a:pt x="391225" y="0"/>
                </a:cubicBezTo>
                <a:lnTo>
                  <a:pt x="391219" y="0"/>
                </a:lnTo>
                <a:cubicBezTo>
                  <a:pt x="463858" y="-14308"/>
                  <a:pt x="498295" y="-32621"/>
                  <a:pt x="571970" y="-38681"/>
                </a:cubicBezTo>
                <a:cubicBezTo>
                  <a:pt x="676378" y="-14848"/>
                  <a:pt x="813720" y="1650"/>
                  <a:pt x="978050" y="0"/>
                </a:cubicBezTo>
                <a:cubicBezTo>
                  <a:pt x="1251042" y="-29900"/>
                  <a:pt x="1836277" y="-14055"/>
                  <a:pt x="1956094" y="0"/>
                </a:cubicBezTo>
                <a:cubicBezTo>
                  <a:pt x="2153146" y="-10032"/>
                  <a:pt x="2324695" y="23125"/>
                  <a:pt x="2347322" y="55372"/>
                </a:cubicBezTo>
                <a:cubicBezTo>
                  <a:pt x="2360910" y="71308"/>
                  <a:pt x="2366988" y="103019"/>
                  <a:pt x="2347322" y="117983"/>
                </a:cubicBezTo>
                <a:lnTo>
                  <a:pt x="2347322" y="117983"/>
                </a:lnTo>
                <a:cubicBezTo>
                  <a:pt x="2376739" y="196458"/>
                  <a:pt x="2395563" y="207795"/>
                  <a:pt x="2347322" y="294958"/>
                </a:cubicBezTo>
                <a:cubicBezTo>
                  <a:pt x="2426976" y="364838"/>
                  <a:pt x="2285130" y="486865"/>
                  <a:pt x="2347322" y="652526"/>
                </a:cubicBezTo>
                <a:cubicBezTo>
                  <a:pt x="2354811" y="713988"/>
                  <a:pt x="2133714" y="694517"/>
                  <a:pt x="1956094" y="707900"/>
                </a:cubicBezTo>
                <a:cubicBezTo>
                  <a:pt x="1664616" y="733553"/>
                  <a:pt x="1502222" y="694707"/>
                  <a:pt x="978050" y="707900"/>
                </a:cubicBezTo>
                <a:cubicBezTo>
                  <a:pt x="781174" y="716012"/>
                  <a:pt x="612346" y="732068"/>
                  <a:pt x="391219" y="707900"/>
                </a:cubicBezTo>
                <a:lnTo>
                  <a:pt x="391219" y="707900"/>
                </a:lnTo>
                <a:lnTo>
                  <a:pt x="391225" y="707900"/>
                </a:lnTo>
                <a:cubicBezTo>
                  <a:pt x="170194" y="716878"/>
                  <a:pt x="8676" y="678093"/>
                  <a:pt x="0" y="652526"/>
                </a:cubicBezTo>
                <a:cubicBezTo>
                  <a:pt x="204621" y="515561"/>
                  <a:pt x="-99738" y="422176"/>
                  <a:pt x="0" y="294958"/>
                </a:cubicBezTo>
                <a:cubicBezTo>
                  <a:pt x="96312" y="285694"/>
                  <a:pt x="-62139" y="178548"/>
                  <a:pt x="0" y="117983"/>
                </a:cubicBezTo>
                <a:lnTo>
                  <a:pt x="0" y="117983"/>
                </a:lnTo>
                <a:cubicBezTo>
                  <a:pt x="-12904" y="107809"/>
                  <a:pt x="6648" y="75399"/>
                  <a:pt x="0" y="55372"/>
                </a:cubicBezTo>
                <a:close/>
              </a:path>
              <a:path w="2347322" h="707900" stroke="0" extrusionOk="0">
                <a:moveTo>
                  <a:pt x="0" y="55372"/>
                </a:moveTo>
                <a:cubicBezTo>
                  <a:pt x="-3669" y="63511"/>
                  <a:pt x="162171" y="8266"/>
                  <a:pt x="391225" y="0"/>
                </a:cubicBezTo>
                <a:lnTo>
                  <a:pt x="391219" y="0"/>
                </a:lnTo>
                <a:cubicBezTo>
                  <a:pt x="427781" y="-2569"/>
                  <a:pt x="511336" y="-24988"/>
                  <a:pt x="571970" y="-38681"/>
                </a:cubicBezTo>
                <a:cubicBezTo>
                  <a:pt x="670878" y="-15736"/>
                  <a:pt x="858800" y="11208"/>
                  <a:pt x="978050" y="0"/>
                </a:cubicBezTo>
                <a:cubicBezTo>
                  <a:pt x="1363834" y="-271"/>
                  <a:pt x="1540814" y="19633"/>
                  <a:pt x="1956094" y="0"/>
                </a:cubicBezTo>
                <a:cubicBezTo>
                  <a:pt x="2168191" y="9110"/>
                  <a:pt x="2368408" y="22303"/>
                  <a:pt x="2347322" y="55372"/>
                </a:cubicBezTo>
                <a:cubicBezTo>
                  <a:pt x="2325061" y="76103"/>
                  <a:pt x="2393560" y="102799"/>
                  <a:pt x="2347322" y="117983"/>
                </a:cubicBezTo>
                <a:lnTo>
                  <a:pt x="2347322" y="117983"/>
                </a:lnTo>
                <a:cubicBezTo>
                  <a:pt x="2351846" y="165773"/>
                  <a:pt x="2316950" y="215406"/>
                  <a:pt x="2347322" y="294958"/>
                </a:cubicBezTo>
                <a:cubicBezTo>
                  <a:pt x="2384939" y="372232"/>
                  <a:pt x="2271863" y="592771"/>
                  <a:pt x="2347322" y="652526"/>
                </a:cubicBezTo>
                <a:cubicBezTo>
                  <a:pt x="2391150" y="685208"/>
                  <a:pt x="2176799" y="745273"/>
                  <a:pt x="1956094" y="707900"/>
                </a:cubicBezTo>
                <a:cubicBezTo>
                  <a:pt x="1817674" y="684403"/>
                  <a:pt x="1152883" y="701847"/>
                  <a:pt x="978050" y="707900"/>
                </a:cubicBezTo>
                <a:cubicBezTo>
                  <a:pt x="916690" y="716859"/>
                  <a:pt x="490805" y="707446"/>
                  <a:pt x="391219" y="707900"/>
                </a:cubicBezTo>
                <a:lnTo>
                  <a:pt x="391219" y="707900"/>
                </a:lnTo>
                <a:lnTo>
                  <a:pt x="391225" y="707900"/>
                </a:lnTo>
                <a:cubicBezTo>
                  <a:pt x="154742" y="702869"/>
                  <a:pt x="-8007" y="694926"/>
                  <a:pt x="0" y="652526"/>
                </a:cubicBezTo>
                <a:cubicBezTo>
                  <a:pt x="-52272" y="555296"/>
                  <a:pt x="-141495" y="383739"/>
                  <a:pt x="0" y="294958"/>
                </a:cubicBezTo>
                <a:cubicBezTo>
                  <a:pt x="-12834" y="217853"/>
                  <a:pt x="-33245" y="163299"/>
                  <a:pt x="0" y="117983"/>
                </a:cubicBezTo>
                <a:lnTo>
                  <a:pt x="0" y="117983"/>
                </a:lnTo>
                <a:cubicBezTo>
                  <a:pt x="-11967" y="110622"/>
                  <a:pt x="-22461" y="70992"/>
                  <a:pt x="0" y="55372"/>
                </a:cubicBezTo>
                <a:close/>
              </a:path>
              <a:path w="2347322" h="707900" fill="none" stroke="0" extrusionOk="0">
                <a:moveTo>
                  <a:pt x="0" y="55372"/>
                </a:moveTo>
                <a:cubicBezTo>
                  <a:pt x="23577" y="11282"/>
                  <a:pt x="186517" y="-8398"/>
                  <a:pt x="391225" y="0"/>
                </a:cubicBezTo>
                <a:lnTo>
                  <a:pt x="391219" y="0"/>
                </a:lnTo>
                <a:cubicBezTo>
                  <a:pt x="472985" y="-18417"/>
                  <a:pt x="495864" y="-26280"/>
                  <a:pt x="571970" y="-38681"/>
                </a:cubicBezTo>
                <a:cubicBezTo>
                  <a:pt x="688423" y="-22440"/>
                  <a:pt x="833425" y="-18109"/>
                  <a:pt x="978050" y="0"/>
                </a:cubicBezTo>
                <a:cubicBezTo>
                  <a:pt x="1228862" y="4558"/>
                  <a:pt x="1820665" y="-14111"/>
                  <a:pt x="1956094" y="0"/>
                </a:cubicBezTo>
                <a:cubicBezTo>
                  <a:pt x="2165111" y="6002"/>
                  <a:pt x="2341366" y="28060"/>
                  <a:pt x="2347322" y="55372"/>
                </a:cubicBezTo>
                <a:cubicBezTo>
                  <a:pt x="2356805" y="71458"/>
                  <a:pt x="2368143" y="108661"/>
                  <a:pt x="2347322" y="117983"/>
                </a:cubicBezTo>
                <a:lnTo>
                  <a:pt x="2347322" y="117983"/>
                </a:lnTo>
                <a:cubicBezTo>
                  <a:pt x="2369594" y="188947"/>
                  <a:pt x="2389108" y="206119"/>
                  <a:pt x="2347322" y="294958"/>
                </a:cubicBezTo>
                <a:cubicBezTo>
                  <a:pt x="2399634" y="325869"/>
                  <a:pt x="2288889" y="510931"/>
                  <a:pt x="2347322" y="652526"/>
                </a:cubicBezTo>
                <a:cubicBezTo>
                  <a:pt x="2345087" y="667706"/>
                  <a:pt x="2160241" y="700474"/>
                  <a:pt x="1956094" y="707900"/>
                </a:cubicBezTo>
                <a:cubicBezTo>
                  <a:pt x="1662038" y="707962"/>
                  <a:pt x="1458738" y="692358"/>
                  <a:pt x="978050" y="707900"/>
                </a:cubicBezTo>
                <a:cubicBezTo>
                  <a:pt x="843256" y="694792"/>
                  <a:pt x="614551" y="698249"/>
                  <a:pt x="391219" y="707900"/>
                </a:cubicBezTo>
                <a:lnTo>
                  <a:pt x="391219" y="707900"/>
                </a:lnTo>
                <a:lnTo>
                  <a:pt x="391225" y="707900"/>
                </a:lnTo>
                <a:cubicBezTo>
                  <a:pt x="157127" y="706661"/>
                  <a:pt x="5586" y="686418"/>
                  <a:pt x="0" y="652526"/>
                </a:cubicBezTo>
                <a:cubicBezTo>
                  <a:pt x="108762" y="532347"/>
                  <a:pt x="-94085" y="406216"/>
                  <a:pt x="0" y="294958"/>
                </a:cubicBezTo>
                <a:cubicBezTo>
                  <a:pt x="122620" y="251144"/>
                  <a:pt x="-69267" y="203481"/>
                  <a:pt x="0" y="117983"/>
                </a:cubicBezTo>
                <a:lnTo>
                  <a:pt x="0" y="117983"/>
                </a:lnTo>
                <a:cubicBezTo>
                  <a:pt x="-22150" y="107107"/>
                  <a:pt x="22284" y="72367"/>
                  <a:pt x="0" y="55372"/>
                </a:cubicBezTo>
                <a:close/>
              </a:path>
              <a:path w="2347322" h="707900" fill="none" stroke="0" extrusionOk="0">
                <a:moveTo>
                  <a:pt x="0" y="55372"/>
                </a:moveTo>
                <a:cubicBezTo>
                  <a:pt x="7892" y="14170"/>
                  <a:pt x="143268" y="20984"/>
                  <a:pt x="391225" y="0"/>
                </a:cubicBezTo>
                <a:lnTo>
                  <a:pt x="391219" y="0"/>
                </a:lnTo>
                <a:cubicBezTo>
                  <a:pt x="471947" y="-17106"/>
                  <a:pt x="496613" y="-24151"/>
                  <a:pt x="571970" y="-38681"/>
                </a:cubicBezTo>
                <a:cubicBezTo>
                  <a:pt x="695395" y="-7939"/>
                  <a:pt x="801859" y="8856"/>
                  <a:pt x="978050" y="0"/>
                </a:cubicBezTo>
                <a:cubicBezTo>
                  <a:pt x="1247007" y="-11723"/>
                  <a:pt x="1826992" y="-19031"/>
                  <a:pt x="1956094" y="0"/>
                </a:cubicBezTo>
                <a:cubicBezTo>
                  <a:pt x="2157494" y="-1816"/>
                  <a:pt x="2332313" y="22800"/>
                  <a:pt x="2347322" y="55372"/>
                </a:cubicBezTo>
                <a:cubicBezTo>
                  <a:pt x="2360916" y="67845"/>
                  <a:pt x="2367370" y="104441"/>
                  <a:pt x="2347322" y="117983"/>
                </a:cubicBezTo>
                <a:lnTo>
                  <a:pt x="2347322" y="117983"/>
                </a:lnTo>
                <a:cubicBezTo>
                  <a:pt x="2372438" y="194335"/>
                  <a:pt x="2394700" y="204613"/>
                  <a:pt x="2347322" y="294958"/>
                </a:cubicBezTo>
                <a:cubicBezTo>
                  <a:pt x="2420429" y="351612"/>
                  <a:pt x="2272216" y="516434"/>
                  <a:pt x="2347322" y="652526"/>
                </a:cubicBezTo>
                <a:cubicBezTo>
                  <a:pt x="2361602" y="674737"/>
                  <a:pt x="2154254" y="705610"/>
                  <a:pt x="1956094" y="707900"/>
                </a:cubicBezTo>
                <a:cubicBezTo>
                  <a:pt x="1659616" y="707055"/>
                  <a:pt x="1483931" y="674605"/>
                  <a:pt x="978050" y="707900"/>
                </a:cubicBezTo>
                <a:cubicBezTo>
                  <a:pt x="805696" y="697527"/>
                  <a:pt x="608492" y="685668"/>
                  <a:pt x="391219" y="707900"/>
                </a:cubicBezTo>
                <a:lnTo>
                  <a:pt x="391219" y="707900"/>
                </a:lnTo>
                <a:lnTo>
                  <a:pt x="391225" y="707900"/>
                </a:lnTo>
                <a:cubicBezTo>
                  <a:pt x="168510" y="713450"/>
                  <a:pt x="7163" y="685767"/>
                  <a:pt x="0" y="652526"/>
                </a:cubicBezTo>
                <a:cubicBezTo>
                  <a:pt x="160884" y="538340"/>
                  <a:pt x="-101381" y="411915"/>
                  <a:pt x="0" y="294958"/>
                </a:cubicBezTo>
                <a:cubicBezTo>
                  <a:pt x="112708" y="265909"/>
                  <a:pt x="-64984" y="197041"/>
                  <a:pt x="0" y="117983"/>
                </a:cubicBezTo>
                <a:lnTo>
                  <a:pt x="0" y="117983"/>
                </a:lnTo>
                <a:cubicBezTo>
                  <a:pt x="-15114" y="107101"/>
                  <a:pt x="10194" y="73578"/>
                  <a:pt x="0" y="55372"/>
                </a:cubicBezTo>
                <a:close/>
              </a:path>
            </a:pathLst>
          </a:custGeom>
          <a:ln>
            <a:extLst>
              <a:ext uri="{C807C97D-BFC1-408E-A445-0C87EB9F89A2}">
                <ask:lineSketchStyleProps xmlns:ask="http://schemas.microsoft.com/office/drawing/2018/sketchyshapes" sd="2339883922">
                  <a:custGeom>
                    <a:avLst/>
                    <a:gdLst>
                      <a:gd name="connsiteX0" fmla="*/ 0 w 1111251"/>
                      <a:gd name="connsiteY0" fmla="*/ 58948 h 753612"/>
                      <a:gd name="connsiteX1" fmla="*/ 185211 w 1111251"/>
                      <a:gd name="connsiteY1" fmla="*/ 0 h 753612"/>
                      <a:gd name="connsiteX2" fmla="*/ 185208 w 1111251"/>
                      <a:gd name="connsiteY2" fmla="*/ 0 h 753612"/>
                      <a:gd name="connsiteX3" fmla="*/ 270778 w 1111251"/>
                      <a:gd name="connsiteY3" fmla="*/ -41178 h 753612"/>
                      <a:gd name="connsiteX4" fmla="*/ 463021 w 1111251"/>
                      <a:gd name="connsiteY4" fmla="*/ 0 h 753612"/>
                      <a:gd name="connsiteX5" fmla="*/ 926039 w 1111251"/>
                      <a:gd name="connsiteY5" fmla="*/ 0 h 753612"/>
                      <a:gd name="connsiteX6" fmla="*/ 1111251 w 1111251"/>
                      <a:gd name="connsiteY6" fmla="*/ 58948 h 753612"/>
                      <a:gd name="connsiteX7" fmla="*/ 1111251 w 1111251"/>
                      <a:gd name="connsiteY7" fmla="*/ 125602 h 753612"/>
                      <a:gd name="connsiteX8" fmla="*/ 1111251 w 1111251"/>
                      <a:gd name="connsiteY8" fmla="*/ 125602 h 753612"/>
                      <a:gd name="connsiteX9" fmla="*/ 1111251 w 1111251"/>
                      <a:gd name="connsiteY9" fmla="*/ 314005 h 753612"/>
                      <a:gd name="connsiteX10" fmla="*/ 1111251 w 1111251"/>
                      <a:gd name="connsiteY10" fmla="*/ 694663 h 753612"/>
                      <a:gd name="connsiteX11" fmla="*/ 926039 w 1111251"/>
                      <a:gd name="connsiteY11" fmla="*/ 753612 h 753612"/>
                      <a:gd name="connsiteX12" fmla="*/ 463021 w 1111251"/>
                      <a:gd name="connsiteY12" fmla="*/ 753612 h 753612"/>
                      <a:gd name="connsiteX13" fmla="*/ 185208 w 1111251"/>
                      <a:gd name="connsiteY13" fmla="*/ 753612 h 753612"/>
                      <a:gd name="connsiteX14" fmla="*/ 185208 w 1111251"/>
                      <a:gd name="connsiteY14" fmla="*/ 753612 h 753612"/>
                      <a:gd name="connsiteX15" fmla="*/ 185211 w 1111251"/>
                      <a:gd name="connsiteY15" fmla="*/ 753612 h 753612"/>
                      <a:gd name="connsiteX16" fmla="*/ 0 w 1111251"/>
                      <a:gd name="connsiteY16" fmla="*/ 694663 h 753612"/>
                      <a:gd name="connsiteX17" fmla="*/ 0 w 1111251"/>
                      <a:gd name="connsiteY17" fmla="*/ 314005 h 753612"/>
                      <a:gd name="connsiteX18" fmla="*/ 0 w 1111251"/>
                      <a:gd name="connsiteY18" fmla="*/ 125602 h 753612"/>
                      <a:gd name="connsiteX19" fmla="*/ 0 w 1111251"/>
                      <a:gd name="connsiteY19" fmla="*/ 125602 h 753612"/>
                      <a:gd name="connsiteX20" fmla="*/ 0 w 1111251"/>
                      <a:gd name="connsiteY20" fmla="*/ 58948 h 753612"/>
                      <a:gd name="connsiteX0" fmla="*/ 0 w 1111251"/>
                      <a:gd name="connsiteY0" fmla="*/ 58948 h 753612"/>
                      <a:gd name="connsiteX1" fmla="*/ 185211 w 1111251"/>
                      <a:gd name="connsiteY1" fmla="*/ 0 h 753612"/>
                      <a:gd name="connsiteX2" fmla="*/ 185208 w 1111251"/>
                      <a:gd name="connsiteY2" fmla="*/ 0 h 753612"/>
                      <a:gd name="connsiteX3" fmla="*/ 270778 w 1111251"/>
                      <a:gd name="connsiteY3" fmla="*/ -41178 h 753612"/>
                      <a:gd name="connsiteX4" fmla="*/ 463021 w 1111251"/>
                      <a:gd name="connsiteY4" fmla="*/ 0 h 753612"/>
                      <a:gd name="connsiteX5" fmla="*/ 926039 w 1111251"/>
                      <a:gd name="connsiteY5" fmla="*/ 0 h 753612"/>
                      <a:gd name="connsiteX6" fmla="*/ 1111251 w 1111251"/>
                      <a:gd name="connsiteY6" fmla="*/ 58948 h 753612"/>
                      <a:gd name="connsiteX7" fmla="*/ 1111251 w 1111251"/>
                      <a:gd name="connsiteY7" fmla="*/ 125602 h 753612"/>
                      <a:gd name="connsiteX8" fmla="*/ 1111251 w 1111251"/>
                      <a:gd name="connsiteY8" fmla="*/ 125602 h 753612"/>
                      <a:gd name="connsiteX9" fmla="*/ 1111251 w 1111251"/>
                      <a:gd name="connsiteY9" fmla="*/ 314005 h 753612"/>
                      <a:gd name="connsiteX10" fmla="*/ 1111251 w 1111251"/>
                      <a:gd name="connsiteY10" fmla="*/ 694663 h 753612"/>
                      <a:gd name="connsiteX11" fmla="*/ 926039 w 1111251"/>
                      <a:gd name="connsiteY11" fmla="*/ 753612 h 753612"/>
                      <a:gd name="connsiteX12" fmla="*/ 463021 w 1111251"/>
                      <a:gd name="connsiteY12" fmla="*/ 753612 h 753612"/>
                      <a:gd name="connsiteX13" fmla="*/ 185208 w 1111251"/>
                      <a:gd name="connsiteY13" fmla="*/ 753612 h 753612"/>
                      <a:gd name="connsiteX14" fmla="*/ 185208 w 1111251"/>
                      <a:gd name="connsiteY14" fmla="*/ 753612 h 753612"/>
                      <a:gd name="connsiteX15" fmla="*/ 185211 w 1111251"/>
                      <a:gd name="connsiteY15" fmla="*/ 753612 h 753612"/>
                      <a:gd name="connsiteX16" fmla="*/ 0 w 1111251"/>
                      <a:gd name="connsiteY16" fmla="*/ 694663 h 753612"/>
                      <a:gd name="connsiteX17" fmla="*/ 0 w 1111251"/>
                      <a:gd name="connsiteY17" fmla="*/ 314005 h 753612"/>
                      <a:gd name="connsiteX18" fmla="*/ 0 w 1111251"/>
                      <a:gd name="connsiteY18" fmla="*/ 125602 h 753612"/>
                      <a:gd name="connsiteX19" fmla="*/ 0 w 1111251"/>
                      <a:gd name="connsiteY19" fmla="*/ 125602 h 753612"/>
                      <a:gd name="connsiteX20" fmla="*/ 0 w 1111251"/>
                      <a:gd name="connsiteY20" fmla="*/ 58948 h 75361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</a:cxnLst>
                    <a:rect l="l" t="t" r="r" b="b"/>
                    <a:pathLst>
                      <a:path w="1111251" h="753612" fill="none" extrusionOk="0">
                        <a:moveTo>
                          <a:pt x="0" y="58948"/>
                        </a:moveTo>
                        <a:cubicBezTo>
                          <a:pt x="3556" y="13365"/>
                          <a:pt x="63925" y="14743"/>
                          <a:pt x="185211" y="0"/>
                        </a:cubicBezTo>
                        <a:lnTo>
                          <a:pt x="185208" y="0"/>
                        </a:lnTo>
                        <a:cubicBezTo>
                          <a:pt x="220467" y="-18393"/>
                          <a:pt x="235811" y="-32486"/>
                          <a:pt x="270778" y="-41178"/>
                        </a:cubicBezTo>
                        <a:cubicBezTo>
                          <a:pt x="320252" y="-19006"/>
                          <a:pt x="387099" y="-13879"/>
                          <a:pt x="463021" y="0"/>
                        </a:cubicBezTo>
                        <a:cubicBezTo>
                          <a:pt x="593728" y="-5814"/>
                          <a:pt x="864641" y="-6317"/>
                          <a:pt x="926039" y="0"/>
                        </a:cubicBezTo>
                        <a:cubicBezTo>
                          <a:pt x="1020930" y="-5754"/>
                          <a:pt x="1103564" y="25679"/>
                          <a:pt x="1111251" y="58948"/>
                        </a:cubicBezTo>
                        <a:cubicBezTo>
                          <a:pt x="1117915" y="72172"/>
                          <a:pt x="1120797" y="110265"/>
                          <a:pt x="1111251" y="125602"/>
                        </a:cubicBezTo>
                        <a:lnTo>
                          <a:pt x="1111251" y="125602"/>
                        </a:lnTo>
                        <a:cubicBezTo>
                          <a:pt x="1124313" y="206049"/>
                          <a:pt x="1133304" y="220763"/>
                          <a:pt x="1111251" y="314005"/>
                        </a:cubicBezTo>
                        <a:cubicBezTo>
                          <a:pt x="1146438" y="384415"/>
                          <a:pt x="1085645" y="530523"/>
                          <a:pt x="1111251" y="694663"/>
                        </a:cubicBezTo>
                        <a:cubicBezTo>
                          <a:pt x="1112948" y="735288"/>
                          <a:pt x="1014310" y="746778"/>
                          <a:pt x="926039" y="753612"/>
                        </a:cubicBezTo>
                        <a:cubicBezTo>
                          <a:pt x="791314" y="756688"/>
                          <a:pt x="708255" y="743257"/>
                          <a:pt x="463021" y="753612"/>
                        </a:cubicBezTo>
                        <a:cubicBezTo>
                          <a:pt x="378796" y="759652"/>
                          <a:pt x="289066" y="748603"/>
                          <a:pt x="185208" y="753612"/>
                        </a:cubicBezTo>
                        <a:lnTo>
                          <a:pt x="185208" y="753612"/>
                        </a:lnTo>
                        <a:lnTo>
                          <a:pt x="185211" y="753612"/>
                        </a:lnTo>
                        <a:cubicBezTo>
                          <a:pt x="80842" y="759874"/>
                          <a:pt x="3384" y="724726"/>
                          <a:pt x="0" y="694663"/>
                        </a:cubicBezTo>
                        <a:cubicBezTo>
                          <a:pt x="83632" y="551274"/>
                          <a:pt x="-58731" y="431700"/>
                          <a:pt x="0" y="314005"/>
                        </a:cubicBezTo>
                        <a:cubicBezTo>
                          <a:pt x="47809" y="293656"/>
                          <a:pt x="-30991" y="199795"/>
                          <a:pt x="0" y="125602"/>
                        </a:cubicBezTo>
                        <a:lnTo>
                          <a:pt x="0" y="125602"/>
                        </a:lnTo>
                        <a:cubicBezTo>
                          <a:pt x="-6486" y="114942"/>
                          <a:pt x="3742" y="79582"/>
                          <a:pt x="0" y="58948"/>
                        </a:cubicBezTo>
                        <a:close/>
                      </a:path>
                      <a:path w="1111251" h="753612" stroke="0" extrusionOk="0">
                        <a:moveTo>
                          <a:pt x="0" y="58948"/>
                        </a:moveTo>
                        <a:cubicBezTo>
                          <a:pt x="1684" y="36872"/>
                          <a:pt x="77853" y="6380"/>
                          <a:pt x="185211" y="0"/>
                        </a:cubicBezTo>
                        <a:lnTo>
                          <a:pt x="185208" y="0"/>
                        </a:lnTo>
                        <a:cubicBezTo>
                          <a:pt x="204609" y="-7518"/>
                          <a:pt x="242197" y="-31951"/>
                          <a:pt x="270778" y="-41178"/>
                        </a:cubicBezTo>
                        <a:cubicBezTo>
                          <a:pt x="311453" y="-37033"/>
                          <a:pt x="404676" y="-13276"/>
                          <a:pt x="463021" y="0"/>
                        </a:cubicBezTo>
                        <a:cubicBezTo>
                          <a:pt x="632957" y="10658"/>
                          <a:pt x="725764" y="9157"/>
                          <a:pt x="926039" y="0"/>
                        </a:cubicBezTo>
                        <a:cubicBezTo>
                          <a:pt x="1029227" y="7000"/>
                          <a:pt x="1122085" y="22932"/>
                          <a:pt x="1111251" y="58948"/>
                        </a:cubicBezTo>
                        <a:cubicBezTo>
                          <a:pt x="1099954" y="82905"/>
                          <a:pt x="1130167" y="113897"/>
                          <a:pt x="1111251" y="125602"/>
                        </a:cubicBezTo>
                        <a:lnTo>
                          <a:pt x="1111251" y="125602"/>
                        </a:lnTo>
                        <a:cubicBezTo>
                          <a:pt x="1113999" y="174421"/>
                          <a:pt x="1095527" y="232054"/>
                          <a:pt x="1111251" y="314005"/>
                        </a:cubicBezTo>
                        <a:cubicBezTo>
                          <a:pt x="1127302" y="396325"/>
                          <a:pt x="1073647" y="619978"/>
                          <a:pt x="1111251" y="694663"/>
                        </a:cubicBezTo>
                        <a:cubicBezTo>
                          <a:pt x="1128593" y="726683"/>
                          <a:pt x="1039239" y="765971"/>
                          <a:pt x="926039" y="753612"/>
                        </a:cubicBezTo>
                        <a:cubicBezTo>
                          <a:pt x="849842" y="745803"/>
                          <a:pt x="534253" y="743158"/>
                          <a:pt x="463021" y="753612"/>
                        </a:cubicBezTo>
                        <a:cubicBezTo>
                          <a:pt x="427749" y="752238"/>
                          <a:pt x="231444" y="751561"/>
                          <a:pt x="185208" y="753612"/>
                        </a:cubicBezTo>
                        <a:lnTo>
                          <a:pt x="185208" y="753612"/>
                        </a:lnTo>
                        <a:lnTo>
                          <a:pt x="185211" y="753612"/>
                        </a:lnTo>
                        <a:cubicBezTo>
                          <a:pt x="72583" y="751644"/>
                          <a:pt x="-2841" y="736660"/>
                          <a:pt x="0" y="694663"/>
                        </a:cubicBezTo>
                        <a:cubicBezTo>
                          <a:pt x="-19986" y="585247"/>
                          <a:pt x="-64030" y="415190"/>
                          <a:pt x="0" y="314005"/>
                        </a:cubicBezTo>
                        <a:cubicBezTo>
                          <a:pt x="-4589" y="228893"/>
                          <a:pt x="-18253" y="175520"/>
                          <a:pt x="0" y="125602"/>
                        </a:cubicBezTo>
                        <a:lnTo>
                          <a:pt x="0" y="125602"/>
                        </a:lnTo>
                        <a:cubicBezTo>
                          <a:pt x="-6660" y="115189"/>
                          <a:pt x="-11873" y="73780"/>
                          <a:pt x="0" y="58948"/>
                        </a:cubicBezTo>
                        <a:close/>
                      </a:path>
                      <a:path w="1111251" h="753612" fill="none" stroke="0" extrusionOk="0">
                        <a:moveTo>
                          <a:pt x="0" y="58948"/>
                        </a:moveTo>
                        <a:cubicBezTo>
                          <a:pt x="3969" y="38770"/>
                          <a:pt x="77539" y="9067"/>
                          <a:pt x="185211" y="0"/>
                        </a:cubicBezTo>
                        <a:lnTo>
                          <a:pt x="185208" y="0"/>
                        </a:lnTo>
                        <a:cubicBezTo>
                          <a:pt x="222374" y="-18978"/>
                          <a:pt x="235255" y="-28951"/>
                          <a:pt x="270778" y="-41178"/>
                        </a:cubicBezTo>
                        <a:cubicBezTo>
                          <a:pt x="331386" y="-22244"/>
                          <a:pt x="388511" y="-21418"/>
                          <a:pt x="463021" y="0"/>
                        </a:cubicBezTo>
                        <a:cubicBezTo>
                          <a:pt x="586258" y="-6435"/>
                          <a:pt x="863667" y="-17604"/>
                          <a:pt x="926039" y="0"/>
                        </a:cubicBezTo>
                        <a:cubicBezTo>
                          <a:pt x="1025343" y="4285"/>
                          <a:pt x="1107873" y="24882"/>
                          <a:pt x="1111251" y="58948"/>
                        </a:cubicBezTo>
                        <a:cubicBezTo>
                          <a:pt x="1116984" y="71712"/>
                          <a:pt x="1121550" y="112869"/>
                          <a:pt x="1111251" y="125602"/>
                        </a:cubicBezTo>
                        <a:lnTo>
                          <a:pt x="1111251" y="125602"/>
                        </a:lnTo>
                        <a:cubicBezTo>
                          <a:pt x="1121299" y="204633"/>
                          <a:pt x="1131456" y="217896"/>
                          <a:pt x="1111251" y="314005"/>
                        </a:cubicBezTo>
                        <a:cubicBezTo>
                          <a:pt x="1124040" y="357183"/>
                          <a:pt x="1087959" y="541848"/>
                          <a:pt x="1111251" y="694663"/>
                        </a:cubicBezTo>
                        <a:cubicBezTo>
                          <a:pt x="1121034" y="714346"/>
                          <a:pt x="1029043" y="754664"/>
                          <a:pt x="926039" y="753612"/>
                        </a:cubicBezTo>
                        <a:cubicBezTo>
                          <a:pt x="793053" y="742940"/>
                          <a:pt x="691586" y="747672"/>
                          <a:pt x="463021" y="753612"/>
                        </a:cubicBezTo>
                        <a:cubicBezTo>
                          <a:pt x="397796" y="742908"/>
                          <a:pt x="287759" y="736925"/>
                          <a:pt x="185208" y="753612"/>
                        </a:cubicBezTo>
                        <a:lnTo>
                          <a:pt x="185208" y="753612"/>
                        </a:lnTo>
                        <a:lnTo>
                          <a:pt x="185211" y="753612"/>
                        </a:lnTo>
                        <a:cubicBezTo>
                          <a:pt x="76303" y="755191"/>
                          <a:pt x="2876" y="726113"/>
                          <a:pt x="0" y="694663"/>
                        </a:cubicBezTo>
                        <a:cubicBezTo>
                          <a:pt x="48912" y="567483"/>
                          <a:pt x="-43790" y="434425"/>
                          <a:pt x="0" y="314005"/>
                        </a:cubicBezTo>
                        <a:cubicBezTo>
                          <a:pt x="54301" y="286877"/>
                          <a:pt x="-35776" y="214246"/>
                          <a:pt x="0" y="125602"/>
                        </a:cubicBezTo>
                        <a:lnTo>
                          <a:pt x="0" y="125602"/>
                        </a:lnTo>
                        <a:cubicBezTo>
                          <a:pt x="-10157" y="114389"/>
                          <a:pt x="9322" y="76718"/>
                          <a:pt x="0" y="58948"/>
                        </a:cubicBezTo>
                        <a:close/>
                      </a:path>
                    </a:pathLst>
                  </a:cu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VIPERs</a:t>
            </a:r>
          </a:p>
        </p:txBody>
      </p:sp>
      <p:pic>
        <p:nvPicPr>
          <p:cNvPr id="10" name="Picture 10" descr="A piece of paper with writing on it&#10;&#10;Description automatically generated">
            <a:extLst>
              <a:ext uri="{FF2B5EF4-FFF2-40B4-BE49-F238E27FC236}">
                <a16:creationId xmlns:a16="http://schemas.microsoft.com/office/drawing/2014/main" id="{A5584339-05F8-8213-3100-F0DD54BD47A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295" r="4295" b="9409"/>
          <a:stretch/>
        </p:blipFill>
        <p:spPr>
          <a:xfrm>
            <a:off x="737582" y="647190"/>
            <a:ext cx="4083179" cy="5381865"/>
          </a:xfrm>
          <a:prstGeom prst="rect">
            <a:avLst/>
          </a:prstGeom>
        </p:spPr>
      </p:pic>
      <p:sp>
        <p:nvSpPr>
          <p:cNvPr id="7" name="Oval 6">
            <a:extLst>
              <a:ext uri="{FF2B5EF4-FFF2-40B4-BE49-F238E27FC236}">
                <a16:creationId xmlns:a16="http://schemas.microsoft.com/office/drawing/2014/main" id="{384FF437-3CE0-5C73-E31A-69C968A6A20B}"/>
              </a:ext>
            </a:extLst>
          </p:cNvPr>
          <p:cNvSpPr/>
          <p:nvPr/>
        </p:nvSpPr>
        <p:spPr>
          <a:xfrm>
            <a:off x="4159801" y="5452858"/>
            <a:ext cx="450761" cy="429296"/>
          </a:xfrm>
          <a:prstGeom prst="ellipse">
            <a:avLst/>
          </a:prstGeom>
          <a:solidFill>
            <a:srgbClr val="0070C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he Hand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04090653"/>
      </p:ext>
    </p:extLst>
  </p:cSld>
  <p:clrMapOvr>
    <a:masterClrMapping/>
  </p:clrMapOvr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ChitchatVTI">
  <a:themeElements>
    <a:clrScheme name="bubbles">
      <a:dk1>
        <a:sysClr val="windowText" lastClr="000000"/>
      </a:dk1>
      <a:lt1>
        <a:sysClr val="window" lastClr="FFFFFF"/>
      </a:lt1>
      <a:dk2>
        <a:srgbClr val="071819"/>
      </a:dk2>
      <a:lt2>
        <a:srgbClr val="D5F2EB"/>
      </a:lt2>
      <a:accent1>
        <a:srgbClr val="38B698"/>
      </a:accent1>
      <a:accent2>
        <a:srgbClr val="528BD6"/>
      </a:accent2>
      <a:accent3>
        <a:srgbClr val="31A7C7"/>
      </a:accent3>
      <a:accent4>
        <a:srgbClr val="F15843"/>
      </a:accent4>
      <a:accent5>
        <a:srgbClr val="DE3A6D"/>
      </a:accent5>
      <a:accent6>
        <a:srgbClr val="7AAE3C"/>
      </a:accent6>
      <a:hlink>
        <a:srgbClr val="2F9880"/>
      </a:hlink>
      <a:folHlink>
        <a:srgbClr val="396CD1"/>
      </a:folHlink>
    </a:clrScheme>
    <a:fontScheme name="The Hand">
      <a:majorFont>
        <a:latin typeface="The Serif Hand"/>
        <a:ea typeface=""/>
        <a:cs typeface=""/>
      </a:majorFont>
      <a:minorFont>
        <a:latin typeface="The Hand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hitchatVTI" id="{08BB1610-1071-4750-BA6F-EA15E875FFCD}" vid="{D7BDF053-2181-45AE-9365-FFAA906CB43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488</Words>
  <Application>Microsoft Office PowerPoint</Application>
  <PresentationFormat>Widescreen</PresentationFormat>
  <Paragraphs>54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4</vt:i4>
      </vt:variant>
    </vt:vector>
  </HeadingPairs>
  <TitlesOfParts>
    <vt:vector size="12" baseType="lpstr">
      <vt:lpstr>Arial</vt:lpstr>
      <vt:lpstr>Calibri</vt:lpstr>
      <vt:lpstr>Calibri Light</vt:lpstr>
      <vt:lpstr>Century Gothic</vt:lpstr>
      <vt:lpstr>The Hand</vt:lpstr>
      <vt:lpstr>The Serif Hand</vt:lpstr>
      <vt:lpstr>1_Office Theme</vt:lpstr>
      <vt:lpstr>ChitchatVTI</vt:lpstr>
      <vt:lpstr>A Journey into Africa </vt:lpstr>
      <vt:lpstr>PowerPoint Presentation</vt:lpstr>
      <vt:lpstr>PowerPoint Presentation</vt:lpstr>
      <vt:lpstr>This is an Example of a good 'vipers' homework the questions used in this example may be different from your homework task, this is to give you the opportunity to apply your own understanding.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 Journey into Africa </dc:title>
  <dc:creator>J Harnett</dc:creator>
  <cp:lastModifiedBy>J Harnett</cp:lastModifiedBy>
  <cp:revision>1</cp:revision>
  <dcterms:created xsi:type="dcterms:W3CDTF">2024-11-26T17:48:38Z</dcterms:created>
  <dcterms:modified xsi:type="dcterms:W3CDTF">2024-11-26T17:49:17Z</dcterms:modified>
</cp:coreProperties>
</file>