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79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7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7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1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0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0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6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6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0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3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7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Coastal Landscapes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 dirty="0"/>
              <a:t>Summer 2</a:t>
            </a:r>
          </a:p>
        </p:txBody>
      </p:sp>
    </p:spTree>
    <p:extLst>
      <p:ext uri="{BB962C8B-B14F-4D97-AF65-F5344CB8AC3E}">
        <p14:creationId xmlns:p14="http://schemas.microsoft.com/office/powerpoint/2010/main" val="157606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341121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1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geography, you will receive two guided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GCSEPod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retrieval tasks per half-term. We have included both tasks below, so you know what you will be doing in advance.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set one task at a time on </a:t>
            </a:r>
            <a:r>
              <a:rPr kumimoji="0" lang="en-GB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Weduc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coastal landforms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750136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2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coastal defences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206185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water, reef, screenshot&#10;&#10;Description automatically generated">
            <a:extLst>
              <a:ext uri="{FF2B5EF4-FFF2-40B4-BE49-F238E27FC236}">
                <a16:creationId xmlns:a16="http://schemas.microsoft.com/office/drawing/2014/main" id="{D3682DBF-8E6B-B4E9-01A8-A0DB43963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89" y="88712"/>
            <a:ext cx="3847186" cy="2154986"/>
          </a:xfrm>
        </p:spPr>
      </p:pic>
      <p:pic>
        <p:nvPicPr>
          <p:cNvPr id="5" name="Picture 5" descr="A picture containing text, beach, screenshot, sky&#10;&#10;Description automatically generated">
            <a:extLst>
              <a:ext uri="{FF2B5EF4-FFF2-40B4-BE49-F238E27FC236}">
                <a16:creationId xmlns:a16="http://schemas.microsoft.com/office/drawing/2014/main" id="{73684D3D-F618-F4E1-1E9F-87B7DA9B4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2" y="2438230"/>
            <a:ext cx="3785347" cy="2082393"/>
          </a:xfrm>
          <a:prstGeom prst="rect">
            <a:avLst/>
          </a:prstGeom>
        </p:spPr>
      </p:pic>
      <p:pic>
        <p:nvPicPr>
          <p:cNvPr id="6" name="Picture 6" descr="A picture containing text, sky, water, screenshot&#10;&#10;Description automatically generated">
            <a:extLst>
              <a:ext uri="{FF2B5EF4-FFF2-40B4-BE49-F238E27FC236}">
                <a16:creationId xmlns:a16="http://schemas.microsoft.com/office/drawing/2014/main" id="{3D3C78BE-3A58-B6B4-215C-4757E664A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58" y="4732110"/>
            <a:ext cx="3606052" cy="1876132"/>
          </a:xfrm>
          <a:prstGeom prst="rect">
            <a:avLst/>
          </a:prstGeom>
        </p:spPr>
      </p:pic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45ACCC9-CB38-91E9-F34F-DE3224D76652}"/>
              </a:ext>
            </a:extLst>
          </p:cNvPr>
          <p:cNvSpPr/>
          <p:nvPr/>
        </p:nvSpPr>
        <p:spPr>
          <a:xfrm>
            <a:off x="9292158" y="221119"/>
            <a:ext cx="2896383" cy="6646582"/>
          </a:xfrm>
          <a:custGeom>
            <a:avLst/>
            <a:gdLst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  <a:gd name="connsiteX0" fmla="*/ 0 w 2896383"/>
              <a:gd name="connsiteY0" fmla="*/ 519907 h 6646582"/>
              <a:gd name="connsiteX1" fmla="*/ 482739 w 2896383"/>
              <a:gd name="connsiteY1" fmla="*/ 0 h 6646582"/>
              <a:gd name="connsiteX2" fmla="*/ 482731 w 2896383"/>
              <a:gd name="connsiteY2" fmla="*/ 0 h 6646582"/>
              <a:gd name="connsiteX3" fmla="*/ 705762 w 2896383"/>
              <a:gd name="connsiteY3" fmla="*/ -363170 h 6646582"/>
              <a:gd name="connsiteX4" fmla="*/ 1206825 w 2896383"/>
              <a:gd name="connsiteY4" fmla="*/ 0 h 6646582"/>
              <a:gd name="connsiteX5" fmla="*/ 2413643 w 2896383"/>
              <a:gd name="connsiteY5" fmla="*/ 0 h 6646582"/>
              <a:gd name="connsiteX6" fmla="*/ 2896383 w 2896383"/>
              <a:gd name="connsiteY6" fmla="*/ 519907 h 6646582"/>
              <a:gd name="connsiteX7" fmla="*/ 2896383 w 2896383"/>
              <a:gd name="connsiteY7" fmla="*/ 1107764 h 6646582"/>
              <a:gd name="connsiteX8" fmla="*/ 2896383 w 2896383"/>
              <a:gd name="connsiteY8" fmla="*/ 1107764 h 6646582"/>
              <a:gd name="connsiteX9" fmla="*/ 2896383 w 2896383"/>
              <a:gd name="connsiteY9" fmla="*/ 2769409 h 6646582"/>
              <a:gd name="connsiteX10" fmla="*/ 2896383 w 2896383"/>
              <a:gd name="connsiteY10" fmla="*/ 6126674 h 6646582"/>
              <a:gd name="connsiteX11" fmla="*/ 2413643 w 2896383"/>
              <a:gd name="connsiteY11" fmla="*/ 6646582 h 6646582"/>
              <a:gd name="connsiteX12" fmla="*/ 1206825 w 2896383"/>
              <a:gd name="connsiteY12" fmla="*/ 6646582 h 6646582"/>
              <a:gd name="connsiteX13" fmla="*/ 482731 w 2896383"/>
              <a:gd name="connsiteY13" fmla="*/ 6646582 h 6646582"/>
              <a:gd name="connsiteX14" fmla="*/ 482731 w 2896383"/>
              <a:gd name="connsiteY14" fmla="*/ 6646582 h 6646582"/>
              <a:gd name="connsiteX15" fmla="*/ 482739 w 2896383"/>
              <a:gd name="connsiteY15" fmla="*/ 6646582 h 6646582"/>
              <a:gd name="connsiteX16" fmla="*/ 0 w 2896383"/>
              <a:gd name="connsiteY16" fmla="*/ 6126674 h 6646582"/>
              <a:gd name="connsiteX17" fmla="*/ 0 w 2896383"/>
              <a:gd name="connsiteY17" fmla="*/ 2769409 h 6646582"/>
              <a:gd name="connsiteX18" fmla="*/ 0 w 2896383"/>
              <a:gd name="connsiteY18" fmla="*/ 1107764 h 6646582"/>
              <a:gd name="connsiteX19" fmla="*/ 0 w 2896383"/>
              <a:gd name="connsiteY19" fmla="*/ 1107764 h 6646582"/>
              <a:gd name="connsiteX20" fmla="*/ 0 w 2896383"/>
              <a:gd name="connsiteY20" fmla="*/ 519907 h 66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96383" h="6646582" fill="none" extrusionOk="0">
                <a:moveTo>
                  <a:pt x="0" y="519907"/>
                </a:moveTo>
                <a:cubicBezTo>
                  <a:pt x="15101" y="166835"/>
                  <a:pt x="145822" y="91924"/>
                  <a:pt x="482739" y="0"/>
                </a:cubicBezTo>
                <a:lnTo>
                  <a:pt x="482731" y="0"/>
                </a:lnTo>
                <a:cubicBezTo>
                  <a:pt x="566117" y="-152363"/>
                  <a:pt x="617570" y="-308224"/>
                  <a:pt x="705762" y="-363170"/>
                </a:cubicBezTo>
                <a:cubicBezTo>
                  <a:pt x="833586" y="-188364"/>
                  <a:pt x="1006493" y="-168656"/>
                  <a:pt x="1206825" y="0"/>
                </a:cubicBezTo>
                <a:cubicBezTo>
                  <a:pt x="1546433" y="-18219"/>
                  <a:pt x="2277531" y="-67503"/>
                  <a:pt x="2413643" y="0"/>
                </a:cubicBezTo>
                <a:cubicBezTo>
                  <a:pt x="2620529" y="-82862"/>
                  <a:pt x="2839506" y="223759"/>
                  <a:pt x="2896383" y="519907"/>
                </a:cubicBezTo>
                <a:cubicBezTo>
                  <a:pt x="2911126" y="651921"/>
                  <a:pt x="2902609" y="958306"/>
                  <a:pt x="2896383" y="1107764"/>
                </a:cubicBezTo>
                <a:lnTo>
                  <a:pt x="2896383" y="1107764"/>
                </a:lnTo>
                <a:cubicBezTo>
                  <a:pt x="2948180" y="1833262"/>
                  <a:pt x="2974893" y="1948471"/>
                  <a:pt x="2896383" y="2769409"/>
                </a:cubicBezTo>
                <a:cubicBezTo>
                  <a:pt x="3164861" y="3423889"/>
                  <a:pt x="2744589" y="4610003"/>
                  <a:pt x="2896383" y="6126674"/>
                </a:cubicBezTo>
                <a:cubicBezTo>
                  <a:pt x="2901198" y="6443151"/>
                  <a:pt x="2606969" y="6587597"/>
                  <a:pt x="2413643" y="6646582"/>
                </a:cubicBezTo>
                <a:cubicBezTo>
                  <a:pt x="2058062" y="6607251"/>
                  <a:pt x="1855234" y="6601428"/>
                  <a:pt x="1206825" y="6646582"/>
                </a:cubicBezTo>
                <a:cubicBezTo>
                  <a:pt x="966802" y="6691454"/>
                  <a:pt x="757505" y="6659785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208538" y="6689332"/>
                  <a:pt x="42240" y="6338921"/>
                  <a:pt x="0" y="6126674"/>
                </a:cubicBezTo>
                <a:cubicBezTo>
                  <a:pt x="477696" y="4852910"/>
                  <a:pt x="58458" y="3936591"/>
                  <a:pt x="0" y="2769409"/>
                </a:cubicBezTo>
                <a:cubicBezTo>
                  <a:pt x="109715" y="2608057"/>
                  <a:pt x="-3872" y="1633625"/>
                  <a:pt x="0" y="1107764"/>
                </a:cubicBezTo>
                <a:lnTo>
                  <a:pt x="0" y="1107764"/>
                </a:lnTo>
                <a:cubicBezTo>
                  <a:pt x="-902" y="1013140"/>
                  <a:pt x="-37354" y="716146"/>
                  <a:pt x="0" y="519907"/>
                </a:cubicBezTo>
                <a:close/>
              </a:path>
              <a:path w="2896383" h="6646582" stroke="0" extrusionOk="0">
                <a:moveTo>
                  <a:pt x="0" y="519907"/>
                </a:moveTo>
                <a:cubicBezTo>
                  <a:pt x="-15145" y="365149"/>
                  <a:pt x="167379" y="53856"/>
                  <a:pt x="482739" y="0"/>
                </a:cubicBezTo>
                <a:lnTo>
                  <a:pt x="482731" y="0"/>
                </a:lnTo>
                <a:cubicBezTo>
                  <a:pt x="528649" y="-75106"/>
                  <a:pt x="630416" y="-281059"/>
                  <a:pt x="705762" y="-363170"/>
                </a:cubicBezTo>
                <a:cubicBezTo>
                  <a:pt x="840010" y="-306224"/>
                  <a:pt x="1061157" y="-87064"/>
                  <a:pt x="1206825" y="0"/>
                </a:cubicBezTo>
                <a:cubicBezTo>
                  <a:pt x="1675446" y="86657"/>
                  <a:pt x="1890767" y="22242"/>
                  <a:pt x="2413643" y="0"/>
                </a:cubicBezTo>
                <a:cubicBezTo>
                  <a:pt x="2667315" y="58535"/>
                  <a:pt x="2869055" y="217899"/>
                  <a:pt x="2896383" y="519907"/>
                </a:cubicBezTo>
                <a:cubicBezTo>
                  <a:pt x="2877761" y="728846"/>
                  <a:pt x="2951780" y="1012104"/>
                  <a:pt x="2896383" y="1107764"/>
                </a:cubicBezTo>
                <a:lnTo>
                  <a:pt x="2896383" y="1107764"/>
                </a:lnTo>
                <a:cubicBezTo>
                  <a:pt x="2834841" y="1581986"/>
                  <a:pt x="2967150" y="2005896"/>
                  <a:pt x="2896383" y="2769409"/>
                </a:cubicBezTo>
                <a:cubicBezTo>
                  <a:pt x="3155544" y="3492751"/>
                  <a:pt x="2849578" y="5551953"/>
                  <a:pt x="2896383" y="6126674"/>
                </a:cubicBezTo>
                <a:cubicBezTo>
                  <a:pt x="3016096" y="6415366"/>
                  <a:pt x="2689591" y="6718282"/>
                  <a:pt x="2413643" y="6646582"/>
                </a:cubicBezTo>
                <a:cubicBezTo>
                  <a:pt x="2260257" y="6560487"/>
                  <a:pt x="1402217" y="6545436"/>
                  <a:pt x="1206825" y="6646582"/>
                </a:cubicBezTo>
                <a:cubicBezTo>
                  <a:pt x="1138368" y="6646848"/>
                  <a:pt x="617351" y="6611689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215722" y="6578949"/>
                  <a:pt x="-45253" y="6526338"/>
                  <a:pt x="0" y="6126674"/>
                </a:cubicBezTo>
                <a:cubicBezTo>
                  <a:pt x="-311719" y="5274909"/>
                  <a:pt x="-221166" y="3686995"/>
                  <a:pt x="0" y="2769409"/>
                </a:cubicBezTo>
                <a:cubicBezTo>
                  <a:pt x="-59994" y="2031405"/>
                  <a:pt x="3122" y="1546896"/>
                  <a:pt x="0" y="1107764"/>
                </a:cubicBezTo>
                <a:lnTo>
                  <a:pt x="0" y="1107764"/>
                </a:lnTo>
                <a:cubicBezTo>
                  <a:pt x="-8665" y="1016716"/>
                  <a:pt x="-14844" y="652815"/>
                  <a:pt x="0" y="519907"/>
                </a:cubicBezTo>
                <a:close/>
              </a:path>
              <a:path w="2896383" h="6646582" fill="none" stroke="0" extrusionOk="0">
                <a:moveTo>
                  <a:pt x="0" y="519907"/>
                </a:moveTo>
                <a:cubicBezTo>
                  <a:pt x="5714" y="228433"/>
                  <a:pt x="262361" y="41030"/>
                  <a:pt x="482739" y="0"/>
                </a:cubicBezTo>
                <a:lnTo>
                  <a:pt x="482731" y="0"/>
                </a:lnTo>
                <a:cubicBezTo>
                  <a:pt x="599651" y="-169710"/>
                  <a:pt x="600935" y="-254488"/>
                  <a:pt x="705762" y="-363170"/>
                </a:cubicBezTo>
                <a:cubicBezTo>
                  <a:pt x="836447" y="-234427"/>
                  <a:pt x="1020817" y="-192865"/>
                  <a:pt x="1206825" y="0"/>
                </a:cubicBezTo>
                <a:cubicBezTo>
                  <a:pt x="1525964" y="9353"/>
                  <a:pt x="2244949" y="-63747"/>
                  <a:pt x="2413643" y="0"/>
                </a:cubicBezTo>
                <a:cubicBezTo>
                  <a:pt x="2666651" y="-7549"/>
                  <a:pt x="2897209" y="236916"/>
                  <a:pt x="2896383" y="519907"/>
                </a:cubicBezTo>
                <a:cubicBezTo>
                  <a:pt x="2908225" y="637269"/>
                  <a:pt x="2916597" y="1009289"/>
                  <a:pt x="2896383" y="1107764"/>
                </a:cubicBezTo>
                <a:lnTo>
                  <a:pt x="2896383" y="1107764"/>
                </a:lnTo>
                <a:cubicBezTo>
                  <a:pt x="2924018" y="1797061"/>
                  <a:pt x="2950634" y="1923890"/>
                  <a:pt x="2896383" y="2769409"/>
                </a:cubicBezTo>
                <a:cubicBezTo>
                  <a:pt x="3156940" y="3080240"/>
                  <a:pt x="2492762" y="4901374"/>
                  <a:pt x="2896383" y="6126674"/>
                </a:cubicBezTo>
                <a:cubicBezTo>
                  <a:pt x="2883742" y="6385442"/>
                  <a:pt x="2662270" y="6620903"/>
                  <a:pt x="2413643" y="6646582"/>
                </a:cubicBezTo>
                <a:cubicBezTo>
                  <a:pt x="2018973" y="6570800"/>
                  <a:pt x="1791045" y="6580745"/>
                  <a:pt x="1206825" y="6646582"/>
                </a:cubicBezTo>
                <a:cubicBezTo>
                  <a:pt x="1048184" y="6642428"/>
                  <a:pt x="755314" y="6582691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159290" y="6641772"/>
                  <a:pt x="3753" y="6438658"/>
                  <a:pt x="0" y="6126674"/>
                </a:cubicBezTo>
                <a:cubicBezTo>
                  <a:pt x="162174" y="5021060"/>
                  <a:pt x="-193015" y="3714688"/>
                  <a:pt x="0" y="2769409"/>
                </a:cubicBezTo>
                <a:cubicBezTo>
                  <a:pt x="150219" y="2528902"/>
                  <a:pt x="-41697" y="1957710"/>
                  <a:pt x="0" y="1107764"/>
                </a:cubicBezTo>
                <a:lnTo>
                  <a:pt x="0" y="1107764"/>
                </a:lnTo>
                <a:cubicBezTo>
                  <a:pt x="-32884" y="1011521"/>
                  <a:pt x="52539" y="683087"/>
                  <a:pt x="0" y="519907"/>
                </a:cubicBezTo>
                <a:close/>
              </a:path>
              <a:path w="2896383" h="6646582" fill="none" stroke="0" extrusionOk="0">
                <a:moveTo>
                  <a:pt x="0" y="519907"/>
                </a:moveTo>
                <a:cubicBezTo>
                  <a:pt x="15295" y="215571"/>
                  <a:pt x="172806" y="83660"/>
                  <a:pt x="482739" y="0"/>
                </a:cubicBezTo>
                <a:lnTo>
                  <a:pt x="482731" y="0"/>
                </a:lnTo>
                <a:cubicBezTo>
                  <a:pt x="581440" y="-160237"/>
                  <a:pt x="611541" y="-270512"/>
                  <a:pt x="705762" y="-363170"/>
                </a:cubicBezTo>
                <a:cubicBezTo>
                  <a:pt x="850688" y="-202849"/>
                  <a:pt x="991610" y="-160204"/>
                  <a:pt x="1206825" y="0"/>
                </a:cubicBezTo>
                <a:cubicBezTo>
                  <a:pt x="1541131" y="-2325"/>
                  <a:pt x="2274667" y="-81097"/>
                  <a:pt x="2413643" y="0"/>
                </a:cubicBezTo>
                <a:cubicBezTo>
                  <a:pt x="2652531" y="-17598"/>
                  <a:pt x="2891122" y="209109"/>
                  <a:pt x="2896383" y="519907"/>
                </a:cubicBezTo>
                <a:cubicBezTo>
                  <a:pt x="2910395" y="641079"/>
                  <a:pt x="2907534" y="995327"/>
                  <a:pt x="2896383" y="1107764"/>
                </a:cubicBezTo>
                <a:lnTo>
                  <a:pt x="2896383" y="1107764"/>
                </a:lnTo>
                <a:cubicBezTo>
                  <a:pt x="2917846" y="1827113"/>
                  <a:pt x="2971681" y="1946013"/>
                  <a:pt x="2896383" y="2769409"/>
                </a:cubicBezTo>
                <a:cubicBezTo>
                  <a:pt x="3081453" y="3264720"/>
                  <a:pt x="2678894" y="4701824"/>
                  <a:pt x="2896383" y="6126674"/>
                </a:cubicBezTo>
                <a:cubicBezTo>
                  <a:pt x="2902410" y="6419956"/>
                  <a:pt x="2645846" y="6609570"/>
                  <a:pt x="2413643" y="6646582"/>
                </a:cubicBezTo>
                <a:cubicBezTo>
                  <a:pt x="2040030" y="6558943"/>
                  <a:pt x="1826194" y="6567556"/>
                  <a:pt x="1206825" y="6646582"/>
                </a:cubicBezTo>
                <a:cubicBezTo>
                  <a:pt x="985232" y="6656848"/>
                  <a:pt x="753647" y="6609581"/>
                  <a:pt x="482731" y="6646582"/>
                </a:cubicBezTo>
                <a:lnTo>
                  <a:pt x="482731" y="6646582"/>
                </a:lnTo>
                <a:lnTo>
                  <a:pt x="482739" y="6646582"/>
                </a:lnTo>
                <a:cubicBezTo>
                  <a:pt x="180866" y="6671445"/>
                  <a:pt x="31804" y="6399375"/>
                  <a:pt x="0" y="6126674"/>
                </a:cubicBezTo>
                <a:cubicBezTo>
                  <a:pt x="327817" y="4898771"/>
                  <a:pt x="17135" y="3877856"/>
                  <a:pt x="0" y="2769409"/>
                </a:cubicBezTo>
                <a:cubicBezTo>
                  <a:pt x="183107" y="2540435"/>
                  <a:pt x="-43908" y="1776830"/>
                  <a:pt x="0" y="1107764"/>
                </a:cubicBezTo>
                <a:lnTo>
                  <a:pt x="0" y="1107764"/>
                </a:lnTo>
                <a:cubicBezTo>
                  <a:pt x="-35445" y="995372"/>
                  <a:pt x="3089" y="695383"/>
                  <a:pt x="0" y="519907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896383"/>
                      <a:gd name="connsiteY0" fmla="*/ 519907 h 6646582"/>
                      <a:gd name="connsiteX1" fmla="*/ 482739 w 2896383"/>
                      <a:gd name="connsiteY1" fmla="*/ 0 h 6646582"/>
                      <a:gd name="connsiteX2" fmla="*/ 482731 w 2896383"/>
                      <a:gd name="connsiteY2" fmla="*/ 0 h 6646582"/>
                      <a:gd name="connsiteX3" fmla="*/ 705762 w 2896383"/>
                      <a:gd name="connsiteY3" fmla="*/ -363170 h 6646582"/>
                      <a:gd name="connsiteX4" fmla="*/ 1206825 w 2896383"/>
                      <a:gd name="connsiteY4" fmla="*/ 0 h 6646582"/>
                      <a:gd name="connsiteX5" fmla="*/ 2413643 w 2896383"/>
                      <a:gd name="connsiteY5" fmla="*/ 0 h 6646582"/>
                      <a:gd name="connsiteX6" fmla="*/ 2896383 w 2896383"/>
                      <a:gd name="connsiteY6" fmla="*/ 519907 h 6646582"/>
                      <a:gd name="connsiteX7" fmla="*/ 2896383 w 2896383"/>
                      <a:gd name="connsiteY7" fmla="*/ 1107764 h 6646582"/>
                      <a:gd name="connsiteX8" fmla="*/ 2896383 w 2896383"/>
                      <a:gd name="connsiteY8" fmla="*/ 1107764 h 6646582"/>
                      <a:gd name="connsiteX9" fmla="*/ 2896383 w 2896383"/>
                      <a:gd name="connsiteY9" fmla="*/ 2769409 h 6646582"/>
                      <a:gd name="connsiteX10" fmla="*/ 2896383 w 2896383"/>
                      <a:gd name="connsiteY10" fmla="*/ 6126674 h 6646582"/>
                      <a:gd name="connsiteX11" fmla="*/ 2413643 w 2896383"/>
                      <a:gd name="connsiteY11" fmla="*/ 6646582 h 6646582"/>
                      <a:gd name="connsiteX12" fmla="*/ 1206825 w 2896383"/>
                      <a:gd name="connsiteY12" fmla="*/ 6646582 h 6646582"/>
                      <a:gd name="connsiteX13" fmla="*/ 482731 w 2896383"/>
                      <a:gd name="connsiteY13" fmla="*/ 6646582 h 6646582"/>
                      <a:gd name="connsiteX14" fmla="*/ 482731 w 2896383"/>
                      <a:gd name="connsiteY14" fmla="*/ 6646582 h 6646582"/>
                      <a:gd name="connsiteX15" fmla="*/ 482739 w 2896383"/>
                      <a:gd name="connsiteY15" fmla="*/ 6646582 h 6646582"/>
                      <a:gd name="connsiteX16" fmla="*/ 0 w 2896383"/>
                      <a:gd name="connsiteY16" fmla="*/ 6126674 h 6646582"/>
                      <a:gd name="connsiteX17" fmla="*/ 0 w 2896383"/>
                      <a:gd name="connsiteY17" fmla="*/ 2769409 h 6646582"/>
                      <a:gd name="connsiteX18" fmla="*/ 0 w 2896383"/>
                      <a:gd name="connsiteY18" fmla="*/ 1107764 h 6646582"/>
                      <a:gd name="connsiteX19" fmla="*/ 0 w 2896383"/>
                      <a:gd name="connsiteY19" fmla="*/ 1107764 h 6646582"/>
                      <a:gd name="connsiteX20" fmla="*/ 0 w 2896383"/>
                      <a:gd name="connsiteY20" fmla="*/ 519907 h 6646582"/>
                      <a:gd name="connsiteX0" fmla="*/ 0 w 2896383"/>
                      <a:gd name="connsiteY0" fmla="*/ 519907 h 6646582"/>
                      <a:gd name="connsiteX1" fmla="*/ 482739 w 2896383"/>
                      <a:gd name="connsiteY1" fmla="*/ 0 h 6646582"/>
                      <a:gd name="connsiteX2" fmla="*/ 482731 w 2896383"/>
                      <a:gd name="connsiteY2" fmla="*/ 0 h 6646582"/>
                      <a:gd name="connsiteX3" fmla="*/ 705762 w 2896383"/>
                      <a:gd name="connsiteY3" fmla="*/ -363170 h 6646582"/>
                      <a:gd name="connsiteX4" fmla="*/ 1206825 w 2896383"/>
                      <a:gd name="connsiteY4" fmla="*/ 0 h 6646582"/>
                      <a:gd name="connsiteX5" fmla="*/ 2413643 w 2896383"/>
                      <a:gd name="connsiteY5" fmla="*/ 0 h 6646582"/>
                      <a:gd name="connsiteX6" fmla="*/ 2896383 w 2896383"/>
                      <a:gd name="connsiteY6" fmla="*/ 519907 h 6646582"/>
                      <a:gd name="connsiteX7" fmla="*/ 2896383 w 2896383"/>
                      <a:gd name="connsiteY7" fmla="*/ 1107764 h 6646582"/>
                      <a:gd name="connsiteX8" fmla="*/ 2896383 w 2896383"/>
                      <a:gd name="connsiteY8" fmla="*/ 1107764 h 6646582"/>
                      <a:gd name="connsiteX9" fmla="*/ 2896383 w 2896383"/>
                      <a:gd name="connsiteY9" fmla="*/ 2769409 h 6646582"/>
                      <a:gd name="connsiteX10" fmla="*/ 2896383 w 2896383"/>
                      <a:gd name="connsiteY10" fmla="*/ 6126674 h 6646582"/>
                      <a:gd name="connsiteX11" fmla="*/ 2413643 w 2896383"/>
                      <a:gd name="connsiteY11" fmla="*/ 6646582 h 6646582"/>
                      <a:gd name="connsiteX12" fmla="*/ 1206825 w 2896383"/>
                      <a:gd name="connsiteY12" fmla="*/ 6646582 h 6646582"/>
                      <a:gd name="connsiteX13" fmla="*/ 482731 w 2896383"/>
                      <a:gd name="connsiteY13" fmla="*/ 6646582 h 6646582"/>
                      <a:gd name="connsiteX14" fmla="*/ 482731 w 2896383"/>
                      <a:gd name="connsiteY14" fmla="*/ 6646582 h 6646582"/>
                      <a:gd name="connsiteX15" fmla="*/ 482739 w 2896383"/>
                      <a:gd name="connsiteY15" fmla="*/ 6646582 h 6646582"/>
                      <a:gd name="connsiteX16" fmla="*/ 0 w 2896383"/>
                      <a:gd name="connsiteY16" fmla="*/ 6126674 h 6646582"/>
                      <a:gd name="connsiteX17" fmla="*/ 0 w 2896383"/>
                      <a:gd name="connsiteY17" fmla="*/ 2769409 h 6646582"/>
                      <a:gd name="connsiteX18" fmla="*/ 0 w 2896383"/>
                      <a:gd name="connsiteY18" fmla="*/ 1107764 h 6646582"/>
                      <a:gd name="connsiteX19" fmla="*/ 0 w 2896383"/>
                      <a:gd name="connsiteY19" fmla="*/ 1107764 h 6646582"/>
                      <a:gd name="connsiteX20" fmla="*/ 0 w 2896383"/>
                      <a:gd name="connsiteY20" fmla="*/ 519907 h 6646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896383" h="6646582" fill="none" extrusionOk="0">
                        <a:moveTo>
                          <a:pt x="0" y="519907"/>
                        </a:moveTo>
                        <a:cubicBezTo>
                          <a:pt x="9505" y="191013"/>
                          <a:pt x="160644" y="73125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71167" y="-160520"/>
                          <a:pt x="615861" y="-288890"/>
                          <a:pt x="705762" y="-363170"/>
                        </a:cubicBezTo>
                        <a:cubicBezTo>
                          <a:pt x="834334" y="-211419"/>
                          <a:pt x="1011714" y="-188029"/>
                          <a:pt x="1206825" y="0"/>
                        </a:cubicBezTo>
                        <a:cubicBezTo>
                          <a:pt x="1549368" y="4900"/>
                          <a:pt x="2273920" y="-64534"/>
                          <a:pt x="2413643" y="0"/>
                        </a:cubicBezTo>
                        <a:cubicBezTo>
                          <a:pt x="2643454" y="-51547"/>
                          <a:pt x="2872672" y="228931"/>
                          <a:pt x="2896383" y="519907"/>
                        </a:cubicBezTo>
                        <a:cubicBezTo>
                          <a:pt x="2912666" y="640838"/>
                          <a:pt x="2911222" y="967932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939924" y="1820115"/>
                          <a:pt x="2971241" y="1947538"/>
                          <a:pt x="2896383" y="2769409"/>
                        </a:cubicBezTo>
                        <a:cubicBezTo>
                          <a:pt x="3095659" y="3375294"/>
                          <a:pt x="2760076" y="4631941"/>
                          <a:pt x="2896383" y="6126674"/>
                        </a:cubicBezTo>
                        <a:cubicBezTo>
                          <a:pt x="2898330" y="6426041"/>
                          <a:pt x="2625939" y="6602545"/>
                          <a:pt x="2413643" y="6646582"/>
                        </a:cubicBezTo>
                        <a:cubicBezTo>
                          <a:pt x="2069858" y="6568307"/>
                          <a:pt x="1846237" y="6606491"/>
                          <a:pt x="1206825" y="6646582"/>
                        </a:cubicBezTo>
                        <a:cubicBezTo>
                          <a:pt x="973549" y="6690586"/>
                          <a:pt x="755303" y="6623348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211013" y="6675882"/>
                          <a:pt x="31674" y="6357401"/>
                          <a:pt x="0" y="6126674"/>
                        </a:cubicBezTo>
                        <a:cubicBezTo>
                          <a:pt x="355448" y="4862850"/>
                          <a:pt x="-58390" y="3856538"/>
                          <a:pt x="0" y="2769409"/>
                        </a:cubicBezTo>
                        <a:cubicBezTo>
                          <a:pt x="114016" y="2598997"/>
                          <a:pt x="-45403" y="1747644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5132" y="1013991"/>
                          <a:pt x="-9197" y="701693"/>
                          <a:pt x="0" y="519907"/>
                        </a:cubicBezTo>
                        <a:close/>
                      </a:path>
                      <a:path w="2896383" h="6646582" stroke="0" extrusionOk="0">
                        <a:moveTo>
                          <a:pt x="0" y="519907"/>
                        </a:moveTo>
                        <a:cubicBezTo>
                          <a:pt x="-4198" y="321406"/>
                          <a:pt x="198333" y="22982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31419" y="-77922"/>
                          <a:pt x="631273" y="-297478"/>
                          <a:pt x="705762" y="-363170"/>
                        </a:cubicBezTo>
                        <a:cubicBezTo>
                          <a:pt x="826005" y="-326765"/>
                          <a:pt x="1057674" y="-107714"/>
                          <a:pt x="1206825" y="0"/>
                        </a:cubicBezTo>
                        <a:cubicBezTo>
                          <a:pt x="1666382" y="90131"/>
                          <a:pt x="1879814" y="6683"/>
                          <a:pt x="2413643" y="0"/>
                        </a:cubicBezTo>
                        <a:cubicBezTo>
                          <a:pt x="2685827" y="50538"/>
                          <a:pt x="2911359" y="199984"/>
                          <a:pt x="2896383" y="519907"/>
                        </a:cubicBezTo>
                        <a:cubicBezTo>
                          <a:pt x="2865905" y="741969"/>
                          <a:pt x="2943185" y="1017836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878756" y="1515726"/>
                          <a:pt x="2886229" y="2079119"/>
                          <a:pt x="2896383" y="2769409"/>
                        </a:cubicBezTo>
                        <a:cubicBezTo>
                          <a:pt x="3065117" y="3494032"/>
                          <a:pt x="2814619" y="5460434"/>
                          <a:pt x="2896383" y="6126674"/>
                        </a:cubicBezTo>
                        <a:cubicBezTo>
                          <a:pt x="2969332" y="6398443"/>
                          <a:pt x="2719485" y="6676445"/>
                          <a:pt x="2413643" y="6646582"/>
                        </a:cubicBezTo>
                        <a:cubicBezTo>
                          <a:pt x="2236150" y="6577776"/>
                          <a:pt x="1393496" y="6544088"/>
                          <a:pt x="1206825" y="6646582"/>
                        </a:cubicBezTo>
                        <a:cubicBezTo>
                          <a:pt x="1127741" y="6638562"/>
                          <a:pt x="605625" y="6602699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197758" y="6619092"/>
                          <a:pt x="-23994" y="6495058"/>
                          <a:pt x="0" y="6126674"/>
                        </a:cubicBezTo>
                        <a:cubicBezTo>
                          <a:pt x="-152806" y="5187208"/>
                          <a:pt x="-171466" y="3736885"/>
                          <a:pt x="0" y="2769409"/>
                        </a:cubicBezTo>
                        <a:cubicBezTo>
                          <a:pt x="-7177" y="1983551"/>
                          <a:pt x="-62383" y="1566310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19589" y="1004130"/>
                          <a:pt x="-27745" y="644501"/>
                          <a:pt x="0" y="519907"/>
                        </a:cubicBezTo>
                        <a:close/>
                      </a:path>
                      <a:path w="2896383" h="6646582" fill="none" stroke="0" extrusionOk="0">
                        <a:moveTo>
                          <a:pt x="0" y="519907"/>
                        </a:moveTo>
                        <a:cubicBezTo>
                          <a:pt x="3987" y="231291"/>
                          <a:pt x="223907" y="69646"/>
                          <a:pt x="482739" y="0"/>
                        </a:cubicBezTo>
                        <a:lnTo>
                          <a:pt x="482731" y="0"/>
                        </a:lnTo>
                        <a:cubicBezTo>
                          <a:pt x="587057" y="-167432"/>
                          <a:pt x="612964" y="-264773"/>
                          <a:pt x="705762" y="-363170"/>
                        </a:cubicBezTo>
                        <a:cubicBezTo>
                          <a:pt x="865538" y="-230542"/>
                          <a:pt x="1010523" y="-194486"/>
                          <a:pt x="1206825" y="0"/>
                        </a:cubicBezTo>
                        <a:cubicBezTo>
                          <a:pt x="1537298" y="-3291"/>
                          <a:pt x="2250637" y="-67499"/>
                          <a:pt x="2413643" y="0"/>
                        </a:cubicBezTo>
                        <a:cubicBezTo>
                          <a:pt x="2669104" y="-14056"/>
                          <a:pt x="2893280" y="221300"/>
                          <a:pt x="2896383" y="519907"/>
                        </a:cubicBezTo>
                        <a:cubicBezTo>
                          <a:pt x="2911749" y="631772"/>
                          <a:pt x="2922227" y="993374"/>
                          <a:pt x="2896383" y="1107764"/>
                        </a:cubicBezTo>
                        <a:lnTo>
                          <a:pt x="2896383" y="1107764"/>
                        </a:lnTo>
                        <a:cubicBezTo>
                          <a:pt x="2922670" y="1801272"/>
                          <a:pt x="2953987" y="1918484"/>
                          <a:pt x="2896383" y="2769409"/>
                        </a:cubicBezTo>
                        <a:cubicBezTo>
                          <a:pt x="2922137" y="3169791"/>
                          <a:pt x="2729534" y="4851369"/>
                          <a:pt x="2896383" y="6126674"/>
                        </a:cubicBezTo>
                        <a:cubicBezTo>
                          <a:pt x="2918997" y="6390537"/>
                          <a:pt x="2695907" y="6641975"/>
                          <a:pt x="2413643" y="6646582"/>
                        </a:cubicBezTo>
                        <a:cubicBezTo>
                          <a:pt x="2045895" y="6550144"/>
                          <a:pt x="1796467" y="6606289"/>
                          <a:pt x="1206825" y="6646582"/>
                        </a:cubicBezTo>
                        <a:cubicBezTo>
                          <a:pt x="1032059" y="6658932"/>
                          <a:pt x="752187" y="6579884"/>
                          <a:pt x="482731" y="6646582"/>
                        </a:cubicBezTo>
                        <a:lnTo>
                          <a:pt x="482731" y="6646582"/>
                        </a:lnTo>
                        <a:lnTo>
                          <a:pt x="482739" y="6646582"/>
                        </a:lnTo>
                        <a:cubicBezTo>
                          <a:pt x="193041" y="6664466"/>
                          <a:pt x="7510" y="6405225"/>
                          <a:pt x="0" y="6126674"/>
                        </a:cubicBezTo>
                        <a:cubicBezTo>
                          <a:pt x="33940" y="5037883"/>
                          <a:pt x="-123447" y="3796142"/>
                          <a:pt x="0" y="2769409"/>
                        </a:cubicBezTo>
                        <a:cubicBezTo>
                          <a:pt x="134717" y="2564786"/>
                          <a:pt x="-90271" y="1940524"/>
                          <a:pt x="0" y="1107764"/>
                        </a:cubicBezTo>
                        <a:lnTo>
                          <a:pt x="0" y="1107764"/>
                        </a:lnTo>
                        <a:cubicBezTo>
                          <a:pt x="-28386" y="1013743"/>
                          <a:pt x="31770" y="680661"/>
                          <a:pt x="0" y="51990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Watch the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GCSEPod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coastal landforms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Create a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duel coded mind-map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the information from the Pod, then complete the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retrieval quiz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FEEDBACK: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Strength –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you have included a range of features.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Weakness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miss opportunity explain processes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Next step –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how is a bay formed by the process of erosion?</a:t>
            </a:r>
          </a:p>
        </p:txBody>
      </p:sp>
      <p:pic>
        <p:nvPicPr>
          <p:cNvPr id="11" name="Picture 11" descr="A picture containing building, sky, nature, rock&#10;&#10;Description automatically generated">
            <a:extLst>
              <a:ext uri="{FF2B5EF4-FFF2-40B4-BE49-F238E27FC236}">
                <a16:creationId xmlns:a16="http://schemas.microsoft.com/office/drawing/2014/main" id="{0FC8BF1E-BC33-6BA6-39A4-B82AEEDAC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076" y="810336"/>
            <a:ext cx="3740523" cy="2077270"/>
          </a:xfrm>
          <a:prstGeom prst="rect">
            <a:avLst/>
          </a:prstGeom>
        </p:spPr>
      </p:pic>
      <p:pic>
        <p:nvPicPr>
          <p:cNvPr id="12" name="Picture 12" descr="A picture containing text, cloud, sky, water&#10;&#10;Description automatically generated">
            <a:extLst>
              <a:ext uri="{FF2B5EF4-FFF2-40B4-BE49-F238E27FC236}">
                <a16:creationId xmlns:a16="http://schemas.microsoft.com/office/drawing/2014/main" id="{F4C7F329-8DC4-A241-B530-2A99D12C9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900" y="4092014"/>
            <a:ext cx="3527611" cy="187885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2AF7E5E-5D31-E4F2-891D-40B7091AB445}"/>
              </a:ext>
            </a:extLst>
          </p:cNvPr>
          <p:cNvSpPr/>
          <p:nvPr/>
        </p:nvSpPr>
        <p:spPr>
          <a:xfrm>
            <a:off x="8598646" y="6036809"/>
            <a:ext cx="449384" cy="517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71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AC6E1F-9176-B971-5F99-6D06940CB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96" t="24938" r="43689" b="16790"/>
          <a:stretch/>
        </p:blipFill>
        <p:spPr>
          <a:xfrm>
            <a:off x="207456" y="48783"/>
            <a:ext cx="6127139" cy="4445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6D3D410-AD51-CA78-F5A9-C0C766700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06" t="17079" r="23529" b="19444"/>
          <a:stretch/>
        </p:blipFill>
        <p:spPr>
          <a:xfrm>
            <a:off x="2880954" y="3475875"/>
            <a:ext cx="4446548" cy="3050834"/>
          </a:xfrm>
          <a:prstGeom prst="rect">
            <a:avLst/>
          </a:prstGeom>
        </p:spPr>
      </p:pic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ED9E6F58-8DA7-E958-3B17-4F9002C4FDB2}"/>
              </a:ext>
            </a:extLst>
          </p:cNvPr>
          <p:cNvSpPr/>
          <p:nvPr/>
        </p:nvSpPr>
        <p:spPr>
          <a:xfrm>
            <a:off x="7969852" y="269965"/>
            <a:ext cx="3843327" cy="6509814"/>
          </a:xfrm>
          <a:custGeom>
            <a:avLst/>
            <a:gdLst>
              <a:gd name="connsiteX0" fmla="*/ 0 w 3843327"/>
              <a:gd name="connsiteY0" fmla="*/ 509209 h 6509814"/>
              <a:gd name="connsiteX1" fmla="*/ 640566 w 3843327"/>
              <a:gd name="connsiteY1" fmla="*/ 0 h 6509814"/>
              <a:gd name="connsiteX2" fmla="*/ 640555 w 3843327"/>
              <a:gd name="connsiteY2" fmla="*/ 0 h 6509814"/>
              <a:gd name="connsiteX3" fmla="*/ 936504 w 3843327"/>
              <a:gd name="connsiteY3" fmla="*/ -355697 h 6509814"/>
              <a:gd name="connsiteX4" fmla="*/ 1601385 w 3843327"/>
              <a:gd name="connsiteY4" fmla="*/ 0 h 6509814"/>
              <a:gd name="connsiteX5" fmla="*/ 3202760 w 3843327"/>
              <a:gd name="connsiteY5" fmla="*/ 0 h 6509814"/>
              <a:gd name="connsiteX6" fmla="*/ 3843326 w 3843327"/>
              <a:gd name="connsiteY6" fmla="*/ 509209 h 6509814"/>
              <a:gd name="connsiteX7" fmla="*/ 3843326 w 3843327"/>
              <a:gd name="connsiteY7" fmla="*/ 1084969 h 6509814"/>
              <a:gd name="connsiteX8" fmla="*/ 3843326 w 3843327"/>
              <a:gd name="connsiteY8" fmla="*/ 1084969 h 6509814"/>
              <a:gd name="connsiteX9" fmla="*/ 3843326 w 3843327"/>
              <a:gd name="connsiteY9" fmla="*/ 2712423 h 6509814"/>
              <a:gd name="connsiteX10" fmla="*/ 3843326 w 3843327"/>
              <a:gd name="connsiteY10" fmla="*/ 6000604 h 6509814"/>
              <a:gd name="connsiteX11" fmla="*/ 3202760 w 3843327"/>
              <a:gd name="connsiteY11" fmla="*/ 6509814 h 6509814"/>
              <a:gd name="connsiteX12" fmla="*/ 1601385 w 3843327"/>
              <a:gd name="connsiteY12" fmla="*/ 6509814 h 6509814"/>
              <a:gd name="connsiteX13" fmla="*/ 640555 w 3843327"/>
              <a:gd name="connsiteY13" fmla="*/ 6509814 h 6509814"/>
              <a:gd name="connsiteX14" fmla="*/ 640555 w 3843327"/>
              <a:gd name="connsiteY14" fmla="*/ 6509814 h 6509814"/>
              <a:gd name="connsiteX15" fmla="*/ 640566 w 3843327"/>
              <a:gd name="connsiteY15" fmla="*/ 6509814 h 6509814"/>
              <a:gd name="connsiteX16" fmla="*/ 0 w 3843327"/>
              <a:gd name="connsiteY16" fmla="*/ 6000604 h 6509814"/>
              <a:gd name="connsiteX17" fmla="*/ 0 w 3843327"/>
              <a:gd name="connsiteY17" fmla="*/ 2712423 h 6509814"/>
              <a:gd name="connsiteX18" fmla="*/ 0 w 3843327"/>
              <a:gd name="connsiteY18" fmla="*/ 1084969 h 6509814"/>
              <a:gd name="connsiteX19" fmla="*/ 0 w 3843327"/>
              <a:gd name="connsiteY19" fmla="*/ 1084969 h 6509814"/>
              <a:gd name="connsiteX20" fmla="*/ 0 w 3843327"/>
              <a:gd name="connsiteY20" fmla="*/ 509209 h 6509814"/>
              <a:gd name="connsiteX0" fmla="*/ 0 w 3843327"/>
              <a:gd name="connsiteY0" fmla="*/ 509209 h 6509814"/>
              <a:gd name="connsiteX1" fmla="*/ 640566 w 3843327"/>
              <a:gd name="connsiteY1" fmla="*/ 0 h 6509814"/>
              <a:gd name="connsiteX2" fmla="*/ 640555 w 3843327"/>
              <a:gd name="connsiteY2" fmla="*/ 0 h 6509814"/>
              <a:gd name="connsiteX3" fmla="*/ 936504 w 3843327"/>
              <a:gd name="connsiteY3" fmla="*/ -355697 h 6509814"/>
              <a:gd name="connsiteX4" fmla="*/ 1601385 w 3843327"/>
              <a:gd name="connsiteY4" fmla="*/ 0 h 6509814"/>
              <a:gd name="connsiteX5" fmla="*/ 3202760 w 3843327"/>
              <a:gd name="connsiteY5" fmla="*/ 0 h 6509814"/>
              <a:gd name="connsiteX6" fmla="*/ 3843326 w 3843327"/>
              <a:gd name="connsiteY6" fmla="*/ 509209 h 6509814"/>
              <a:gd name="connsiteX7" fmla="*/ 3843326 w 3843327"/>
              <a:gd name="connsiteY7" fmla="*/ 1084969 h 6509814"/>
              <a:gd name="connsiteX8" fmla="*/ 3843326 w 3843327"/>
              <a:gd name="connsiteY8" fmla="*/ 1084969 h 6509814"/>
              <a:gd name="connsiteX9" fmla="*/ 3843326 w 3843327"/>
              <a:gd name="connsiteY9" fmla="*/ 2712423 h 6509814"/>
              <a:gd name="connsiteX10" fmla="*/ 3843326 w 3843327"/>
              <a:gd name="connsiteY10" fmla="*/ 6000604 h 6509814"/>
              <a:gd name="connsiteX11" fmla="*/ 3202760 w 3843327"/>
              <a:gd name="connsiteY11" fmla="*/ 6509814 h 6509814"/>
              <a:gd name="connsiteX12" fmla="*/ 1601385 w 3843327"/>
              <a:gd name="connsiteY12" fmla="*/ 6509814 h 6509814"/>
              <a:gd name="connsiteX13" fmla="*/ 640555 w 3843327"/>
              <a:gd name="connsiteY13" fmla="*/ 6509814 h 6509814"/>
              <a:gd name="connsiteX14" fmla="*/ 640555 w 3843327"/>
              <a:gd name="connsiteY14" fmla="*/ 6509814 h 6509814"/>
              <a:gd name="connsiteX15" fmla="*/ 640566 w 3843327"/>
              <a:gd name="connsiteY15" fmla="*/ 6509814 h 6509814"/>
              <a:gd name="connsiteX16" fmla="*/ 0 w 3843327"/>
              <a:gd name="connsiteY16" fmla="*/ 6000604 h 6509814"/>
              <a:gd name="connsiteX17" fmla="*/ 0 w 3843327"/>
              <a:gd name="connsiteY17" fmla="*/ 2712423 h 6509814"/>
              <a:gd name="connsiteX18" fmla="*/ 0 w 3843327"/>
              <a:gd name="connsiteY18" fmla="*/ 1084969 h 6509814"/>
              <a:gd name="connsiteX19" fmla="*/ 0 w 3843327"/>
              <a:gd name="connsiteY19" fmla="*/ 1084969 h 6509814"/>
              <a:gd name="connsiteX20" fmla="*/ 0 w 3843327"/>
              <a:gd name="connsiteY20" fmla="*/ 509209 h 6509814"/>
              <a:gd name="connsiteX0" fmla="*/ 0 w 3843327"/>
              <a:gd name="connsiteY0" fmla="*/ 509209 h 6509814"/>
              <a:gd name="connsiteX1" fmla="*/ 640566 w 3843327"/>
              <a:gd name="connsiteY1" fmla="*/ 0 h 6509814"/>
              <a:gd name="connsiteX2" fmla="*/ 640555 w 3843327"/>
              <a:gd name="connsiteY2" fmla="*/ 0 h 6509814"/>
              <a:gd name="connsiteX3" fmla="*/ 936504 w 3843327"/>
              <a:gd name="connsiteY3" fmla="*/ -355697 h 6509814"/>
              <a:gd name="connsiteX4" fmla="*/ 1601385 w 3843327"/>
              <a:gd name="connsiteY4" fmla="*/ 0 h 6509814"/>
              <a:gd name="connsiteX5" fmla="*/ 3202760 w 3843327"/>
              <a:gd name="connsiteY5" fmla="*/ 0 h 6509814"/>
              <a:gd name="connsiteX6" fmla="*/ 3843326 w 3843327"/>
              <a:gd name="connsiteY6" fmla="*/ 509209 h 6509814"/>
              <a:gd name="connsiteX7" fmla="*/ 3843326 w 3843327"/>
              <a:gd name="connsiteY7" fmla="*/ 1084969 h 6509814"/>
              <a:gd name="connsiteX8" fmla="*/ 3843326 w 3843327"/>
              <a:gd name="connsiteY8" fmla="*/ 1084969 h 6509814"/>
              <a:gd name="connsiteX9" fmla="*/ 3843326 w 3843327"/>
              <a:gd name="connsiteY9" fmla="*/ 2712423 h 6509814"/>
              <a:gd name="connsiteX10" fmla="*/ 3843326 w 3843327"/>
              <a:gd name="connsiteY10" fmla="*/ 6000604 h 6509814"/>
              <a:gd name="connsiteX11" fmla="*/ 3202760 w 3843327"/>
              <a:gd name="connsiteY11" fmla="*/ 6509814 h 6509814"/>
              <a:gd name="connsiteX12" fmla="*/ 1601385 w 3843327"/>
              <a:gd name="connsiteY12" fmla="*/ 6509814 h 6509814"/>
              <a:gd name="connsiteX13" fmla="*/ 640555 w 3843327"/>
              <a:gd name="connsiteY13" fmla="*/ 6509814 h 6509814"/>
              <a:gd name="connsiteX14" fmla="*/ 640555 w 3843327"/>
              <a:gd name="connsiteY14" fmla="*/ 6509814 h 6509814"/>
              <a:gd name="connsiteX15" fmla="*/ 640566 w 3843327"/>
              <a:gd name="connsiteY15" fmla="*/ 6509814 h 6509814"/>
              <a:gd name="connsiteX16" fmla="*/ 0 w 3843327"/>
              <a:gd name="connsiteY16" fmla="*/ 6000604 h 6509814"/>
              <a:gd name="connsiteX17" fmla="*/ 0 w 3843327"/>
              <a:gd name="connsiteY17" fmla="*/ 2712423 h 6509814"/>
              <a:gd name="connsiteX18" fmla="*/ 0 w 3843327"/>
              <a:gd name="connsiteY18" fmla="*/ 1084969 h 6509814"/>
              <a:gd name="connsiteX19" fmla="*/ 0 w 3843327"/>
              <a:gd name="connsiteY19" fmla="*/ 1084969 h 6509814"/>
              <a:gd name="connsiteX20" fmla="*/ 0 w 3843327"/>
              <a:gd name="connsiteY20" fmla="*/ 509209 h 650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43327" h="6509814" fill="none" extrusionOk="0">
                <a:moveTo>
                  <a:pt x="0" y="509209"/>
                </a:moveTo>
                <a:cubicBezTo>
                  <a:pt x="-34" y="304187"/>
                  <a:pt x="232344" y="100976"/>
                  <a:pt x="640566" y="0"/>
                </a:cubicBezTo>
                <a:cubicBezTo>
                  <a:pt x="640561" y="-1"/>
                  <a:pt x="640559" y="-2"/>
                  <a:pt x="640555" y="0"/>
                </a:cubicBezTo>
                <a:cubicBezTo>
                  <a:pt x="750864" y="-182021"/>
                  <a:pt x="790282" y="-268285"/>
                  <a:pt x="936504" y="-355697"/>
                </a:cubicBezTo>
                <a:cubicBezTo>
                  <a:pt x="1100520" y="-183009"/>
                  <a:pt x="1308610" y="-239847"/>
                  <a:pt x="1601385" y="0"/>
                </a:cubicBezTo>
                <a:cubicBezTo>
                  <a:pt x="2069311" y="28042"/>
                  <a:pt x="3057745" y="-25066"/>
                  <a:pt x="3202760" y="0"/>
                </a:cubicBezTo>
                <a:cubicBezTo>
                  <a:pt x="3616983" y="36246"/>
                  <a:pt x="3789192" y="171738"/>
                  <a:pt x="3843326" y="509209"/>
                </a:cubicBezTo>
                <a:cubicBezTo>
                  <a:pt x="3869276" y="634216"/>
                  <a:pt x="3855972" y="943079"/>
                  <a:pt x="3843326" y="1084969"/>
                </a:cubicBezTo>
                <a:lnTo>
                  <a:pt x="3843326" y="1084969"/>
                </a:lnTo>
                <a:cubicBezTo>
                  <a:pt x="3876489" y="1788286"/>
                  <a:pt x="3938787" y="1885846"/>
                  <a:pt x="3843326" y="2712423"/>
                </a:cubicBezTo>
                <a:cubicBezTo>
                  <a:pt x="3468440" y="3249254"/>
                  <a:pt x="3789651" y="4896840"/>
                  <a:pt x="3843326" y="6000604"/>
                </a:cubicBezTo>
                <a:cubicBezTo>
                  <a:pt x="3831551" y="6363652"/>
                  <a:pt x="3581914" y="6401005"/>
                  <a:pt x="3202760" y="6509814"/>
                </a:cubicBezTo>
                <a:cubicBezTo>
                  <a:pt x="2817602" y="6418176"/>
                  <a:pt x="2480005" y="6547445"/>
                  <a:pt x="1601385" y="6509814"/>
                </a:cubicBezTo>
                <a:cubicBezTo>
                  <a:pt x="1348098" y="6567242"/>
                  <a:pt x="1024361" y="6384007"/>
                  <a:pt x="640555" y="6509814"/>
                </a:cubicBezTo>
                <a:lnTo>
                  <a:pt x="640555" y="6509814"/>
                </a:lnTo>
                <a:cubicBezTo>
                  <a:pt x="640559" y="6509814"/>
                  <a:pt x="640565" y="6509814"/>
                  <a:pt x="640566" y="6509814"/>
                </a:cubicBezTo>
                <a:cubicBezTo>
                  <a:pt x="274009" y="6562421"/>
                  <a:pt x="-30682" y="6308526"/>
                  <a:pt x="0" y="6000604"/>
                </a:cubicBezTo>
                <a:cubicBezTo>
                  <a:pt x="174018" y="4812352"/>
                  <a:pt x="-218672" y="3759595"/>
                  <a:pt x="0" y="2712423"/>
                </a:cubicBezTo>
                <a:cubicBezTo>
                  <a:pt x="251295" y="2639122"/>
                  <a:pt x="-113615" y="1901938"/>
                  <a:pt x="0" y="1084969"/>
                </a:cubicBezTo>
                <a:lnTo>
                  <a:pt x="0" y="1084969"/>
                </a:lnTo>
                <a:cubicBezTo>
                  <a:pt x="-10076" y="989015"/>
                  <a:pt x="55815" y="719258"/>
                  <a:pt x="0" y="509209"/>
                </a:cubicBezTo>
                <a:close/>
              </a:path>
              <a:path w="3843327" h="6509814" stroke="0" extrusionOk="0">
                <a:moveTo>
                  <a:pt x="0" y="509209"/>
                </a:moveTo>
                <a:cubicBezTo>
                  <a:pt x="-45102" y="289819"/>
                  <a:pt x="224402" y="30420"/>
                  <a:pt x="640566" y="0"/>
                </a:cubicBezTo>
                <a:cubicBezTo>
                  <a:pt x="640565" y="0"/>
                  <a:pt x="640559" y="0"/>
                  <a:pt x="640555" y="0"/>
                </a:cubicBezTo>
                <a:cubicBezTo>
                  <a:pt x="706505" y="-70841"/>
                  <a:pt x="866232" y="-323107"/>
                  <a:pt x="936504" y="-355697"/>
                </a:cubicBezTo>
                <a:cubicBezTo>
                  <a:pt x="1139588" y="-350117"/>
                  <a:pt x="1415406" y="-82374"/>
                  <a:pt x="1601385" y="0"/>
                </a:cubicBezTo>
                <a:cubicBezTo>
                  <a:pt x="2244673" y="116964"/>
                  <a:pt x="2438803" y="67831"/>
                  <a:pt x="3202760" y="0"/>
                </a:cubicBezTo>
                <a:cubicBezTo>
                  <a:pt x="3649246" y="-8360"/>
                  <a:pt x="3965074" y="198554"/>
                  <a:pt x="3843326" y="509209"/>
                </a:cubicBezTo>
                <a:cubicBezTo>
                  <a:pt x="3825842" y="750139"/>
                  <a:pt x="3919965" y="1016085"/>
                  <a:pt x="3843326" y="1084969"/>
                </a:cubicBezTo>
                <a:lnTo>
                  <a:pt x="3843326" y="1084969"/>
                </a:lnTo>
                <a:cubicBezTo>
                  <a:pt x="3889870" y="1389959"/>
                  <a:pt x="3682110" y="2191008"/>
                  <a:pt x="3843326" y="2712423"/>
                </a:cubicBezTo>
                <a:cubicBezTo>
                  <a:pt x="3761836" y="3491282"/>
                  <a:pt x="3625239" y="5208163"/>
                  <a:pt x="3843326" y="6000604"/>
                </a:cubicBezTo>
                <a:cubicBezTo>
                  <a:pt x="3801369" y="6311978"/>
                  <a:pt x="3666092" y="6513809"/>
                  <a:pt x="3202760" y="6509814"/>
                </a:cubicBezTo>
                <a:cubicBezTo>
                  <a:pt x="2968721" y="6511064"/>
                  <a:pt x="1826108" y="6415291"/>
                  <a:pt x="1601385" y="6509814"/>
                </a:cubicBezTo>
                <a:cubicBezTo>
                  <a:pt x="1499386" y="6449654"/>
                  <a:pt x="820423" y="6423914"/>
                  <a:pt x="640555" y="6509814"/>
                </a:cubicBezTo>
                <a:lnTo>
                  <a:pt x="640555" y="6509814"/>
                </a:lnTo>
                <a:cubicBezTo>
                  <a:pt x="640560" y="6509815"/>
                  <a:pt x="640564" y="6509815"/>
                  <a:pt x="640566" y="6509814"/>
                </a:cubicBezTo>
                <a:cubicBezTo>
                  <a:pt x="168732" y="6494675"/>
                  <a:pt x="73703" y="6338221"/>
                  <a:pt x="0" y="6000604"/>
                </a:cubicBezTo>
                <a:cubicBezTo>
                  <a:pt x="-217143" y="5212628"/>
                  <a:pt x="-335104" y="3801305"/>
                  <a:pt x="0" y="2712423"/>
                </a:cubicBezTo>
                <a:cubicBezTo>
                  <a:pt x="-17243" y="1988264"/>
                  <a:pt x="-79372" y="1574661"/>
                  <a:pt x="0" y="1084969"/>
                </a:cubicBezTo>
                <a:lnTo>
                  <a:pt x="0" y="1084969"/>
                </a:lnTo>
                <a:cubicBezTo>
                  <a:pt x="-42424" y="1005493"/>
                  <a:pt x="-55458" y="646298"/>
                  <a:pt x="0" y="509209"/>
                </a:cubicBezTo>
                <a:close/>
              </a:path>
              <a:path w="3843327" h="6509814" fill="none" stroke="0" extrusionOk="0">
                <a:moveTo>
                  <a:pt x="0" y="509209"/>
                </a:moveTo>
                <a:cubicBezTo>
                  <a:pt x="16141" y="216983"/>
                  <a:pt x="272275" y="105249"/>
                  <a:pt x="640566" y="0"/>
                </a:cubicBezTo>
                <a:cubicBezTo>
                  <a:pt x="640565" y="1"/>
                  <a:pt x="640556" y="0"/>
                  <a:pt x="640555" y="0"/>
                </a:cubicBezTo>
                <a:cubicBezTo>
                  <a:pt x="760682" y="-163292"/>
                  <a:pt x="792897" y="-258903"/>
                  <a:pt x="936504" y="-355697"/>
                </a:cubicBezTo>
                <a:cubicBezTo>
                  <a:pt x="1048229" y="-236998"/>
                  <a:pt x="1343725" y="-239792"/>
                  <a:pt x="1601385" y="0"/>
                </a:cubicBezTo>
                <a:cubicBezTo>
                  <a:pt x="2064678" y="24587"/>
                  <a:pt x="3008280" y="-33829"/>
                  <a:pt x="3202760" y="0"/>
                </a:cubicBezTo>
                <a:cubicBezTo>
                  <a:pt x="3460377" y="-32138"/>
                  <a:pt x="3823397" y="257899"/>
                  <a:pt x="3843326" y="509209"/>
                </a:cubicBezTo>
                <a:cubicBezTo>
                  <a:pt x="3880088" y="618450"/>
                  <a:pt x="3876984" y="947377"/>
                  <a:pt x="3843326" y="1084969"/>
                </a:cubicBezTo>
                <a:lnTo>
                  <a:pt x="3843326" y="1084969"/>
                </a:lnTo>
                <a:cubicBezTo>
                  <a:pt x="3887610" y="1739937"/>
                  <a:pt x="3937327" y="1914023"/>
                  <a:pt x="3843326" y="2712423"/>
                </a:cubicBezTo>
                <a:cubicBezTo>
                  <a:pt x="3877930" y="2950705"/>
                  <a:pt x="3924026" y="4679601"/>
                  <a:pt x="3843326" y="6000604"/>
                </a:cubicBezTo>
                <a:cubicBezTo>
                  <a:pt x="3749220" y="6274631"/>
                  <a:pt x="3476165" y="6456664"/>
                  <a:pt x="3202760" y="6509814"/>
                </a:cubicBezTo>
                <a:cubicBezTo>
                  <a:pt x="2771696" y="6371185"/>
                  <a:pt x="2380072" y="6487132"/>
                  <a:pt x="1601385" y="6509814"/>
                </a:cubicBezTo>
                <a:cubicBezTo>
                  <a:pt x="1333230" y="6556750"/>
                  <a:pt x="951873" y="6485078"/>
                  <a:pt x="640555" y="6509814"/>
                </a:cubicBezTo>
                <a:lnTo>
                  <a:pt x="640555" y="6509814"/>
                </a:lnTo>
                <a:cubicBezTo>
                  <a:pt x="640556" y="6509814"/>
                  <a:pt x="640563" y="6509813"/>
                  <a:pt x="640566" y="6509814"/>
                </a:cubicBezTo>
                <a:cubicBezTo>
                  <a:pt x="287423" y="6554342"/>
                  <a:pt x="-6819" y="6257457"/>
                  <a:pt x="0" y="6000604"/>
                </a:cubicBezTo>
                <a:cubicBezTo>
                  <a:pt x="129990" y="4673200"/>
                  <a:pt x="-20938" y="3721504"/>
                  <a:pt x="0" y="2712423"/>
                </a:cubicBezTo>
                <a:cubicBezTo>
                  <a:pt x="145080" y="2443799"/>
                  <a:pt x="-134088" y="1881265"/>
                  <a:pt x="0" y="1084969"/>
                </a:cubicBezTo>
                <a:lnTo>
                  <a:pt x="0" y="1084969"/>
                </a:lnTo>
                <a:cubicBezTo>
                  <a:pt x="-56555" y="999635"/>
                  <a:pt x="14973" y="667800"/>
                  <a:pt x="0" y="509209"/>
                </a:cubicBezTo>
                <a:close/>
              </a:path>
              <a:path w="3843327" h="6509814" fill="none" stroke="0" extrusionOk="0">
                <a:moveTo>
                  <a:pt x="0" y="509209"/>
                </a:moveTo>
                <a:cubicBezTo>
                  <a:pt x="9519" y="313065"/>
                  <a:pt x="257176" y="50408"/>
                  <a:pt x="640566" y="0"/>
                </a:cubicBezTo>
                <a:cubicBezTo>
                  <a:pt x="640562" y="0"/>
                  <a:pt x="640558" y="0"/>
                  <a:pt x="640555" y="0"/>
                </a:cubicBezTo>
                <a:cubicBezTo>
                  <a:pt x="761152" y="-170464"/>
                  <a:pt x="791083" y="-254454"/>
                  <a:pt x="936504" y="-355697"/>
                </a:cubicBezTo>
                <a:cubicBezTo>
                  <a:pt x="1089130" y="-229310"/>
                  <a:pt x="1334639" y="-246208"/>
                  <a:pt x="1601385" y="0"/>
                </a:cubicBezTo>
                <a:cubicBezTo>
                  <a:pt x="2066706" y="37700"/>
                  <a:pt x="3038666" y="-51088"/>
                  <a:pt x="3202760" y="0"/>
                </a:cubicBezTo>
                <a:cubicBezTo>
                  <a:pt x="3521993" y="15517"/>
                  <a:pt x="3812992" y="210400"/>
                  <a:pt x="3843326" y="509209"/>
                </a:cubicBezTo>
                <a:cubicBezTo>
                  <a:pt x="3857244" y="635293"/>
                  <a:pt x="3870548" y="925681"/>
                  <a:pt x="3843326" y="1084969"/>
                </a:cubicBezTo>
                <a:lnTo>
                  <a:pt x="3843326" y="1084969"/>
                </a:lnTo>
                <a:cubicBezTo>
                  <a:pt x="3880311" y="1751404"/>
                  <a:pt x="3909647" y="1906200"/>
                  <a:pt x="3843326" y="2712423"/>
                </a:cubicBezTo>
                <a:cubicBezTo>
                  <a:pt x="3676939" y="3204375"/>
                  <a:pt x="3996531" y="4759007"/>
                  <a:pt x="3843326" y="6000604"/>
                </a:cubicBezTo>
                <a:cubicBezTo>
                  <a:pt x="3780376" y="6300847"/>
                  <a:pt x="3545284" y="6441551"/>
                  <a:pt x="3202760" y="6509814"/>
                </a:cubicBezTo>
                <a:cubicBezTo>
                  <a:pt x="2817649" y="6360293"/>
                  <a:pt x="2423923" y="6461918"/>
                  <a:pt x="1601385" y="6509814"/>
                </a:cubicBezTo>
                <a:cubicBezTo>
                  <a:pt x="1307192" y="6551867"/>
                  <a:pt x="1009098" y="6498214"/>
                  <a:pt x="640555" y="6509814"/>
                </a:cubicBezTo>
                <a:lnTo>
                  <a:pt x="640555" y="6509814"/>
                </a:lnTo>
                <a:cubicBezTo>
                  <a:pt x="640557" y="6509815"/>
                  <a:pt x="640563" y="6509813"/>
                  <a:pt x="640566" y="6509814"/>
                </a:cubicBezTo>
                <a:cubicBezTo>
                  <a:pt x="281365" y="6545398"/>
                  <a:pt x="-5444" y="6309640"/>
                  <a:pt x="0" y="6000604"/>
                </a:cubicBezTo>
                <a:cubicBezTo>
                  <a:pt x="13763" y="4688834"/>
                  <a:pt x="-125820" y="3677379"/>
                  <a:pt x="0" y="2712423"/>
                </a:cubicBezTo>
                <a:cubicBezTo>
                  <a:pt x="224080" y="2415710"/>
                  <a:pt x="-151992" y="1887918"/>
                  <a:pt x="0" y="1084969"/>
                </a:cubicBezTo>
                <a:lnTo>
                  <a:pt x="0" y="1084969"/>
                </a:lnTo>
                <a:cubicBezTo>
                  <a:pt x="-32739" y="1019391"/>
                  <a:pt x="41085" y="674870"/>
                  <a:pt x="0" y="50920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3843327"/>
                      <a:gd name="connsiteY0" fmla="*/ 509209 h 6509814"/>
                      <a:gd name="connsiteX1" fmla="*/ 640566 w 3843327"/>
                      <a:gd name="connsiteY1" fmla="*/ 0 h 6509814"/>
                      <a:gd name="connsiteX2" fmla="*/ 640555 w 3843327"/>
                      <a:gd name="connsiteY2" fmla="*/ 0 h 6509814"/>
                      <a:gd name="connsiteX3" fmla="*/ 936504 w 3843327"/>
                      <a:gd name="connsiteY3" fmla="*/ -355697 h 6509814"/>
                      <a:gd name="connsiteX4" fmla="*/ 1601385 w 3843327"/>
                      <a:gd name="connsiteY4" fmla="*/ 0 h 6509814"/>
                      <a:gd name="connsiteX5" fmla="*/ 3202760 w 3843327"/>
                      <a:gd name="connsiteY5" fmla="*/ 0 h 6509814"/>
                      <a:gd name="connsiteX6" fmla="*/ 3843326 w 3843327"/>
                      <a:gd name="connsiteY6" fmla="*/ 509209 h 6509814"/>
                      <a:gd name="connsiteX7" fmla="*/ 3843326 w 3843327"/>
                      <a:gd name="connsiteY7" fmla="*/ 1084969 h 6509814"/>
                      <a:gd name="connsiteX8" fmla="*/ 3843326 w 3843327"/>
                      <a:gd name="connsiteY8" fmla="*/ 1084969 h 6509814"/>
                      <a:gd name="connsiteX9" fmla="*/ 3843326 w 3843327"/>
                      <a:gd name="connsiteY9" fmla="*/ 2712423 h 6509814"/>
                      <a:gd name="connsiteX10" fmla="*/ 3843326 w 3843327"/>
                      <a:gd name="connsiteY10" fmla="*/ 6000604 h 6509814"/>
                      <a:gd name="connsiteX11" fmla="*/ 3202760 w 3843327"/>
                      <a:gd name="connsiteY11" fmla="*/ 6509814 h 6509814"/>
                      <a:gd name="connsiteX12" fmla="*/ 1601385 w 3843327"/>
                      <a:gd name="connsiteY12" fmla="*/ 6509814 h 6509814"/>
                      <a:gd name="connsiteX13" fmla="*/ 640555 w 3843327"/>
                      <a:gd name="connsiteY13" fmla="*/ 6509814 h 6509814"/>
                      <a:gd name="connsiteX14" fmla="*/ 640555 w 3843327"/>
                      <a:gd name="connsiteY14" fmla="*/ 6509814 h 6509814"/>
                      <a:gd name="connsiteX15" fmla="*/ 640566 w 3843327"/>
                      <a:gd name="connsiteY15" fmla="*/ 6509814 h 6509814"/>
                      <a:gd name="connsiteX16" fmla="*/ 0 w 3843327"/>
                      <a:gd name="connsiteY16" fmla="*/ 6000604 h 6509814"/>
                      <a:gd name="connsiteX17" fmla="*/ 0 w 3843327"/>
                      <a:gd name="connsiteY17" fmla="*/ 2712423 h 6509814"/>
                      <a:gd name="connsiteX18" fmla="*/ 0 w 3843327"/>
                      <a:gd name="connsiteY18" fmla="*/ 1084969 h 6509814"/>
                      <a:gd name="connsiteX19" fmla="*/ 0 w 3843327"/>
                      <a:gd name="connsiteY19" fmla="*/ 1084969 h 6509814"/>
                      <a:gd name="connsiteX20" fmla="*/ 0 w 3843327"/>
                      <a:gd name="connsiteY20" fmla="*/ 509209 h 6509814"/>
                      <a:gd name="connsiteX0" fmla="*/ 0 w 3843327"/>
                      <a:gd name="connsiteY0" fmla="*/ 509209 h 6509814"/>
                      <a:gd name="connsiteX1" fmla="*/ 640566 w 3843327"/>
                      <a:gd name="connsiteY1" fmla="*/ 0 h 6509814"/>
                      <a:gd name="connsiteX2" fmla="*/ 640555 w 3843327"/>
                      <a:gd name="connsiteY2" fmla="*/ 0 h 6509814"/>
                      <a:gd name="connsiteX3" fmla="*/ 936504 w 3843327"/>
                      <a:gd name="connsiteY3" fmla="*/ -355697 h 6509814"/>
                      <a:gd name="connsiteX4" fmla="*/ 1601385 w 3843327"/>
                      <a:gd name="connsiteY4" fmla="*/ 0 h 6509814"/>
                      <a:gd name="connsiteX5" fmla="*/ 3202760 w 3843327"/>
                      <a:gd name="connsiteY5" fmla="*/ 0 h 6509814"/>
                      <a:gd name="connsiteX6" fmla="*/ 3843326 w 3843327"/>
                      <a:gd name="connsiteY6" fmla="*/ 509209 h 6509814"/>
                      <a:gd name="connsiteX7" fmla="*/ 3843326 w 3843327"/>
                      <a:gd name="connsiteY7" fmla="*/ 1084969 h 6509814"/>
                      <a:gd name="connsiteX8" fmla="*/ 3843326 w 3843327"/>
                      <a:gd name="connsiteY8" fmla="*/ 1084969 h 6509814"/>
                      <a:gd name="connsiteX9" fmla="*/ 3843326 w 3843327"/>
                      <a:gd name="connsiteY9" fmla="*/ 2712423 h 6509814"/>
                      <a:gd name="connsiteX10" fmla="*/ 3843326 w 3843327"/>
                      <a:gd name="connsiteY10" fmla="*/ 6000604 h 6509814"/>
                      <a:gd name="connsiteX11" fmla="*/ 3202760 w 3843327"/>
                      <a:gd name="connsiteY11" fmla="*/ 6509814 h 6509814"/>
                      <a:gd name="connsiteX12" fmla="*/ 1601385 w 3843327"/>
                      <a:gd name="connsiteY12" fmla="*/ 6509814 h 6509814"/>
                      <a:gd name="connsiteX13" fmla="*/ 640555 w 3843327"/>
                      <a:gd name="connsiteY13" fmla="*/ 6509814 h 6509814"/>
                      <a:gd name="connsiteX14" fmla="*/ 640555 w 3843327"/>
                      <a:gd name="connsiteY14" fmla="*/ 6509814 h 6509814"/>
                      <a:gd name="connsiteX15" fmla="*/ 640566 w 3843327"/>
                      <a:gd name="connsiteY15" fmla="*/ 6509814 h 6509814"/>
                      <a:gd name="connsiteX16" fmla="*/ 0 w 3843327"/>
                      <a:gd name="connsiteY16" fmla="*/ 6000604 h 6509814"/>
                      <a:gd name="connsiteX17" fmla="*/ 0 w 3843327"/>
                      <a:gd name="connsiteY17" fmla="*/ 2712423 h 6509814"/>
                      <a:gd name="connsiteX18" fmla="*/ 0 w 3843327"/>
                      <a:gd name="connsiteY18" fmla="*/ 1084969 h 6509814"/>
                      <a:gd name="connsiteX19" fmla="*/ 0 w 3843327"/>
                      <a:gd name="connsiteY19" fmla="*/ 1084969 h 6509814"/>
                      <a:gd name="connsiteX20" fmla="*/ 0 w 3843327"/>
                      <a:gd name="connsiteY20" fmla="*/ 509209 h 6509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843327" h="6509814" fill="none" extrusionOk="0">
                        <a:moveTo>
                          <a:pt x="0" y="509209"/>
                        </a:moveTo>
                        <a:cubicBezTo>
                          <a:pt x="868" y="276370"/>
                          <a:pt x="248092" y="42539"/>
                          <a:pt x="640566" y="0"/>
                        </a:cubicBezTo>
                        <a:cubicBezTo>
                          <a:pt x="640561" y="0"/>
                          <a:pt x="640558" y="-1"/>
                          <a:pt x="640555" y="0"/>
                        </a:cubicBezTo>
                        <a:cubicBezTo>
                          <a:pt x="758188" y="-172017"/>
                          <a:pt x="799983" y="-266772"/>
                          <a:pt x="936504" y="-355697"/>
                        </a:cubicBezTo>
                        <a:cubicBezTo>
                          <a:pt x="1105018" y="-215373"/>
                          <a:pt x="1333117" y="-212457"/>
                          <a:pt x="1601385" y="0"/>
                        </a:cubicBezTo>
                        <a:cubicBezTo>
                          <a:pt x="2060278" y="13658"/>
                          <a:pt x="3022761" y="-34000"/>
                          <a:pt x="3202760" y="0"/>
                        </a:cubicBezTo>
                        <a:cubicBezTo>
                          <a:pt x="3578857" y="9473"/>
                          <a:pt x="3813552" y="206244"/>
                          <a:pt x="3843326" y="509209"/>
                        </a:cubicBezTo>
                        <a:cubicBezTo>
                          <a:pt x="3868840" y="631617"/>
                          <a:pt x="3863764" y="949219"/>
                          <a:pt x="3843326" y="1084969"/>
                        </a:cubicBezTo>
                        <a:lnTo>
                          <a:pt x="3843326" y="1084969"/>
                        </a:lnTo>
                        <a:cubicBezTo>
                          <a:pt x="3882500" y="1768442"/>
                          <a:pt x="3922917" y="1894777"/>
                          <a:pt x="3843326" y="2712423"/>
                        </a:cubicBezTo>
                        <a:cubicBezTo>
                          <a:pt x="3663686" y="3224140"/>
                          <a:pt x="3776631" y="4681405"/>
                          <a:pt x="3843326" y="6000604"/>
                        </a:cubicBezTo>
                        <a:cubicBezTo>
                          <a:pt x="3839681" y="6319466"/>
                          <a:pt x="3551655" y="6453928"/>
                          <a:pt x="3202760" y="6509814"/>
                        </a:cubicBezTo>
                        <a:cubicBezTo>
                          <a:pt x="2797025" y="6419849"/>
                          <a:pt x="2430099" y="6513254"/>
                          <a:pt x="1601385" y="6509814"/>
                        </a:cubicBezTo>
                        <a:cubicBezTo>
                          <a:pt x="1352248" y="6558499"/>
                          <a:pt x="1008876" y="6426519"/>
                          <a:pt x="640555" y="6509814"/>
                        </a:cubicBezTo>
                        <a:lnTo>
                          <a:pt x="640555" y="6509814"/>
                        </a:lnTo>
                        <a:cubicBezTo>
                          <a:pt x="640559" y="6509814"/>
                          <a:pt x="640565" y="6509814"/>
                          <a:pt x="640566" y="6509814"/>
                        </a:cubicBezTo>
                        <a:cubicBezTo>
                          <a:pt x="277436" y="6548729"/>
                          <a:pt x="-6725" y="6284631"/>
                          <a:pt x="0" y="6000604"/>
                        </a:cubicBezTo>
                        <a:cubicBezTo>
                          <a:pt x="189399" y="4796713"/>
                          <a:pt x="-216820" y="3724114"/>
                          <a:pt x="0" y="2712423"/>
                        </a:cubicBezTo>
                        <a:cubicBezTo>
                          <a:pt x="192371" y="2552698"/>
                          <a:pt x="-122327" y="1850294"/>
                          <a:pt x="0" y="1084969"/>
                        </a:cubicBezTo>
                        <a:lnTo>
                          <a:pt x="0" y="1084969"/>
                        </a:lnTo>
                        <a:cubicBezTo>
                          <a:pt x="-15134" y="990954"/>
                          <a:pt x="39242" y="695716"/>
                          <a:pt x="0" y="509209"/>
                        </a:cubicBezTo>
                        <a:close/>
                      </a:path>
                      <a:path w="3843327" h="6509814" stroke="0" extrusionOk="0">
                        <a:moveTo>
                          <a:pt x="0" y="509209"/>
                        </a:moveTo>
                        <a:cubicBezTo>
                          <a:pt x="-19721" y="278854"/>
                          <a:pt x="277696" y="7851"/>
                          <a:pt x="640566" y="0"/>
                        </a:cubicBezTo>
                        <a:cubicBezTo>
                          <a:pt x="640565" y="0"/>
                          <a:pt x="640559" y="0"/>
                          <a:pt x="640555" y="0"/>
                        </a:cubicBezTo>
                        <a:cubicBezTo>
                          <a:pt x="713886" y="-81977"/>
                          <a:pt x="852729" y="-310889"/>
                          <a:pt x="936504" y="-355697"/>
                        </a:cubicBezTo>
                        <a:cubicBezTo>
                          <a:pt x="1104326" y="-349617"/>
                          <a:pt x="1409470" y="-97914"/>
                          <a:pt x="1601385" y="0"/>
                        </a:cubicBezTo>
                        <a:cubicBezTo>
                          <a:pt x="2234156" y="113158"/>
                          <a:pt x="2454447" y="45937"/>
                          <a:pt x="3202760" y="0"/>
                        </a:cubicBezTo>
                        <a:cubicBezTo>
                          <a:pt x="3596712" y="29317"/>
                          <a:pt x="3911876" y="190331"/>
                          <a:pt x="3843326" y="509209"/>
                        </a:cubicBezTo>
                        <a:cubicBezTo>
                          <a:pt x="3814314" y="741151"/>
                          <a:pt x="3904152" y="1003962"/>
                          <a:pt x="3843326" y="1084969"/>
                        </a:cubicBezTo>
                        <a:lnTo>
                          <a:pt x="3843326" y="1084969"/>
                        </a:lnTo>
                        <a:cubicBezTo>
                          <a:pt x="3886236" y="1398079"/>
                          <a:pt x="3686050" y="2185211"/>
                          <a:pt x="3843326" y="2712423"/>
                        </a:cubicBezTo>
                        <a:cubicBezTo>
                          <a:pt x="3780019" y="3481247"/>
                          <a:pt x="3686648" y="5269807"/>
                          <a:pt x="3843326" y="6000604"/>
                        </a:cubicBezTo>
                        <a:cubicBezTo>
                          <a:pt x="3845679" y="6271832"/>
                          <a:pt x="3631863" y="6523953"/>
                          <a:pt x="3202760" y="6509814"/>
                        </a:cubicBezTo>
                        <a:cubicBezTo>
                          <a:pt x="2942865" y="6481275"/>
                          <a:pt x="1819366" y="6410946"/>
                          <a:pt x="1601385" y="6509814"/>
                        </a:cubicBezTo>
                        <a:cubicBezTo>
                          <a:pt x="1485852" y="6472044"/>
                          <a:pt x="803415" y="6436571"/>
                          <a:pt x="640555" y="6509814"/>
                        </a:cubicBezTo>
                        <a:lnTo>
                          <a:pt x="640555" y="6509814"/>
                        </a:lnTo>
                        <a:cubicBezTo>
                          <a:pt x="640559" y="6509815"/>
                          <a:pt x="640565" y="6509814"/>
                          <a:pt x="640566" y="6509814"/>
                        </a:cubicBezTo>
                        <a:cubicBezTo>
                          <a:pt x="206817" y="6499762"/>
                          <a:pt x="48959" y="6334324"/>
                          <a:pt x="0" y="6000604"/>
                        </a:cubicBezTo>
                        <a:cubicBezTo>
                          <a:pt x="-84164" y="5064275"/>
                          <a:pt x="-217845" y="3723969"/>
                          <a:pt x="0" y="2712423"/>
                        </a:cubicBezTo>
                        <a:cubicBezTo>
                          <a:pt x="-4044" y="1953246"/>
                          <a:pt x="-83068" y="1559970"/>
                          <a:pt x="0" y="1084969"/>
                        </a:cubicBezTo>
                        <a:lnTo>
                          <a:pt x="0" y="1084969"/>
                        </a:lnTo>
                        <a:cubicBezTo>
                          <a:pt x="-37427" y="997698"/>
                          <a:pt x="-48793" y="627456"/>
                          <a:pt x="0" y="509209"/>
                        </a:cubicBezTo>
                        <a:close/>
                      </a:path>
                      <a:path w="3843327" h="6509814" fill="none" stroke="0" extrusionOk="0">
                        <a:moveTo>
                          <a:pt x="0" y="509209"/>
                        </a:moveTo>
                        <a:cubicBezTo>
                          <a:pt x="8211" y="241750"/>
                          <a:pt x="291532" y="74204"/>
                          <a:pt x="640566" y="0"/>
                        </a:cubicBezTo>
                        <a:cubicBezTo>
                          <a:pt x="640564" y="1"/>
                          <a:pt x="640557" y="0"/>
                          <a:pt x="640555" y="0"/>
                        </a:cubicBezTo>
                        <a:cubicBezTo>
                          <a:pt x="767685" y="-162280"/>
                          <a:pt x="805359" y="-251097"/>
                          <a:pt x="936504" y="-355697"/>
                        </a:cubicBezTo>
                        <a:cubicBezTo>
                          <a:pt x="1083014" y="-263687"/>
                          <a:pt x="1348113" y="-219122"/>
                          <a:pt x="1601385" y="0"/>
                        </a:cubicBezTo>
                        <a:cubicBezTo>
                          <a:pt x="2061757" y="27576"/>
                          <a:pt x="2990679" y="-49629"/>
                          <a:pt x="3202760" y="0"/>
                        </a:cubicBezTo>
                        <a:cubicBezTo>
                          <a:pt x="3490027" y="-12202"/>
                          <a:pt x="3824273" y="250099"/>
                          <a:pt x="3843326" y="509209"/>
                        </a:cubicBezTo>
                        <a:cubicBezTo>
                          <a:pt x="3857655" y="621393"/>
                          <a:pt x="3882082" y="953347"/>
                          <a:pt x="3843326" y="1084969"/>
                        </a:cubicBezTo>
                        <a:lnTo>
                          <a:pt x="3843326" y="1084969"/>
                        </a:lnTo>
                        <a:cubicBezTo>
                          <a:pt x="3882723" y="1751248"/>
                          <a:pt x="3908342" y="1903767"/>
                          <a:pt x="3843326" y="2712423"/>
                        </a:cubicBezTo>
                        <a:cubicBezTo>
                          <a:pt x="4012244" y="3017056"/>
                          <a:pt x="3808469" y="4666102"/>
                          <a:pt x="3843326" y="6000604"/>
                        </a:cubicBezTo>
                        <a:cubicBezTo>
                          <a:pt x="3801225" y="6276373"/>
                          <a:pt x="3511468" y="6457963"/>
                          <a:pt x="3202760" y="6509814"/>
                        </a:cubicBezTo>
                        <a:cubicBezTo>
                          <a:pt x="2760512" y="6394673"/>
                          <a:pt x="2395926" y="6468336"/>
                          <a:pt x="1601385" y="6509814"/>
                        </a:cubicBezTo>
                        <a:cubicBezTo>
                          <a:pt x="1350156" y="6545507"/>
                          <a:pt x="999505" y="6482119"/>
                          <a:pt x="640555" y="6509814"/>
                        </a:cubicBezTo>
                        <a:lnTo>
                          <a:pt x="640555" y="6509814"/>
                        </a:lnTo>
                        <a:cubicBezTo>
                          <a:pt x="640557" y="6509815"/>
                          <a:pt x="640563" y="6509813"/>
                          <a:pt x="640566" y="6509814"/>
                        </a:cubicBezTo>
                        <a:cubicBezTo>
                          <a:pt x="292429" y="6521380"/>
                          <a:pt x="12471" y="6317356"/>
                          <a:pt x="0" y="6000604"/>
                        </a:cubicBezTo>
                        <a:cubicBezTo>
                          <a:pt x="173178" y="4757791"/>
                          <a:pt x="-149163" y="3672874"/>
                          <a:pt x="0" y="2712423"/>
                        </a:cubicBezTo>
                        <a:cubicBezTo>
                          <a:pt x="178784" y="2475310"/>
                          <a:pt x="-136823" y="1857086"/>
                          <a:pt x="0" y="1084969"/>
                        </a:cubicBezTo>
                        <a:lnTo>
                          <a:pt x="0" y="1084969"/>
                        </a:lnTo>
                        <a:cubicBezTo>
                          <a:pt x="-34253" y="1003951"/>
                          <a:pt x="23890" y="671579"/>
                          <a:pt x="0" y="50920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coastal defences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FEEDBACK: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Strength –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you have included your own quiz question for a range of coastal defences. 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Weakness – 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miss opportunity to show knowledge by writing answer sheets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Next step – 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write an answer to each question and give a reason why.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718A08E-2D84-22F6-CAA2-15C40CE9FE59}"/>
              </a:ext>
            </a:extLst>
          </p:cNvPr>
          <p:cNvSpPr/>
          <p:nvPr/>
        </p:nvSpPr>
        <p:spPr>
          <a:xfrm>
            <a:off x="6114724" y="2820575"/>
            <a:ext cx="449384" cy="5177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144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Widescreen</PresentationFormat>
  <Paragraphs>83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1_Office Theme</vt:lpstr>
      <vt:lpstr>Coastal Landscapes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Landscapes</dc:title>
  <dc:creator>J Harnett</dc:creator>
  <cp:lastModifiedBy>J Harnett</cp:lastModifiedBy>
  <cp:revision>1</cp:revision>
  <dcterms:created xsi:type="dcterms:W3CDTF">2024-11-28T12:56:55Z</dcterms:created>
  <dcterms:modified xsi:type="dcterms:W3CDTF">2024-11-28T12:57:17Z</dcterms:modified>
</cp:coreProperties>
</file>