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0" r:id="rId3"/>
    <p:sldId id="28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931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00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02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79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39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47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90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0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00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2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71C54-8FF6-4943-BE8A-842979B661D2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8956-D96F-4BBE-A673-E2B7FA532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512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GtUEe48Lq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GtUEe48Lq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1" y="391554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800" b="1" dirty="0">
                <a:latin typeface="Century Gothic"/>
              </a:rPr>
              <a:t>Meaningful Homeworks</a:t>
            </a:r>
          </a:p>
          <a:p>
            <a:r>
              <a:rPr lang="en-GB" sz="4800" b="1" dirty="0">
                <a:latin typeface="Century Gothic"/>
              </a:rPr>
              <a:t>Year 9</a:t>
            </a:r>
            <a:endParaRPr lang="en-GB" sz="4800" b="1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The King's Open Evening for Intake into Year 7 in 2018 | Bookit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4" y="329419"/>
            <a:ext cx="4037603" cy="1689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82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Summer 2 – Unseen Poetry (HWK 1)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78" y="1713199"/>
            <a:ext cx="11664844" cy="4863501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n-GB" sz="2000" b="1" dirty="0">
                <a:latin typeface="Century Gothic"/>
                <a:ea typeface="+mn-lt"/>
                <a:cs typeface="+mn-lt"/>
              </a:rPr>
              <a:t>Task:</a:t>
            </a:r>
            <a:endParaRPr lang="en-US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Read the unseen poem, </a:t>
            </a:r>
            <a:r>
              <a:rPr lang="en-GB" sz="2000" i="1" dirty="0">
                <a:latin typeface="Century Gothic"/>
                <a:ea typeface="+mn-lt"/>
                <a:cs typeface="+mn-lt"/>
              </a:rPr>
              <a:t>Women Work </a:t>
            </a:r>
            <a:r>
              <a:rPr lang="en-GB" sz="2000" dirty="0">
                <a:latin typeface="Century Gothic"/>
                <a:ea typeface="+mn-lt"/>
                <a:cs typeface="+mn-lt"/>
              </a:rPr>
              <a:t>by Maya Angelou, and write in role describing a typical domestic day in your life</a:t>
            </a:r>
            <a:endParaRPr lang="en-GB">
              <a:latin typeface="Century Gothic"/>
            </a:endParaRPr>
          </a:p>
          <a:p>
            <a:pPr>
              <a:buNone/>
            </a:pPr>
            <a:r>
              <a:rPr lang="en-GB" sz="2000" b="1" dirty="0">
                <a:latin typeface="Century Gothic"/>
                <a:ea typeface="+mn-lt"/>
                <a:cs typeface="+mn-lt"/>
              </a:rPr>
              <a:t>Guidance:</a:t>
            </a:r>
            <a:endParaRPr lang="en-GB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-Research the poem using </a:t>
            </a:r>
            <a:r>
              <a:rPr lang="en-GB" sz="2000" dirty="0" err="1">
                <a:latin typeface="Century Gothic"/>
                <a:ea typeface="+mn-lt"/>
                <a:cs typeface="+mn-lt"/>
              </a:rPr>
              <a:t>Youtube</a:t>
            </a:r>
            <a:r>
              <a:rPr lang="en-GB" sz="2000" dirty="0">
                <a:latin typeface="Century Gothic"/>
                <a:ea typeface="+mn-lt"/>
                <a:cs typeface="+mn-lt"/>
              </a:rPr>
              <a:t>: </a:t>
            </a:r>
            <a:r>
              <a:rPr lang="en-GB" sz="2000" dirty="0">
                <a:latin typeface="Century Gothic"/>
                <a:ea typeface="+mn-lt"/>
                <a:cs typeface="+mn-lt"/>
                <a:hlinkClick r:id="rId2"/>
              </a:rPr>
              <a:t>https://www.youtube.com/watch?v=gGtUEe48Lqc</a:t>
            </a:r>
            <a:endParaRPr lang="en-GB">
              <a:latin typeface="Century Gothic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•A range of CAPFOREST techniques</a:t>
            </a:r>
            <a:endParaRPr lang="en-GB" sz="2000" dirty="0"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•At least five types of punctuation</a:t>
            </a:r>
            <a:endParaRPr lang="en-GB" sz="2000" dirty="0"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•A range of ELIPT sentence starters</a:t>
            </a:r>
            <a:endParaRPr lang="en-GB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2000" dirty="0">
                <a:latin typeface="Century Gothic"/>
                <a:ea typeface="+mn-lt"/>
                <a:cs typeface="+mn-lt"/>
              </a:rPr>
              <a:t>Accurate spelling, punctuation and grammar</a:t>
            </a:r>
            <a:endParaRPr lang="en-GB" dirty="0"/>
          </a:p>
          <a:p>
            <a:pPr>
              <a:buNone/>
            </a:pPr>
            <a:endParaRPr lang="en-GB" sz="2000" dirty="0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 b="1" dirty="0">
                <a:latin typeface="Century Gothic"/>
                <a:ea typeface="+mn-lt"/>
                <a:cs typeface="+mn-lt"/>
              </a:rPr>
              <a:t>Success Criteria:</a:t>
            </a:r>
            <a:endParaRPr lang="en-US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>
                <a:latin typeface="Century Gothic"/>
                <a:ea typeface="+mn-lt"/>
                <a:cs typeface="+mn-lt"/>
              </a:rPr>
              <a:t>•WT - Writer's techniques (show, don't tell/ similes/ alliteration/ triple)</a:t>
            </a:r>
            <a:endParaRPr lang="en-GB" dirty="0">
              <a:latin typeface="Century Gothic"/>
              <a:ea typeface="+mn-lt"/>
              <a:cs typeface="+mn-lt"/>
            </a:endParaRPr>
          </a:p>
          <a:p>
            <a:r>
              <a:rPr lang="en-GB" sz="2000" dirty="0">
                <a:latin typeface="Century Gothic"/>
                <a:cs typeface="Calibri"/>
              </a:rPr>
              <a:t>St – </a:t>
            </a:r>
            <a:r>
              <a:rPr lang="en-GB" sz="2000">
                <a:latin typeface="Century Gothic"/>
                <a:cs typeface="Calibri"/>
              </a:rPr>
              <a:t>Structure</a:t>
            </a:r>
            <a:endParaRPr lang="en-GB" sz="2000" dirty="0" err="1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RP – Range of punctuation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SO – Sentence openings are varied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 err="1">
                <a:latin typeface="Century Gothic"/>
                <a:cs typeface="Calibri"/>
              </a:rPr>
              <a:t>Sp</a:t>
            </a:r>
            <a:r>
              <a:rPr lang="en-GB" sz="2000" dirty="0">
                <a:latin typeface="Century Gothic"/>
                <a:cs typeface="Calibri"/>
              </a:rPr>
              <a:t> – Spelling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G – Grammar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AV – Ambitious vocabulary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>
                <a:latin typeface="Century Gothic"/>
                <a:cs typeface="Calibri"/>
              </a:rPr>
              <a:t>D – Developed response (at least 3 paragraphs)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pPr marL="0" indent="0">
              <a:buNone/>
            </a:pPr>
            <a:endParaRPr lang="en-GB" sz="2000" b="1" dirty="0">
              <a:latin typeface="Century Gothic" panose="020B0502020202020204" pitchFamily="34" charset="0"/>
              <a:cs typeface="Calibri"/>
            </a:endParaRPr>
          </a:p>
          <a:p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7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Century Gothic"/>
              </a:rPr>
              <a:t>Summer 2 – Unseen Poetry (HWK 1)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578" y="1696635"/>
            <a:ext cx="5182323" cy="4880065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pPr>
              <a:buNone/>
            </a:pPr>
            <a:r>
              <a:rPr lang="en-GB" sz="2000" b="1" dirty="0">
                <a:latin typeface="Century Gothic"/>
                <a:ea typeface="+mn-lt"/>
                <a:cs typeface="+mn-lt"/>
              </a:rPr>
              <a:t>Task:</a:t>
            </a:r>
            <a:endParaRPr lang="en-US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Read the unseen poem, </a:t>
            </a:r>
            <a:r>
              <a:rPr lang="en-GB" sz="2000" i="1" dirty="0">
                <a:latin typeface="Century Gothic"/>
                <a:ea typeface="+mn-lt"/>
                <a:cs typeface="+mn-lt"/>
              </a:rPr>
              <a:t>Women Work </a:t>
            </a:r>
            <a:r>
              <a:rPr lang="en-GB" sz="2000" dirty="0">
                <a:latin typeface="Century Gothic"/>
                <a:ea typeface="+mn-lt"/>
                <a:cs typeface="+mn-lt"/>
              </a:rPr>
              <a:t>by Maya Angelou, and write in role describing a typical domestic day in your life</a:t>
            </a:r>
            <a:endParaRPr lang="en-GB">
              <a:latin typeface="Century Gothic"/>
            </a:endParaRPr>
          </a:p>
          <a:p>
            <a:pPr>
              <a:buNone/>
            </a:pPr>
            <a:r>
              <a:rPr lang="en-GB" sz="2000" b="1" dirty="0">
                <a:latin typeface="Century Gothic"/>
                <a:ea typeface="+mn-lt"/>
                <a:cs typeface="+mn-lt"/>
              </a:rPr>
              <a:t>Guidance:</a:t>
            </a:r>
            <a:endParaRPr lang="en-GB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-Research the poem using </a:t>
            </a:r>
            <a:r>
              <a:rPr lang="en-GB" sz="2000" dirty="0" err="1">
                <a:latin typeface="Century Gothic"/>
                <a:ea typeface="+mn-lt"/>
                <a:cs typeface="+mn-lt"/>
              </a:rPr>
              <a:t>Youtube</a:t>
            </a:r>
            <a:r>
              <a:rPr lang="en-GB" sz="2000" dirty="0">
                <a:latin typeface="Century Gothic"/>
                <a:ea typeface="+mn-lt"/>
                <a:cs typeface="+mn-lt"/>
              </a:rPr>
              <a:t>: </a:t>
            </a:r>
            <a:r>
              <a:rPr lang="en-GB" sz="2000" dirty="0">
                <a:latin typeface="Century Gothic"/>
                <a:ea typeface="+mn-lt"/>
                <a:cs typeface="+mn-lt"/>
                <a:hlinkClick r:id="rId2"/>
              </a:rPr>
              <a:t>https://www.youtube.com/watch?v=gGtUEe48Lqc</a:t>
            </a:r>
            <a:endParaRPr lang="en-GB">
              <a:latin typeface="Century Gothic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•A range of CAPFOREST techniques</a:t>
            </a:r>
            <a:endParaRPr lang="en-GB" sz="2000" dirty="0"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•At least five types of punctuation</a:t>
            </a:r>
            <a:endParaRPr lang="en-GB" sz="2000" dirty="0">
              <a:ea typeface="+mn-lt"/>
              <a:cs typeface="+mn-lt"/>
            </a:endParaRPr>
          </a:p>
          <a:p>
            <a:pPr>
              <a:buNone/>
            </a:pPr>
            <a:r>
              <a:rPr lang="en-GB" sz="2000" dirty="0">
                <a:latin typeface="Century Gothic"/>
                <a:ea typeface="+mn-lt"/>
                <a:cs typeface="+mn-lt"/>
              </a:rPr>
              <a:t>•A range of ELIPT sentence starters</a:t>
            </a:r>
            <a:endParaRPr lang="en-GB" sz="2000" dirty="0"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2000" dirty="0">
                <a:latin typeface="Century Gothic"/>
                <a:ea typeface="+mn-lt"/>
                <a:cs typeface="+mn-lt"/>
              </a:rPr>
              <a:t>Accurate spelling, punctuation and grammar</a:t>
            </a:r>
            <a:endParaRPr lang="en-GB" dirty="0"/>
          </a:p>
          <a:p>
            <a:pPr>
              <a:buNone/>
            </a:pPr>
            <a:endParaRPr lang="en-GB" sz="2000" dirty="0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 b="1" dirty="0">
                <a:latin typeface="Century Gothic"/>
                <a:ea typeface="+mn-lt"/>
                <a:cs typeface="+mn-lt"/>
              </a:rPr>
              <a:t>Success Criteria:</a:t>
            </a:r>
            <a:endParaRPr lang="en-US">
              <a:latin typeface="Century Gothic"/>
              <a:ea typeface="+mn-lt"/>
              <a:cs typeface="+mn-lt"/>
            </a:endParaRPr>
          </a:p>
          <a:p>
            <a:pPr>
              <a:buNone/>
            </a:pPr>
            <a:r>
              <a:rPr lang="en-GB" sz="2000">
                <a:latin typeface="Century Gothic"/>
                <a:ea typeface="+mn-lt"/>
                <a:cs typeface="+mn-lt"/>
              </a:rPr>
              <a:t>•WT - Writer's techniques (show, don't tell/ similes/ alliteration/ triple)</a:t>
            </a:r>
            <a:endParaRPr lang="en-GB" dirty="0">
              <a:latin typeface="Century Gothic"/>
              <a:ea typeface="+mn-lt"/>
              <a:cs typeface="+mn-lt"/>
            </a:endParaRPr>
          </a:p>
          <a:p>
            <a:r>
              <a:rPr lang="en-GB" sz="2000" dirty="0">
                <a:latin typeface="Century Gothic"/>
                <a:cs typeface="Calibri"/>
              </a:rPr>
              <a:t>St – </a:t>
            </a:r>
            <a:r>
              <a:rPr lang="en-GB" sz="2000">
                <a:latin typeface="Century Gothic"/>
                <a:cs typeface="Calibri"/>
              </a:rPr>
              <a:t>Structure</a:t>
            </a:r>
            <a:endParaRPr lang="en-GB" sz="2000" dirty="0" err="1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RP – Range of punctuation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SO – Sentence openings are varied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 err="1">
                <a:latin typeface="Century Gothic"/>
                <a:cs typeface="Calibri"/>
              </a:rPr>
              <a:t>Sp</a:t>
            </a:r>
            <a:r>
              <a:rPr lang="en-GB" sz="2000" dirty="0">
                <a:latin typeface="Century Gothic"/>
                <a:cs typeface="Calibri"/>
              </a:rPr>
              <a:t> – Spelling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G – Grammar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 dirty="0">
                <a:latin typeface="Century Gothic"/>
                <a:cs typeface="Calibri"/>
              </a:rPr>
              <a:t>AV – Ambitious vocabulary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r>
              <a:rPr lang="en-GB" sz="2000">
                <a:latin typeface="Century Gothic"/>
                <a:cs typeface="Calibri"/>
              </a:rPr>
              <a:t>D – Developed response (at least 3 paragraphs)</a:t>
            </a: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pPr marL="0" indent="0">
              <a:buNone/>
            </a:pPr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pPr marL="0" indent="0">
              <a:buNone/>
            </a:pPr>
            <a:endParaRPr lang="en-GB" sz="2000" b="1" dirty="0">
              <a:latin typeface="Century Gothic" panose="020B0502020202020204" pitchFamily="34" charset="0"/>
              <a:cs typeface="Calibri"/>
            </a:endParaRPr>
          </a:p>
          <a:p>
            <a:endParaRPr lang="en-GB" sz="2000" dirty="0">
              <a:latin typeface="Century Gothic" panose="020B0502020202020204" pitchFamily="34" charset="0"/>
              <a:cs typeface="Calibri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E0E322-5699-074F-4F12-B0CF2863941B}"/>
              </a:ext>
            </a:extLst>
          </p:cNvPr>
          <p:cNvSpPr/>
          <p:nvPr/>
        </p:nvSpPr>
        <p:spPr>
          <a:xfrm>
            <a:off x="7097109" y="1623391"/>
            <a:ext cx="4807759" cy="499165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/>
              </a:rPr>
              <a:t>Sweat dripped from my brow and dropped into the bucket of disinfectant below, the baby bound to my chest so tightly I could feel the rise and fall of her breath. My mind whirled like the hurricane that had been and gone three days ago, taking all my washing with it. 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/>
              </a:rPr>
              <a:t>Hissing in the background, the sound of the kettle on the stove urges me to hurry up, fill the iron quicker and press the kiddies' clothes before bedtime. 23:30. 18 and a half hours and counting; only 5 more hours before my motherly duties call me awake again.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E51519-51D9-B13C-4EDF-554125326519}"/>
              </a:ext>
            </a:extLst>
          </p:cNvPr>
          <p:cNvSpPr txBox="1"/>
          <p:nvPr/>
        </p:nvSpPr>
        <p:spPr>
          <a:xfrm>
            <a:off x="5041223" y="4368315"/>
            <a:ext cx="2009913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A teacher example which focuses on forming a clear narrative voice, with use of a range of structural features to capture the reader's interest; more development of a range of punctuation would be needed.</a:t>
            </a:r>
          </a:p>
        </p:txBody>
      </p:sp>
    </p:spTree>
    <p:extLst>
      <p:ext uri="{BB962C8B-B14F-4D97-AF65-F5344CB8AC3E}">
        <p14:creationId xmlns:p14="http://schemas.microsoft.com/office/powerpoint/2010/main" val="29183631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1_Office Theme</vt:lpstr>
      <vt:lpstr>PowerPoint Presentation</vt:lpstr>
      <vt:lpstr>Summer 2 – Unseen Poetry (HWK 1)</vt:lpstr>
      <vt:lpstr>Summer 2 – Unseen Poetry (HWK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Harnett</dc:creator>
  <cp:lastModifiedBy>J Harnett</cp:lastModifiedBy>
  <cp:revision>1</cp:revision>
  <dcterms:created xsi:type="dcterms:W3CDTF">2024-11-29T15:46:50Z</dcterms:created>
  <dcterms:modified xsi:type="dcterms:W3CDTF">2024-11-29T15:47:13Z</dcterms:modified>
</cp:coreProperties>
</file>