
<file path=[Content_Types].xml><?xml version="1.0" encoding="utf-8"?>
<Types xmlns="http://schemas.openxmlformats.org/package/2006/content-types">
  <Default Extension="1" ContentType="image/jpeg"/>
  <Default Extension="jpeg" ContentType="image/jpeg"/>
  <Default Extension="jpg" ContentType="image/jpeg"/>
  <Default Extension="png" ContentType="image/png"/>
  <Default Extension="rels" ContentType="application/vnd.openxmlformats-package.relationships+xml"/>
  <Default Extension="svg" ContentType="image/svg+xml"/>
  <Default Extension="tmp" ContentType="image/png"/>
  <Default Extension="wdp" ContentType="image/vnd.ms-photo"/>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notesSlides/notesSlide2.xml" ContentType="application/vnd.openxmlformats-officedocument.presentationml.notesSlide+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69" r:id="rId4"/>
  </p:sldMasterIdLst>
  <p:notesMasterIdLst>
    <p:notesMasterId r:id="rId68"/>
  </p:notesMasterIdLst>
  <p:handoutMasterIdLst>
    <p:handoutMasterId r:id="rId69"/>
  </p:handoutMasterIdLst>
  <p:sldIdLst>
    <p:sldId id="256" r:id="rId5"/>
    <p:sldId id="262" r:id="rId6"/>
    <p:sldId id="275" r:id="rId7"/>
    <p:sldId id="276" r:id="rId8"/>
    <p:sldId id="278" r:id="rId9"/>
    <p:sldId id="277" r:id="rId10"/>
    <p:sldId id="279" r:id="rId11"/>
    <p:sldId id="281" r:id="rId12"/>
    <p:sldId id="280" r:id="rId13"/>
    <p:sldId id="282" r:id="rId14"/>
    <p:sldId id="283" r:id="rId15"/>
    <p:sldId id="284" r:id="rId16"/>
    <p:sldId id="285" r:id="rId17"/>
    <p:sldId id="286" r:id="rId18"/>
    <p:sldId id="263" r:id="rId19"/>
    <p:sldId id="309" r:id="rId20"/>
    <p:sldId id="308" r:id="rId21"/>
    <p:sldId id="310" r:id="rId22"/>
    <p:sldId id="266" r:id="rId23"/>
    <p:sldId id="311" r:id="rId24"/>
    <p:sldId id="312" r:id="rId25"/>
    <p:sldId id="313" r:id="rId26"/>
    <p:sldId id="314" r:id="rId27"/>
    <p:sldId id="315" r:id="rId28"/>
    <p:sldId id="316" r:id="rId29"/>
    <p:sldId id="319" r:id="rId30"/>
    <p:sldId id="320" r:id="rId31"/>
    <p:sldId id="321" r:id="rId32"/>
    <p:sldId id="318" r:id="rId33"/>
    <p:sldId id="322" r:id="rId34"/>
    <p:sldId id="317" r:id="rId35"/>
    <p:sldId id="323" r:id="rId36"/>
    <p:sldId id="324" r:id="rId37"/>
    <p:sldId id="264" r:id="rId38"/>
    <p:sldId id="267" r:id="rId39"/>
    <p:sldId id="268" r:id="rId40"/>
    <p:sldId id="269" r:id="rId41"/>
    <p:sldId id="270" r:id="rId42"/>
    <p:sldId id="271" r:id="rId43"/>
    <p:sldId id="287" r:id="rId44"/>
    <p:sldId id="288" r:id="rId45"/>
    <p:sldId id="289" r:id="rId46"/>
    <p:sldId id="290" r:id="rId47"/>
    <p:sldId id="291" r:id="rId48"/>
    <p:sldId id="292" r:id="rId49"/>
    <p:sldId id="272" r:id="rId50"/>
    <p:sldId id="273" r:id="rId51"/>
    <p:sldId id="274" r:id="rId52"/>
    <p:sldId id="260" r:id="rId53"/>
    <p:sldId id="325" r:id="rId54"/>
    <p:sldId id="293" r:id="rId55"/>
    <p:sldId id="295" r:id="rId56"/>
    <p:sldId id="296" r:id="rId57"/>
    <p:sldId id="297" r:id="rId58"/>
    <p:sldId id="298" r:id="rId59"/>
    <p:sldId id="299" r:id="rId60"/>
    <p:sldId id="307" r:id="rId61"/>
    <p:sldId id="300" r:id="rId62"/>
    <p:sldId id="301" r:id="rId63"/>
    <p:sldId id="302" r:id="rId64"/>
    <p:sldId id="303" r:id="rId65"/>
    <p:sldId id="304" r:id="rId66"/>
    <p:sldId id="306" r:id="rId67"/>
  </p:sldIdLst>
  <p:sldSz cx="12192000" cy="6858000"/>
  <p:notesSz cx="6858000" cy="9144000"/>
  <p:defaultTextStyle>
    <a:defPPr rtl="0">
      <a:defRPr lang="en-gb"/>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FFFF"/>
    <a:srgbClr val="FCFCFC"/>
    <a:srgbClr val="313F46"/>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F5AB1C69-6EDB-4FF4-983F-18BD219EF322}" styleName="Medium Style 2 – Acc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6196" autoAdjust="0"/>
    <p:restoredTop sz="94660"/>
  </p:normalViewPr>
  <p:slideViewPr>
    <p:cSldViewPr snapToGrid="0">
      <p:cViewPr varScale="1">
        <p:scale>
          <a:sx n="80" d="100"/>
          <a:sy n="80" d="100"/>
        </p:scale>
        <p:origin x="114" y="60"/>
      </p:cViewPr>
      <p:guideLst/>
    </p:cSldViewPr>
  </p:slideViewPr>
  <p:notesTextViewPr>
    <p:cViewPr>
      <p:scale>
        <a:sx n="1" d="1"/>
        <a:sy n="1" d="1"/>
      </p:scale>
      <p:origin x="0" y="0"/>
    </p:cViewPr>
  </p:notesTextViewPr>
  <p:notesViewPr>
    <p:cSldViewPr snapToGrid="0">
      <p:cViewPr varScale="1">
        <p:scale>
          <a:sx n="87" d="100"/>
          <a:sy n="87" d="100"/>
        </p:scale>
        <p:origin x="3840" y="66"/>
      </p:cViewPr>
      <p:guideLst/>
    </p:cSldViewPr>
  </p:notes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2.xml"/><Relationship Id="rId21" Type="http://schemas.openxmlformats.org/officeDocument/2006/relationships/slide" Target="slides/slide17.xml"/><Relationship Id="rId42" Type="http://schemas.openxmlformats.org/officeDocument/2006/relationships/slide" Target="slides/slide38.xml"/><Relationship Id="rId47" Type="http://schemas.openxmlformats.org/officeDocument/2006/relationships/slide" Target="slides/slide43.xml"/><Relationship Id="rId63" Type="http://schemas.openxmlformats.org/officeDocument/2006/relationships/slide" Target="slides/slide59.xml"/><Relationship Id="rId68" Type="http://schemas.openxmlformats.org/officeDocument/2006/relationships/notesMaster" Target="notesMasters/notesMaster1.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slide" Target="slides/slide49.xml"/><Relationship Id="rId58" Type="http://schemas.openxmlformats.org/officeDocument/2006/relationships/slide" Target="slides/slide54.xml"/><Relationship Id="rId66" Type="http://schemas.openxmlformats.org/officeDocument/2006/relationships/slide" Target="slides/slide62.xml"/><Relationship Id="rId5" Type="http://schemas.openxmlformats.org/officeDocument/2006/relationships/slide" Target="slides/slide1.xml"/><Relationship Id="rId61" Type="http://schemas.openxmlformats.org/officeDocument/2006/relationships/slide" Target="slides/slide57.xml"/><Relationship Id="rId19" Type="http://schemas.openxmlformats.org/officeDocument/2006/relationships/slide" Target="slides/slide1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slide" Target="slides/slide52.xml"/><Relationship Id="rId64" Type="http://schemas.openxmlformats.org/officeDocument/2006/relationships/slide" Target="slides/slide60.xml"/><Relationship Id="rId69" Type="http://schemas.openxmlformats.org/officeDocument/2006/relationships/handoutMaster" Target="handoutMasters/handoutMaster1.xml"/><Relationship Id="rId8" Type="http://schemas.openxmlformats.org/officeDocument/2006/relationships/slide" Target="slides/slide4.xml"/><Relationship Id="rId51" Type="http://schemas.openxmlformats.org/officeDocument/2006/relationships/slide" Target="slides/slide47.xml"/><Relationship Id="rId72" Type="http://schemas.openxmlformats.org/officeDocument/2006/relationships/theme" Target="theme/theme1.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59" Type="http://schemas.openxmlformats.org/officeDocument/2006/relationships/slide" Target="slides/slide55.xml"/><Relationship Id="rId67" Type="http://schemas.openxmlformats.org/officeDocument/2006/relationships/slide" Target="slides/slide63.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slide" Target="slides/slide50.xml"/><Relationship Id="rId62" Type="http://schemas.openxmlformats.org/officeDocument/2006/relationships/slide" Target="slides/slide58.xml"/><Relationship Id="rId70" Type="http://schemas.openxmlformats.org/officeDocument/2006/relationships/presProps" Target="presProps.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openxmlformats.org/officeDocument/2006/relationships/slide" Target="slides/slide53.xml"/><Relationship Id="rId10" Type="http://schemas.openxmlformats.org/officeDocument/2006/relationships/slide" Target="slides/slide6.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slide" Target="slides/slide48.xml"/><Relationship Id="rId60" Type="http://schemas.openxmlformats.org/officeDocument/2006/relationships/slide" Target="slides/slide56.xml"/><Relationship Id="rId65" Type="http://schemas.openxmlformats.org/officeDocument/2006/relationships/slide" Target="slides/slide61.xml"/><Relationship Id="rId73"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slide" Target="slides/slide5.xml"/><Relationship Id="rId13" Type="http://schemas.openxmlformats.org/officeDocument/2006/relationships/slide" Target="slides/slide9.xml"/><Relationship Id="rId18" Type="http://schemas.openxmlformats.org/officeDocument/2006/relationships/slide" Target="slides/slide14.xml"/><Relationship Id="rId39" Type="http://schemas.openxmlformats.org/officeDocument/2006/relationships/slide" Target="slides/slide35.xml"/><Relationship Id="rId34" Type="http://schemas.openxmlformats.org/officeDocument/2006/relationships/slide" Target="slides/slide30.xml"/><Relationship Id="rId50" Type="http://schemas.openxmlformats.org/officeDocument/2006/relationships/slide" Target="slides/slide46.xml"/><Relationship Id="rId55" Type="http://schemas.openxmlformats.org/officeDocument/2006/relationships/slide" Target="slides/slide51.xml"/><Relationship Id="rId7" Type="http://schemas.openxmlformats.org/officeDocument/2006/relationships/slide" Target="slides/slide3.xml"/><Relationship Id="rId71" Type="http://schemas.openxmlformats.org/officeDocument/2006/relationships/viewProps" Target="viewProps.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31B86F5F-481B-4F11-A745-E3BB4DEB0D36}" type="doc">
      <dgm:prSet loTypeId="urn:microsoft.com/office/officeart/2008/layout/IncreasingCircleProcess" loCatId="process" qsTypeId="urn:microsoft.com/office/officeart/2005/8/quickstyle/simple1" qsCatId="simple" csTypeId="urn:microsoft.com/office/officeart/2005/8/colors/accent1_2" csCatId="accent1" phldr="1"/>
      <dgm:spPr/>
      <dgm:t>
        <a:bodyPr/>
        <a:lstStyle/>
        <a:p>
          <a:endParaRPr lang="en-GB"/>
        </a:p>
      </dgm:t>
    </dgm:pt>
    <dgm:pt modelId="{746F9049-EAE8-409F-958A-9B9C107E9305}">
      <dgm:prSet phldrT="[Text]"/>
      <dgm:spPr/>
      <dgm:t>
        <a:bodyPr/>
        <a:lstStyle/>
        <a:p>
          <a:r>
            <a:rPr lang="en-GB" dirty="0"/>
            <a:t>Intention</a:t>
          </a:r>
        </a:p>
      </dgm:t>
    </dgm:pt>
    <dgm:pt modelId="{539E3D71-7422-452C-8BC2-021B2C34C11C}" type="parTrans" cxnId="{B7A728F0-28FA-4946-B2E8-2D97EC4EA562}">
      <dgm:prSet/>
      <dgm:spPr/>
      <dgm:t>
        <a:bodyPr/>
        <a:lstStyle/>
        <a:p>
          <a:endParaRPr lang="en-GB"/>
        </a:p>
      </dgm:t>
    </dgm:pt>
    <dgm:pt modelId="{64B478D8-36EA-4F31-919B-F6EE6551FACD}" type="sibTrans" cxnId="{B7A728F0-28FA-4946-B2E8-2D97EC4EA562}">
      <dgm:prSet/>
      <dgm:spPr/>
      <dgm:t>
        <a:bodyPr/>
        <a:lstStyle/>
        <a:p>
          <a:endParaRPr lang="en-GB"/>
        </a:p>
      </dgm:t>
    </dgm:pt>
    <dgm:pt modelId="{04B3C1F1-D047-4A6D-93FA-CCBF72A11307}">
      <dgm:prSet phldrT="[Text]" custT="1"/>
      <dgm:spPr/>
      <dgm:t>
        <a:bodyPr/>
        <a:lstStyle/>
        <a:p>
          <a:endParaRPr lang="en-GB" sz="1600" dirty="0">
            <a:latin typeface="Poppins" panose="00000500000000000000" pitchFamily="2" charset="0"/>
            <a:cs typeface="Poppins" panose="00000500000000000000" pitchFamily="2" charset="0"/>
          </a:endParaRPr>
        </a:p>
      </dgm:t>
    </dgm:pt>
    <dgm:pt modelId="{4F4EFAE2-87CB-49DE-A1C4-4EC0515D1343}" type="parTrans" cxnId="{1955B259-8965-4C44-9C9A-5D4DA957887B}">
      <dgm:prSet/>
      <dgm:spPr/>
      <dgm:t>
        <a:bodyPr/>
        <a:lstStyle/>
        <a:p>
          <a:endParaRPr lang="en-GB"/>
        </a:p>
      </dgm:t>
    </dgm:pt>
    <dgm:pt modelId="{4A1B1E54-C68B-493E-B445-CA875455CF2B}" type="sibTrans" cxnId="{1955B259-8965-4C44-9C9A-5D4DA957887B}">
      <dgm:prSet/>
      <dgm:spPr/>
      <dgm:t>
        <a:bodyPr/>
        <a:lstStyle/>
        <a:p>
          <a:endParaRPr lang="en-GB"/>
        </a:p>
      </dgm:t>
    </dgm:pt>
    <dgm:pt modelId="{E6A7E931-53CB-48DE-8729-6CAD04B8584C}">
      <dgm:prSet phldrT="[Text]"/>
      <dgm:spPr/>
      <dgm:t>
        <a:bodyPr/>
        <a:lstStyle/>
        <a:p>
          <a:r>
            <a:rPr lang="en-GB" dirty="0"/>
            <a:t>Physical</a:t>
          </a:r>
        </a:p>
      </dgm:t>
    </dgm:pt>
    <dgm:pt modelId="{D232F38A-F1CF-4FC4-AA9C-F9486B2E3948}" type="parTrans" cxnId="{81DF4755-02FD-492F-81A9-0502F71FD23B}">
      <dgm:prSet/>
      <dgm:spPr/>
      <dgm:t>
        <a:bodyPr/>
        <a:lstStyle/>
        <a:p>
          <a:endParaRPr lang="en-GB"/>
        </a:p>
      </dgm:t>
    </dgm:pt>
    <dgm:pt modelId="{C6C2FDA0-BAAE-45EA-B06A-D07BBCFB5848}" type="sibTrans" cxnId="{81DF4755-02FD-492F-81A9-0502F71FD23B}">
      <dgm:prSet/>
      <dgm:spPr/>
      <dgm:t>
        <a:bodyPr/>
        <a:lstStyle/>
        <a:p>
          <a:endParaRPr lang="en-GB"/>
        </a:p>
      </dgm:t>
    </dgm:pt>
    <dgm:pt modelId="{CE5AD285-0DF9-493C-A59E-C51C3656F531}">
      <dgm:prSet phldrT="[Text]" custT="1"/>
      <dgm:spPr/>
      <dgm:t>
        <a:bodyPr/>
        <a:lstStyle/>
        <a:p>
          <a:endParaRPr lang="en-GB" sz="1500" dirty="0">
            <a:latin typeface="Poppins" panose="00000500000000000000" pitchFamily="2" charset="0"/>
            <a:cs typeface="Poppins" panose="00000500000000000000" pitchFamily="2" charset="0"/>
          </a:endParaRPr>
        </a:p>
      </dgm:t>
    </dgm:pt>
    <dgm:pt modelId="{D6E07340-E6A0-4A2D-A337-2616CF312102}" type="parTrans" cxnId="{6FA43E34-CB80-406A-A81A-5D956D7660E3}">
      <dgm:prSet/>
      <dgm:spPr/>
      <dgm:t>
        <a:bodyPr/>
        <a:lstStyle/>
        <a:p>
          <a:endParaRPr lang="en-GB"/>
        </a:p>
      </dgm:t>
    </dgm:pt>
    <dgm:pt modelId="{D186B8D0-C9FC-43C9-BFBA-018EF9FB7780}" type="sibTrans" cxnId="{6FA43E34-CB80-406A-A81A-5D956D7660E3}">
      <dgm:prSet/>
      <dgm:spPr/>
      <dgm:t>
        <a:bodyPr/>
        <a:lstStyle/>
        <a:p>
          <a:endParaRPr lang="en-GB"/>
        </a:p>
      </dgm:t>
    </dgm:pt>
    <dgm:pt modelId="{B9BA1389-1B55-4620-85B6-A840B5026D2E}">
      <dgm:prSet phldrT="[Text]"/>
      <dgm:spPr/>
      <dgm:t>
        <a:bodyPr/>
        <a:lstStyle/>
        <a:p>
          <a:r>
            <a:rPr lang="en-GB" dirty="0"/>
            <a:t>Effect</a:t>
          </a:r>
        </a:p>
      </dgm:t>
    </dgm:pt>
    <dgm:pt modelId="{32054C3C-32E8-4398-B231-1CB855E84869}" type="parTrans" cxnId="{58516C45-AAF2-40B5-9CB8-A0D93DD46D3A}">
      <dgm:prSet/>
      <dgm:spPr/>
      <dgm:t>
        <a:bodyPr/>
        <a:lstStyle/>
        <a:p>
          <a:endParaRPr lang="en-GB"/>
        </a:p>
      </dgm:t>
    </dgm:pt>
    <dgm:pt modelId="{06295339-0CC2-4A5D-853D-8A1A300AE2C6}" type="sibTrans" cxnId="{58516C45-AAF2-40B5-9CB8-A0D93DD46D3A}">
      <dgm:prSet/>
      <dgm:spPr/>
      <dgm:t>
        <a:bodyPr/>
        <a:lstStyle/>
        <a:p>
          <a:endParaRPr lang="en-GB"/>
        </a:p>
      </dgm:t>
    </dgm:pt>
    <dgm:pt modelId="{9FF3D878-A5B0-45D0-AA63-3FDE64D6E300}">
      <dgm:prSet phldrT="[Text]"/>
      <dgm:spPr/>
      <dgm:t>
        <a:bodyPr/>
        <a:lstStyle/>
        <a:p>
          <a:endParaRPr lang="en-GB" dirty="0">
            <a:latin typeface="Poppins" panose="00000500000000000000" pitchFamily="2" charset="0"/>
            <a:cs typeface="Poppins" panose="00000500000000000000" pitchFamily="2" charset="0"/>
          </a:endParaRPr>
        </a:p>
      </dgm:t>
    </dgm:pt>
    <dgm:pt modelId="{03F17345-808D-485A-B9BD-810489A13A8A}" type="parTrans" cxnId="{6716553B-761F-48FE-A959-2BBB04EED1F6}">
      <dgm:prSet/>
      <dgm:spPr/>
      <dgm:t>
        <a:bodyPr/>
        <a:lstStyle/>
        <a:p>
          <a:endParaRPr lang="en-GB"/>
        </a:p>
      </dgm:t>
    </dgm:pt>
    <dgm:pt modelId="{B4D37545-2906-4050-BDB9-5E80F287502A}" type="sibTrans" cxnId="{6716553B-761F-48FE-A959-2BBB04EED1F6}">
      <dgm:prSet/>
      <dgm:spPr/>
      <dgm:t>
        <a:bodyPr/>
        <a:lstStyle/>
        <a:p>
          <a:endParaRPr lang="en-GB"/>
        </a:p>
      </dgm:t>
    </dgm:pt>
    <dgm:pt modelId="{580CEEE1-9423-457D-B231-337D4A85494F}">
      <dgm:prSet/>
      <dgm:spPr/>
      <dgm:t>
        <a:bodyPr/>
        <a:lstStyle/>
        <a:p>
          <a:r>
            <a:rPr lang="en-GB" dirty="0"/>
            <a:t>Vocal</a:t>
          </a:r>
        </a:p>
      </dgm:t>
    </dgm:pt>
    <dgm:pt modelId="{894B86D9-BEDA-459D-95FC-26E574157687}" type="parTrans" cxnId="{B1EBE04D-754C-4D51-AB77-0856A77101A1}">
      <dgm:prSet/>
      <dgm:spPr/>
      <dgm:t>
        <a:bodyPr/>
        <a:lstStyle/>
        <a:p>
          <a:endParaRPr lang="en-GB"/>
        </a:p>
      </dgm:t>
    </dgm:pt>
    <dgm:pt modelId="{21234291-2AA5-4135-8E56-0182B58DC7D3}" type="sibTrans" cxnId="{B1EBE04D-754C-4D51-AB77-0856A77101A1}">
      <dgm:prSet/>
      <dgm:spPr/>
      <dgm:t>
        <a:bodyPr/>
        <a:lstStyle/>
        <a:p>
          <a:endParaRPr lang="en-GB"/>
        </a:p>
      </dgm:t>
    </dgm:pt>
    <dgm:pt modelId="{043FDDE8-E634-464E-BF4C-F58D2017F97B}">
      <dgm:prSet/>
      <dgm:spPr/>
      <dgm:t>
        <a:bodyPr/>
        <a:lstStyle/>
        <a:p>
          <a:r>
            <a:rPr lang="en-GB" dirty="0"/>
            <a:t>Quote</a:t>
          </a:r>
        </a:p>
      </dgm:t>
    </dgm:pt>
    <dgm:pt modelId="{0895A4AC-0ADE-46A6-9C51-969C30278A6E}" type="parTrans" cxnId="{054AE231-0795-4674-A8B0-80FB3AEE5D74}">
      <dgm:prSet/>
      <dgm:spPr/>
      <dgm:t>
        <a:bodyPr/>
        <a:lstStyle/>
        <a:p>
          <a:endParaRPr lang="en-GB"/>
        </a:p>
      </dgm:t>
    </dgm:pt>
    <dgm:pt modelId="{2EA69B47-4BEE-4AF8-8F2E-B2023B0C9686}" type="sibTrans" cxnId="{054AE231-0795-4674-A8B0-80FB3AEE5D74}">
      <dgm:prSet/>
      <dgm:spPr/>
      <dgm:t>
        <a:bodyPr/>
        <a:lstStyle/>
        <a:p>
          <a:endParaRPr lang="en-GB"/>
        </a:p>
      </dgm:t>
    </dgm:pt>
    <dgm:pt modelId="{7CAB6DF3-997C-41D5-BF5C-FAAF1576FAA1}">
      <dgm:prSet custT="1"/>
      <dgm:spPr/>
      <dgm:t>
        <a:bodyPr/>
        <a:lstStyle/>
        <a:p>
          <a:endParaRPr lang="en-GB" sz="1600" dirty="0">
            <a:latin typeface="Poppins" panose="00000500000000000000" pitchFamily="2" charset="0"/>
            <a:cs typeface="Poppins" panose="00000500000000000000" pitchFamily="2" charset="0"/>
          </a:endParaRPr>
        </a:p>
      </dgm:t>
    </dgm:pt>
    <dgm:pt modelId="{D71F05E7-45D8-40AF-8519-BF403E74DEAB}" type="parTrans" cxnId="{610FAA1F-4A5C-434D-9293-08D4FBBC897B}">
      <dgm:prSet/>
      <dgm:spPr/>
      <dgm:t>
        <a:bodyPr/>
        <a:lstStyle/>
        <a:p>
          <a:endParaRPr lang="en-GB"/>
        </a:p>
      </dgm:t>
    </dgm:pt>
    <dgm:pt modelId="{9104084D-1706-4FF7-ADC8-AF840446FD12}" type="sibTrans" cxnId="{610FAA1F-4A5C-434D-9293-08D4FBBC897B}">
      <dgm:prSet/>
      <dgm:spPr/>
      <dgm:t>
        <a:bodyPr/>
        <a:lstStyle/>
        <a:p>
          <a:endParaRPr lang="en-GB"/>
        </a:p>
      </dgm:t>
    </dgm:pt>
    <dgm:pt modelId="{3E2DA65D-BB3D-48D6-827B-59E9CCCB7F57}">
      <dgm:prSet custT="1"/>
      <dgm:spPr/>
      <dgm:t>
        <a:bodyPr/>
        <a:lstStyle/>
        <a:p>
          <a:endParaRPr lang="en-GB" sz="1600" dirty="0">
            <a:latin typeface="Poppins" panose="00000500000000000000" pitchFamily="2" charset="0"/>
            <a:cs typeface="Poppins" panose="00000500000000000000" pitchFamily="2" charset="0"/>
          </a:endParaRPr>
        </a:p>
      </dgm:t>
    </dgm:pt>
    <dgm:pt modelId="{41E8EBC0-683B-4D59-8972-B1BD9FDA0C5B}" type="parTrans" cxnId="{2DC8D7A7-82F4-4C1D-95AD-935149F8B25B}">
      <dgm:prSet/>
      <dgm:spPr/>
      <dgm:t>
        <a:bodyPr/>
        <a:lstStyle/>
        <a:p>
          <a:endParaRPr lang="en-GB"/>
        </a:p>
      </dgm:t>
    </dgm:pt>
    <dgm:pt modelId="{D191B3CB-AD54-4BFC-860C-AF97F7891AA3}" type="sibTrans" cxnId="{2DC8D7A7-82F4-4C1D-95AD-935149F8B25B}">
      <dgm:prSet/>
      <dgm:spPr/>
      <dgm:t>
        <a:bodyPr/>
        <a:lstStyle/>
        <a:p>
          <a:endParaRPr lang="en-GB"/>
        </a:p>
      </dgm:t>
    </dgm:pt>
    <dgm:pt modelId="{EE33E99E-268C-4F08-AF12-D672D3F0980E}" type="pres">
      <dgm:prSet presAssocID="{31B86F5F-481B-4F11-A745-E3BB4DEB0D36}" presName="Name0" presStyleCnt="0">
        <dgm:presLayoutVars>
          <dgm:chMax val="7"/>
          <dgm:chPref val="7"/>
          <dgm:dir/>
          <dgm:animOne val="branch"/>
          <dgm:animLvl val="lvl"/>
        </dgm:presLayoutVars>
      </dgm:prSet>
      <dgm:spPr/>
    </dgm:pt>
    <dgm:pt modelId="{A6448E7D-67E3-4381-81F0-252F130B096D}" type="pres">
      <dgm:prSet presAssocID="{746F9049-EAE8-409F-958A-9B9C107E9305}" presName="composite" presStyleCnt="0"/>
      <dgm:spPr/>
    </dgm:pt>
    <dgm:pt modelId="{751FFDCC-CCD1-4EED-AE30-2A7FBF833C00}" type="pres">
      <dgm:prSet presAssocID="{746F9049-EAE8-409F-958A-9B9C107E9305}" presName="BackAccent" presStyleLbl="bgShp" presStyleIdx="0" presStyleCnt="5"/>
      <dgm:spPr/>
    </dgm:pt>
    <dgm:pt modelId="{BB978E03-0740-4963-B05D-2D2524A72F66}" type="pres">
      <dgm:prSet presAssocID="{746F9049-EAE8-409F-958A-9B9C107E9305}" presName="Accent" presStyleLbl="alignNode1" presStyleIdx="0" presStyleCnt="5"/>
      <dgm:spPr/>
    </dgm:pt>
    <dgm:pt modelId="{C7DA0FA0-58AD-4056-B9A9-EDCD0304910C}" type="pres">
      <dgm:prSet presAssocID="{746F9049-EAE8-409F-958A-9B9C107E9305}" presName="Child" presStyleLbl="revTx" presStyleIdx="0" presStyleCnt="10">
        <dgm:presLayoutVars>
          <dgm:chMax val="0"/>
          <dgm:chPref val="0"/>
          <dgm:bulletEnabled val="1"/>
        </dgm:presLayoutVars>
      </dgm:prSet>
      <dgm:spPr/>
    </dgm:pt>
    <dgm:pt modelId="{935D2E54-E682-41DD-9742-77CC3A352920}" type="pres">
      <dgm:prSet presAssocID="{746F9049-EAE8-409F-958A-9B9C107E9305}" presName="Parent" presStyleLbl="revTx" presStyleIdx="1" presStyleCnt="10">
        <dgm:presLayoutVars>
          <dgm:chMax val="1"/>
          <dgm:chPref val="1"/>
          <dgm:bulletEnabled val="1"/>
        </dgm:presLayoutVars>
      </dgm:prSet>
      <dgm:spPr/>
    </dgm:pt>
    <dgm:pt modelId="{6F69C838-342B-4A53-AB69-42F8BFE859EA}" type="pres">
      <dgm:prSet presAssocID="{64B478D8-36EA-4F31-919B-F6EE6551FACD}" presName="sibTrans" presStyleCnt="0"/>
      <dgm:spPr/>
    </dgm:pt>
    <dgm:pt modelId="{854D07D4-AFE8-4A1A-95A8-768F4013E69F}" type="pres">
      <dgm:prSet presAssocID="{043FDDE8-E634-464E-BF4C-F58D2017F97B}" presName="composite" presStyleCnt="0"/>
      <dgm:spPr/>
    </dgm:pt>
    <dgm:pt modelId="{5B91DD0B-9045-4C92-A7D3-703682291434}" type="pres">
      <dgm:prSet presAssocID="{043FDDE8-E634-464E-BF4C-F58D2017F97B}" presName="BackAccent" presStyleLbl="bgShp" presStyleIdx="1" presStyleCnt="5"/>
      <dgm:spPr/>
    </dgm:pt>
    <dgm:pt modelId="{B19918D2-19F2-4439-B172-73BD2689D3E1}" type="pres">
      <dgm:prSet presAssocID="{043FDDE8-E634-464E-BF4C-F58D2017F97B}" presName="Accent" presStyleLbl="alignNode1" presStyleIdx="1" presStyleCnt="5"/>
      <dgm:spPr/>
    </dgm:pt>
    <dgm:pt modelId="{D5A146B6-8E15-4087-9E1F-FC825E96F1C0}" type="pres">
      <dgm:prSet presAssocID="{043FDDE8-E634-464E-BF4C-F58D2017F97B}" presName="Child" presStyleLbl="revTx" presStyleIdx="2" presStyleCnt="10">
        <dgm:presLayoutVars>
          <dgm:chMax val="0"/>
          <dgm:chPref val="0"/>
          <dgm:bulletEnabled val="1"/>
        </dgm:presLayoutVars>
      </dgm:prSet>
      <dgm:spPr/>
    </dgm:pt>
    <dgm:pt modelId="{A3CAADFE-24B8-40E4-8752-84B103452486}" type="pres">
      <dgm:prSet presAssocID="{043FDDE8-E634-464E-BF4C-F58D2017F97B}" presName="Parent" presStyleLbl="revTx" presStyleIdx="3" presStyleCnt="10">
        <dgm:presLayoutVars>
          <dgm:chMax val="1"/>
          <dgm:chPref val="1"/>
          <dgm:bulletEnabled val="1"/>
        </dgm:presLayoutVars>
      </dgm:prSet>
      <dgm:spPr/>
    </dgm:pt>
    <dgm:pt modelId="{E0BA9E16-F74A-470B-ACF1-8E1B90BA6B01}" type="pres">
      <dgm:prSet presAssocID="{2EA69B47-4BEE-4AF8-8F2E-B2023B0C9686}" presName="sibTrans" presStyleCnt="0"/>
      <dgm:spPr/>
    </dgm:pt>
    <dgm:pt modelId="{D6330A15-BD35-4273-9848-C881F7103D7B}" type="pres">
      <dgm:prSet presAssocID="{580CEEE1-9423-457D-B231-337D4A85494F}" presName="composite" presStyleCnt="0"/>
      <dgm:spPr/>
    </dgm:pt>
    <dgm:pt modelId="{C8462C27-3F8C-4AC4-BBC4-5F0681A5197A}" type="pres">
      <dgm:prSet presAssocID="{580CEEE1-9423-457D-B231-337D4A85494F}" presName="BackAccent" presStyleLbl="bgShp" presStyleIdx="2" presStyleCnt="5"/>
      <dgm:spPr/>
    </dgm:pt>
    <dgm:pt modelId="{C00AEE18-D8A0-4510-AD93-6F2862E8C850}" type="pres">
      <dgm:prSet presAssocID="{580CEEE1-9423-457D-B231-337D4A85494F}" presName="Accent" presStyleLbl="alignNode1" presStyleIdx="2" presStyleCnt="5"/>
      <dgm:spPr/>
    </dgm:pt>
    <dgm:pt modelId="{BACDA96F-5B0C-4B35-9713-D199AC45D088}" type="pres">
      <dgm:prSet presAssocID="{580CEEE1-9423-457D-B231-337D4A85494F}" presName="Child" presStyleLbl="revTx" presStyleIdx="4" presStyleCnt="10">
        <dgm:presLayoutVars>
          <dgm:chMax val="0"/>
          <dgm:chPref val="0"/>
          <dgm:bulletEnabled val="1"/>
        </dgm:presLayoutVars>
      </dgm:prSet>
      <dgm:spPr/>
    </dgm:pt>
    <dgm:pt modelId="{64EE029C-F8A9-4AEC-9003-0F5F4B8A4297}" type="pres">
      <dgm:prSet presAssocID="{580CEEE1-9423-457D-B231-337D4A85494F}" presName="Parent" presStyleLbl="revTx" presStyleIdx="5" presStyleCnt="10">
        <dgm:presLayoutVars>
          <dgm:chMax val="1"/>
          <dgm:chPref val="1"/>
          <dgm:bulletEnabled val="1"/>
        </dgm:presLayoutVars>
      </dgm:prSet>
      <dgm:spPr/>
    </dgm:pt>
    <dgm:pt modelId="{1F5C4F43-CE47-4BE4-AA81-C5555D640550}" type="pres">
      <dgm:prSet presAssocID="{21234291-2AA5-4135-8E56-0182B58DC7D3}" presName="sibTrans" presStyleCnt="0"/>
      <dgm:spPr/>
    </dgm:pt>
    <dgm:pt modelId="{E562863B-E57D-44A1-B2F9-DDA45A76FE7D}" type="pres">
      <dgm:prSet presAssocID="{E6A7E931-53CB-48DE-8729-6CAD04B8584C}" presName="composite" presStyleCnt="0"/>
      <dgm:spPr/>
    </dgm:pt>
    <dgm:pt modelId="{A3E57A98-71ED-419E-80A0-2A73E2371056}" type="pres">
      <dgm:prSet presAssocID="{E6A7E931-53CB-48DE-8729-6CAD04B8584C}" presName="BackAccent" presStyleLbl="bgShp" presStyleIdx="3" presStyleCnt="5"/>
      <dgm:spPr/>
    </dgm:pt>
    <dgm:pt modelId="{52CD03A2-35E3-44FF-95CB-57679CF795B4}" type="pres">
      <dgm:prSet presAssocID="{E6A7E931-53CB-48DE-8729-6CAD04B8584C}" presName="Accent" presStyleLbl="alignNode1" presStyleIdx="3" presStyleCnt="5"/>
      <dgm:spPr/>
    </dgm:pt>
    <dgm:pt modelId="{0F809F16-B50A-4575-9468-0CA37D9E569F}" type="pres">
      <dgm:prSet presAssocID="{E6A7E931-53CB-48DE-8729-6CAD04B8584C}" presName="Child" presStyleLbl="revTx" presStyleIdx="6" presStyleCnt="10">
        <dgm:presLayoutVars>
          <dgm:chMax val="0"/>
          <dgm:chPref val="0"/>
          <dgm:bulletEnabled val="1"/>
        </dgm:presLayoutVars>
      </dgm:prSet>
      <dgm:spPr/>
    </dgm:pt>
    <dgm:pt modelId="{597D3A8C-2476-4A61-84DF-694A29DF91C6}" type="pres">
      <dgm:prSet presAssocID="{E6A7E931-53CB-48DE-8729-6CAD04B8584C}" presName="Parent" presStyleLbl="revTx" presStyleIdx="7" presStyleCnt="10">
        <dgm:presLayoutVars>
          <dgm:chMax val="1"/>
          <dgm:chPref val="1"/>
          <dgm:bulletEnabled val="1"/>
        </dgm:presLayoutVars>
      </dgm:prSet>
      <dgm:spPr/>
    </dgm:pt>
    <dgm:pt modelId="{D4055BA9-A7A8-48C9-A8F5-2A66D0471422}" type="pres">
      <dgm:prSet presAssocID="{C6C2FDA0-BAAE-45EA-B06A-D07BBCFB5848}" presName="sibTrans" presStyleCnt="0"/>
      <dgm:spPr/>
    </dgm:pt>
    <dgm:pt modelId="{32BCD5BA-255E-471F-A840-D92B64287910}" type="pres">
      <dgm:prSet presAssocID="{B9BA1389-1B55-4620-85B6-A840B5026D2E}" presName="composite" presStyleCnt="0"/>
      <dgm:spPr/>
    </dgm:pt>
    <dgm:pt modelId="{D0020C8C-A731-429F-A83A-E0F54362FEE2}" type="pres">
      <dgm:prSet presAssocID="{B9BA1389-1B55-4620-85B6-A840B5026D2E}" presName="BackAccent" presStyleLbl="bgShp" presStyleIdx="4" presStyleCnt="5"/>
      <dgm:spPr/>
    </dgm:pt>
    <dgm:pt modelId="{A553F927-A970-4F1D-8B37-FDC349907577}" type="pres">
      <dgm:prSet presAssocID="{B9BA1389-1B55-4620-85B6-A840B5026D2E}" presName="Accent" presStyleLbl="alignNode1" presStyleIdx="4" presStyleCnt="5"/>
      <dgm:spPr/>
    </dgm:pt>
    <dgm:pt modelId="{8DE002E7-8132-4B10-B88B-C140B7EF9D97}" type="pres">
      <dgm:prSet presAssocID="{B9BA1389-1B55-4620-85B6-A840B5026D2E}" presName="Child" presStyleLbl="revTx" presStyleIdx="8" presStyleCnt="10">
        <dgm:presLayoutVars>
          <dgm:chMax val="0"/>
          <dgm:chPref val="0"/>
          <dgm:bulletEnabled val="1"/>
        </dgm:presLayoutVars>
      </dgm:prSet>
      <dgm:spPr/>
    </dgm:pt>
    <dgm:pt modelId="{ACA31C2B-34FE-4FD5-BFC1-62D68EF58AA9}" type="pres">
      <dgm:prSet presAssocID="{B9BA1389-1B55-4620-85B6-A840B5026D2E}" presName="Parent" presStyleLbl="revTx" presStyleIdx="9" presStyleCnt="10">
        <dgm:presLayoutVars>
          <dgm:chMax val="1"/>
          <dgm:chPref val="1"/>
          <dgm:bulletEnabled val="1"/>
        </dgm:presLayoutVars>
      </dgm:prSet>
      <dgm:spPr/>
    </dgm:pt>
  </dgm:ptLst>
  <dgm:cxnLst>
    <dgm:cxn modelId="{4BF6DB00-6FE1-4633-B4C5-975E4548CFC2}" type="presOf" srcId="{7CAB6DF3-997C-41D5-BF5C-FAAF1576FAA1}" destId="{D5A146B6-8E15-4087-9E1F-FC825E96F1C0}" srcOrd="0" destOrd="0" presId="urn:microsoft.com/office/officeart/2008/layout/IncreasingCircleProcess"/>
    <dgm:cxn modelId="{B7018407-B389-4344-A439-8C0E77796DB8}" type="presOf" srcId="{3E2DA65D-BB3D-48D6-827B-59E9CCCB7F57}" destId="{BACDA96F-5B0C-4B35-9713-D199AC45D088}" srcOrd="0" destOrd="0" presId="urn:microsoft.com/office/officeart/2008/layout/IncreasingCircleProcess"/>
    <dgm:cxn modelId="{610FAA1F-4A5C-434D-9293-08D4FBBC897B}" srcId="{043FDDE8-E634-464E-BF4C-F58D2017F97B}" destId="{7CAB6DF3-997C-41D5-BF5C-FAAF1576FAA1}" srcOrd="0" destOrd="0" parTransId="{D71F05E7-45D8-40AF-8519-BF403E74DEAB}" sibTransId="{9104084D-1706-4FF7-ADC8-AF840446FD12}"/>
    <dgm:cxn modelId="{054AE231-0795-4674-A8B0-80FB3AEE5D74}" srcId="{31B86F5F-481B-4F11-A745-E3BB4DEB0D36}" destId="{043FDDE8-E634-464E-BF4C-F58D2017F97B}" srcOrd="1" destOrd="0" parTransId="{0895A4AC-0ADE-46A6-9C51-969C30278A6E}" sibTransId="{2EA69B47-4BEE-4AF8-8F2E-B2023B0C9686}"/>
    <dgm:cxn modelId="{6FA43E34-CB80-406A-A81A-5D956D7660E3}" srcId="{E6A7E931-53CB-48DE-8729-6CAD04B8584C}" destId="{CE5AD285-0DF9-493C-A59E-C51C3656F531}" srcOrd="0" destOrd="0" parTransId="{D6E07340-E6A0-4A2D-A337-2616CF312102}" sibTransId="{D186B8D0-C9FC-43C9-BFBA-018EF9FB7780}"/>
    <dgm:cxn modelId="{6716553B-761F-48FE-A959-2BBB04EED1F6}" srcId="{B9BA1389-1B55-4620-85B6-A840B5026D2E}" destId="{9FF3D878-A5B0-45D0-AA63-3FDE64D6E300}" srcOrd="0" destOrd="0" parTransId="{03F17345-808D-485A-B9BD-810489A13A8A}" sibTransId="{B4D37545-2906-4050-BDB9-5E80F287502A}"/>
    <dgm:cxn modelId="{699C8D42-DDDC-4186-A777-ECD95A8FF276}" type="presOf" srcId="{CE5AD285-0DF9-493C-A59E-C51C3656F531}" destId="{0F809F16-B50A-4575-9468-0CA37D9E569F}" srcOrd="0" destOrd="0" presId="urn:microsoft.com/office/officeart/2008/layout/IncreasingCircleProcess"/>
    <dgm:cxn modelId="{58516C45-AAF2-40B5-9CB8-A0D93DD46D3A}" srcId="{31B86F5F-481B-4F11-A745-E3BB4DEB0D36}" destId="{B9BA1389-1B55-4620-85B6-A840B5026D2E}" srcOrd="4" destOrd="0" parTransId="{32054C3C-32E8-4398-B231-1CB855E84869}" sibTransId="{06295339-0CC2-4A5D-853D-8A1A300AE2C6}"/>
    <dgm:cxn modelId="{00A4CB45-98B0-42D6-B77C-C78D807AF688}" type="presOf" srcId="{580CEEE1-9423-457D-B231-337D4A85494F}" destId="{64EE029C-F8A9-4AEC-9003-0F5F4B8A4297}" srcOrd="0" destOrd="0" presId="urn:microsoft.com/office/officeart/2008/layout/IncreasingCircleProcess"/>
    <dgm:cxn modelId="{B1EBE04D-754C-4D51-AB77-0856A77101A1}" srcId="{31B86F5F-481B-4F11-A745-E3BB4DEB0D36}" destId="{580CEEE1-9423-457D-B231-337D4A85494F}" srcOrd="2" destOrd="0" parTransId="{894B86D9-BEDA-459D-95FC-26E574157687}" sibTransId="{21234291-2AA5-4135-8E56-0182B58DC7D3}"/>
    <dgm:cxn modelId="{81DF4755-02FD-492F-81A9-0502F71FD23B}" srcId="{31B86F5F-481B-4F11-A745-E3BB4DEB0D36}" destId="{E6A7E931-53CB-48DE-8729-6CAD04B8584C}" srcOrd="3" destOrd="0" parTransId="{D232F38A-F1CF-4FC4-AA9C-F9486B2E3948}" sibTransId="{C6C2FDA0-BAAE-45EA-B06A-D07BBCFB5848}"/>
    <dgm:cxn modelId="{1955B259-8965-4C44-9C9A-5D4DA957887B}" srcId="{746F9049-EAE8-409F-958A-9B9C107E9305}" destId="{04B3C1F1-D047-4A6D-93FA-CCBF72A11307}" srcOrd="0" destOrd="0" parTransId="{4F4EFAE2-87CB-49DE-A1C4-4EC0515D1343}" sibTransId="{4A1B1E54-C68B-493E-B445-CA875455CF2B}"/>
    <dgm:cxn modelId="{5B77B37B-CB75-4B6C-AE6E-A6E567C3EE35}" type="presOf" srcId="{043FDDE8-E634-464E-BF4C-F58D2017F97B}" destId="{A3CAADFE-24B8-40E4-8752-84B103452486}" srcOrd="0" destOrd="0" presId="urn:microsoft.com/office/officeart/2008/layout/IncreasingCircleProcess"/>
    <dgm:cxn modelId="{84400791-78B5-4E71-8717-19F240AA9005}" type="presOf" srcId="{B9BA1389-1B55-4620-85B6-A840B5026D2E}" destId="{ACA31C2B-34FE-4FD5-BFC1-62D68EF58AA9}" srcOrd="0" destOrd="0" presId="urn:microsoft.com/office/officeart/2008/layout/IncreasingCircleProcess"/>
    <dgm:cxn modelId="{2DC8D7A7-82F4-4C1D-95AD-935149F8B25B}" srcId="{580CEEE1-9423-457D-B231-337D4A85494F}" destId="{3E2DA65D-BB3D-48D6-827B-59E9CCCB7F57}" srcOrd="0" destOrd="0" parTransId="{41E8EBC0-683B-4D59-8972-B1BD9FDA0C5B}" sibTransId="{D191B3CB-AD54-4BFC-860C-AF97F7891AA3}"/>
    <dgm:cxn modelId="{05C506BF-5D34-4BC0-8695-881B9FAB7342}" type="presOf" srcId="{746F9049-EAE8-409F-958A-9B9C107E9305}" destId="{935D2E54-E682-41DD-9742-77CC3A352920}" srcOrd="0" destOrd="0" presId="urn:microsoft.com/office/officeart/2008/layout/IncreasingCircleProcess"/>
    <dgm:cxn modelId="{6A69B9CB-25A9-4706-A34C-57C0129D693C}" type="presOf" srcId="{E6A7E931-53CB-48DE-8729-6CAD04B8584C}" destId="{597D3A8C-2476-4A61-84DF-694A29DF91C6}" srcOrd="0" destOrd="0" presId="urn:microsoft.com/office/officeart/2008/layout/IncreasingCircleProcess"/>
    <dgm:cxn modelId="{6F3D63D4-31FD-46A0-A873-F0DF4371E0DE}" type="presOf" srcId="{9FF3D878-A5B0-45D0-AA63-3FDE64D6E300}" destId="{8DE002E7-8132-4B10-B88B-C140B7EF9D97}" srcOrd="0" destOrd="0" presId="urn:microsoft.com/office/officeart/2008/layout/IncreasingCircleProcess"/>
    <dgm:cxn modelId="{B7A728F0-28FA-4946-B2E8-2D97EC4EA562}" srcId="{31B86F5F-481B-4F11-A745-E3BB4DEB0D36}" destId="{746F9049-EAE8-409F-958A-9B9C107E9305}" srcOrd="0" destOrd="0" parTransId="{539E3D71-7422-452C-8BC2-021B2C34C11C}" sibTransId="{64B478D8-36EA-4F31-919B-F6EE6551FACD}"/>
    <dgm:cxn modelId="{0C2FCDF0-6519-400E-A948-2A34B9998287}" type="presOf" srcId="{31B86F5F-481B-4F11-A745-E3BB4DEB0D36}" destId="{EE33E99E-268C-4F08-AF12-D672D3F0980E}" srcOrd="0" destOrd="0" presId="urn:microsoft.com/office/officeart/2008/layout/IncreasingCircleProcess"/>
    <dgm:cxn modelId="{1B62ECF4-74EB-40FF-BBA8-D3D389EB728F}" type="presOf" srcId="{04B3C1F1-D047-4A6D-93FA-CCBF72A11307}" destId="{C7DA0FA0-58AD-4056-B9A9-EDCD0304910C}" srcOrd="0" destOrd="0" presId="urn:microsoft.com/office/officeart/2008/layout/IncreasingCircleProcess"/>
    <dgm:cxn modelId="{13F46C80-BC43-467D-8AC4-307855FEE891}" type="presParOf" srcId="{EE33E99E-268C-4F08-AF12-D672D3F0980E}" destId="{A6448E7D-67E3-4381-81F0-252F130B096D}" srcOrd="0" destOrd="0" presId="urn:microsoft.com/office/officeart/2008/layout/IncreasingCircleProcess"/>
    <dgm:cxn modelId="{C9683868-49E8-4884-A612-ACEC82CACF27}" type="presParOf" srcId="{A6448E7D-67E3-4381-81F0-252F130B096D}" destId="{751FFDCC-CCD1-4EED-AE30-2A7FBF833C00}" srcOrd="0" destOrd="0" presId="urn:microsoft.com/office/officeart/2008/layout/IncreasingCircleProcess"/>
    <dgm:cxn modelId="{045A1A57-49DD-400D-AE39-97B1DDDF8E5E}" type="presParOf" srcId="{A6448E7D-67E3-4381-81F0-252F130B096D}" destId="{BB978E03-0740-4963-B05D-2D2524A72F66}" srcOrd="1" destOrd="0" presId="urn:microsoft.com/office/officeart/2008/layout/IncreasingCircleProcess"/>
    <dgm:cxn modelId="{A162B83C-87AA-4F11-A40B-16AA0E09A253}" type="presParOf" srcId="{A6448E7D-67E3-4381-81F0-252F130B096D}" destId="{C7DA0FA0-58AD-4056-B9A9-EDCD0304910C}" srcOrd="2" destOrd="0" presId="urn:microsoft.com/office/officeart/2008/layout/IncreasingCircleProcess"/>
    <dgm:cxn modelId="{16D0A553-A025-4431-8223-A1862CECB03D}" type="presParOf" srcId="{A6448E7D-67E3-4381-81F0-252F130B096D}" destId="{935D2E54-E682-41DD-9742-77CC3A352920}" srcOrd="3" destOrd="0" presId="urn:microsoft.com/office/officeart/2008/layout/IncreasingCircleProcess"/>
    <dgm:cxn modelId="{1D23C5BB-9BCB-4486-9196-1F67081FD7BE}" type="presParOf" srcId="{EE33E99E-268C-4F08-AF12-D672D3F0980E}" destId="{6F69C838-342B-4A53-AB69-42F8BFE859EA}" srcOrd="1" destOrd="0" presId="urn:microsoft.com/office/officeart/2008/layout/IncreasingCircleProcess"/>
    <dgm:cxn modelId="{7943CE6A-AD09-49FA-9BB6-236E147D0ED5}" type="presParOf" srcId="{EE33E99E-268C-4F08-AF12-D672D3F0980E}" destId="{854D07D4-AFE8-4A1A-95A8-768F4013E69F}" srcOrd="2" destOrd="0" presId="urn:microsoft.com/office/officeart/2008/layout/IncreasingCircleProcess"/>
    <dgm:cxn modelId="{93686EDC-FD66-4847-B213-C91E4BB18286}" type="presParOf" srcId="{854D07D4-AFE8-4A1A-95A8-768F4013E69F}" destId="{5B91DD0B-9045-4C92-A7D3-703682291434}" srcOrd="0" destOrd="0" presId="urn:microsoft.com/office/officeart/2008/layout/IncreasingCircleProcess"/>
    <dgm:cxn modelId="{F550DDD3-D352-48C1-8D20-F9024BC293BB}" type="presParOf" srcId="{854D07D4-AFE8-4A1A-95A8-768F4013E69F}" destId="{B19918D2-19F2-4439-B172-73BD2689D3E1}" srcOrd="1" destOrd="0" presId="urn:microsoft.com/office/officeart/2008/layout/IncreasingCircleProcess"/>
    <dgm:cxn modelId="{08914F08-A67E-43BC-A84F-398FB36DE06F}" type="presParOf" srcId="{854D07D4-AFE8-4A1A-95A8-768F4013E69F}" destId="{D5A146B6-8E15-4087-9E1F-FC825E96F1C0}" srcOrd="2" destOrd="0" presId="urn:microsoft.com/office/officeart/2008/layout/IncreasingCircleProcess"/>
    <dgm:cxn modelId="{04028811-1C13-41B9-B9A7-48DFDB131ADF}" type="presParOf" srcId="{854D07D4-AFE8-4A1A-95A8-768F4013E69F}" destId="{A3CAADFE-24B8-40E4-8752-84B103452486}" srcOrd="3" destOrd="0" presId="urn:microsoft.com/office/officeart/2008/layout/IncreasingCircleProcess"/>
    <dgm:cxn modelId="{CD814878-F1EE-428E-AC18-AE183873B851}" type="presParOf" srcId="{EE33E99E-268C-4F08-AF12-D672D3F0980E}" destId="{E0BA9E16-F74A-470B-ACF1-8E1B90BA6B01}" srcOrd="3" destOrd="0" presId="urn:microsoft.com/office/officeart/2008/layout/IncreasingCircleProcess"/>
    <dgm:cxn modelId="{0504CD14-50C1-49E4-ABDC-EE670158AC9F}" type="presParOf" srcId="{EE33E99E-268C-4F08-AF12-D672D3F0980E}" destId="{D6330A15-BD35-4273-9848-C881F7103D7B}" srcOrd="4" destOrd="0" presId="urn:microsoft.com/office/officeart/2008/layout/IncreasingCircleProcess"/>
    <dgm:cxn modelId="{555EC847-8E9C-4D92-A2E2-D7AB40E53606}" type="presParOf" srcId="{D6330A15-BD35-4273-9848-C881F7103D7B}" destId="{C8462C27-3F8C-4AC4-BBC4-5F0681A5197A}" srcOrd="0" destOrd="0" presId="urn:microsoft.com/office/officeart/2008/layout/IncreasingCircleProcess"/>
    <dgm:cxn modelId="{4AA1257F-B14E-4B8E-ACA6-2270848951D9}" type="presParOf" srcId="{D6330A15-BD35-4273-9848-C881F7103D7B}" destId="{C00AEE18-D8A0-4510-AD93-6F2862E8C850}" srcOrd="1" destOrd="0" presId="urn:microsoft.com/office/officeart/2008/layout/IncreasingCircleProcess"/>
    <dgm:cxn modelId="{514397BC-3887-40D5-B421-D13CF134F0D2}" type="presParOf" srcId="{D6330A15-BD35-4273-9848-C881F7103D7B}" destId="{BACDA96F-5B0C-4B35-9713-D199AC45D088}" srcOrd="2" destOrd="0" presId="urn:microsoft.com/office/officeart/2008/layout/IncreasingCircleProcess"/>
    <dgm:cxn modelId="{D753F6E8-11F5-47B0-B111-43FBAE97CF79}" type="presParOf" srcId="{D6330A15-BD35-4273-9848-C881F7103D7B}" destId="{64EE029C-F8A9-4AEC-9003-0F5F4B8A4297}" srcOrd="3" destOrd="0" presId="urn:microsoft.com/office/officeart/2008/layout/IncreasingCircleProcess"/>
    <dgm:cxn modelId="{A004CAF6-E07B-4CB8-B1A7-8AD51E21CA19}" type="presParOf" srcId="{EE33E99E-268C-4F08-AF12-D672D3F0980E}" destId="{1F5C4F43-CE47-4BE4-AA81-C5555D640550}" srcOrd="5" destOrd="0" presId="urn:microsoft.com/office/officeart/2008/layout/IncreasingCircleProcess"/>
    <dgm:cxn modelId="{252D9D6D-36BA-47C4-A279-51BB149ACC05}" type="presParOf" srcId="{EE33E99E-268C-4F08-AF12-D672D3F0980E}" destId="{E562863B-E57D-44A1-B2F9-DDA45A76FE7D}" srcOrd="6" destOrd="0" presId="urn:microsoft.com/office/officeart/2008/layout/IncreasingCircleProcess"/>
    <dgm:cxn modelId="{5A07873F-F639-4FD9-AE39-A635EE8F8F15}" type="presParOf" srcId="{E562863B-E57D-44A1-B2F9-DDA45A76FE7D}" destId="{A3E57A98-71ED-419E-80A0-2A73E2371056}" srcOrd="0" destOrd="0" presId="urn:microsoft.com/office/officeart/2008/layout/IncreasingCircleProcess"/>
    <dgm:cxn modelId="{43AE0B2B-D3C2-40F1-B454-B2A81090C5C2}" type="presParOf" srcId="{E562863B-E57D-44A1-B2F9-DDA45A76FE7D}" destId="{52CD03A2-35E3-44FF-95CB-57679CF795B4}" srcOrd="1" destOrd="0" presId="urn:microsoft.com/office/officeart/2008/layout/IncreasingCircleProcess"/>
    <dgm:cxn modelId="{32BDED76-7BFF-41B1-B024-919EAA816A6B}" type="presParOf" srcId="{E562863B-E57D-44A1-B2F9-DDA45A76FE7D}" destId="{0F809F16-B50A-4575-9468-0CA37D9E569F}" srcOrd="2" destOrd="0" presId="urn:microsoft.com/office/officeart/2008/layout/IncreasingCircleProcess"/>
    <dgm:cxn modelId="{A1FA8A26-84D4-4938-BEDC-4CE0E8BF369F}" type="presParOf" srcId="{E562863B-E57D-44A1-B2F9-DDA45A76FE7D}" destId="{597D3A8C-2476-4A61-84DF-694A29DF91C6}" srcOrd="3" destOrd="0" presId="urn:microsoft.com/office/officeart/2008/layout/IncreasingCircleProcess"/>
    <dgm:cxn modelId="{67435A73-407C-4CA4-96A7-251667E73E16}" type="presParOf" srcId="{EE33E99E-268C-4F08-AF12-D672D3F0980E}" destId="{D4055BA9-A7A8-48C9-A8F5-2A66D0471422}" srcOrd="7" destOrd="0" presId="urn:microsoft.com/office/officeart/2008/layout/IncreasingCircleProcess"/>
    <dgm:cxn modelId="{A4EB50BD-8A26-461D-903C-F194988478D0}" type="presParOf" srcId="{EE33E99E-268C-4F08-AF12-D672D3F0980E}" destId="{32BCD5BA-255E-471F-A840-D92B64287910}" srcOrd="8" destOrd="0" presId="urn:microsoft.com/office/officeart/2008/layout/IncreasingCircleProcess"/>
    <dgm:cxn modelId="{5B6EAED5-6D89-47F0-9F51-04A2B742DBA7}" type="presParOf" srcId="{32BCD5BA-255E-471F-A840-D92B64287910}" destId="{D0020C8C-A731-429F-A83A-E0F54362FEE2}" srcOrd="0" destOrd="0" presId="urn:microsoft.com/office/officeart/2008/layout/IncreasingCircleProcess"/>
    <dgm:cxn modelId="{B0DDD034-B5F3-4866-86F9-B857FDE14DDE}" type="presParOf" srcId="{32BCD5BA-255E-471F-A840-D92B64287910}" destId="{A553F927-A970-4F1D-8B37-FDC349907577}" srcOrd="1" destOrd="0" presId="urn:microsoft.com/office/officeart/2008/layout/IncreasingCircleProcess"/>
    <dgm:cxn modelId="{9CBB51B5-14BF-46FA-9031-5DB5A1768981}" type="presParOf" srcId="{32BCD5BA-255E-471F-A840-D92B64287910}" destId="{8DE002E7-8132-4B10-B88B-C140B7EF9D97}" srcOrd="2" destOrd="0" presId="urn:microsoft.com/office/officeart/2008/layout/IncreasingCircleProcess"/>
    <dgm:cxn modelId="{ADF6873E-7B9F-4BFF-AF4A-08DEEB10DFDE}" type="presParOf" srcId="{32BCD5BA-255E-471F-A840-D92B64287910}" destId="{ACA31C2B-34FE-4FD5-BFC1-62D68EF58AA9}" srcOrd="3" destOrd="0" presId="urn:microsoft.com/office/officeart/2008/layout/IncreasingCircleProcess"/>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31B86F5F-481B-4F11-A745-E3BB4DEB0D36}" type="doc">
      <dgm:prSet loTypeId="urn:microsoft.com/office/officeart/2008/layout/IncreasingCircleProcess" loCatId="process" qsTypeId="urn:microsoft.com/office/officeart/2005/8/quickstyle/simple1" qsCatId="simple" csTypeId="urn:microsoft.com/office/officeart/2005/8/colors/accent1_2" csCatId="accent1" phldr="1"/>
      <dgm:spPr/>
      <dgm:t>
        <a:bodyPr/>
        <a:lstStyle/>
        <a:p>
          <a:endParaRPr lang="en-GB"/>
        </a:p>
      </dgm:t>
    </dgm:pt>
    <dgm:pt modelId="{746F9049-EAE8-409F-958A-9B9C107E9305}">
      <dgm:prSet phldrT="[Text]"/>
      <dgm:spPr/>
      <dgm:t>
        <a:bodyPr/>
        <a:lstStyle/>
        <a:p>
          <a:r>
            <a:rPr lang="en-GB" dirty="0"/>
            <a:t>Intention</a:t>
          </a:r>
        </a:p>
      </dgm:t>
    </dgm:pt>
    <dgm:pt modelId="{539E3D71-7422-452C-8BC2-021B2C34C11C}" type="parTrans" cxnId="{B7A728F0-28FA-4946-B2E8-2D97EC4EA562}">
      <dgm:prSet/>
      <dgm:spPr/>
      <dgm:t>
        <a:bodyPr/>
        <a:lstStyle/>
        <a:p>
          <a:endParaRPr lang="en-GB"/>
        </a:p>
      </dgm:t>
    </dgm:pt>
    <dgm:pt modelId="{64B478D8-36EA-4F31-919B-F6EE6551FACD}" type="sibTrans" cxnId="{B7A728F0-28FA-4946-B2E8-2D97EC4EA562}">
      <dgm:prSet/>
      <dgm:spPr/>
      <dgm:t>
        <a:bodyPr/>
        <a:lstStyle/>
        <a:p>
          <a:endParaRPr lang="en-GB"/>
        </a:p>
      </dgm:t>
    </dgm:pt>
    <dgm:pt modelId="{04B3C1F1-D047-4A6D-93FA-CCBF72A11307}">
      <dgm:prSet phldrT="[Text]" custT="1"/>
      <dgm:spPr/>
      <dgm:t>
        <a:bodyPr/>
        <a:lstStyle/>
        <a:p>
          <a:r>
            <a:rPr lang="en-GB" sz="1600" dirty="0">
              <a:latin typeface="Poppins" panose="00000500000000000000" pitchFamily="2" charset="0"/>
              <a:cs typeface="Poppins" panose="00000500000000000000" pitchFamily="2" charset="0"/>
            </a:rPr>
            <a:t>Emotions and attitudes.</a:t>
          </a:r>
        </a:p>
        <a:p>
          <a:r>
            <a:rPr lang="en-GB" sz="1600" dirty="0">
              <a:latin typeface="Poppins" panose="00000500000000000000" pitchFamily="2" charset="0"/>
              <a:cs typeface="Poppins" panose="00000500000000000000" pitchFamily="2" charset="0"/>
            </a:rPr>
            <a:t>Intentions.</a:t>
          </a:r>
        </a:p>
        <a:p>
          <a:r>
            <a:rPr lang="en-GB" sz="1600" dirty="0">
              <a:latin typeface="Poppins" panose="00000500000000000000" pitchFamily="2" charset="0"/>
              <a:cs typeface="Poppins" panose="00000500000000000000" pitchFamily="2" charset="0"/>
            </a:rPr>
            <a:t>Actions within the story.</a:t>
          </a:r>
        </a:p>
      </dgm:t>
    </dgm:pt>
    <dgm:pt modelId="{4F4EFAE2-87CB-49DE-A1C4-4EC0515D1343}" type="parTrans" cxnId="{1955B259-8965-4C44-9C9A-5D4DA957887B}">
      <dgm:prSet/>
      <dgm:spPr/>
      <dgm:t>
        <a:bodyPr/>
        <a:lstStyle/>
        <a:p>
          <a:endParaRPr lang="en-GB"/>
        </a:p>
      </dgm:t>
    </dgm:pt>
    <dgm:pt modelId="{4A1B1E54-C68B-493E-B445-CA875455CF2B}" type="sibTrans" cxnId="{1955B259-8965-4C44-9C9A-5D4DA957887B}">
      <dgm:prSet/>
      <dgm:spPr/>
      <dgm:t>
        <a:bodyPr/>
        <a:lstStyle/>
        <a:p>
          <a:endParaRPr lang="en-GB"/>
        </a:p>
      </dgm:t>
    </dgm:pt>
    <dgm:pt modelId="{E6A7E931-53CB-48DE-8729-6CAD04B8584C}">
      <dgm:prSet phldrT="[Text]"/>
      <dgm:spPr/>
      <dgm:t>
        <a:bodyPr/>
        <a:lstStyle/>
        <a:p>
          <a:r>
            <a:rPr lang="en-GB" dirty="0"/>
            <a:t>Physical</a:t>
          </a:r>
        </a:p>
      </dgm:t>
    </dgm:pt>
    <dgm:pt modelId="{D232F38A-F1CF-4FC4-AA9C-F9486B2E3948}" type="parTrans" cxnId="{81DF4755-02FD-492F-81A9-0502F71FD23B}">
      <dgm:prSet/>
      <dgm:spPr/>
      <dgm:t>
        <a:bodyPr/>
        <a:lstStyle/>
        <a:p>
          <a:endParaRPr lang="en-GB"/>
        </a:p>
      </dgm:t>
    </dgm:pt>
    <dgm:pt modelId="{C6C2FDA0-BAAE-45EA-B06A-D07BBCFB5848}" type="sibTrans" cxnId="{81DF4755-02FD-492F-81A9-0502F71FD23B}">
      <dgm:prSet/>
      <dgm:spPr/>
      <dgm:t>
        <a:bodyPr/>
        <a:lstStyle/>
        <a:p>
          <a:endParaRPr lang="en-GB"/>
        </a:p>
      </dgm:t>
    </dgm:pt>
    <dgm:pt modelId="{CE5AD285-0DF9-493C-A59E-C51C3656F531}">
      <dgm:prSet phldrT="[Text]" custT="1"/>
      <dgm:spPr/>
      <dgm:t>
        <a:bodyPr/>
        <a:lstStyle/>
        <a:p>
          <a:endParaRPr lang="en-GB" sz="1500" dirty="0">
            <a:latin typeface="Poppins" panose="00000500000000000000" pitchFamily="2" charset="0"/>
            <a:cs typeface="Poppins" panose="00000500000000000000" pitchFamily="2" charset="0"/>
          </a:endParaRPr>
        </a:p>
      </dgm:t>
    </dgm:pt>
    <dgm:pt modelId="{D6E07340-E6A0-4A2D-A337-2616CF312102}" type="parTrans" cxnId="{6FA43E34-CB80-406A-A81A-5D956D7660E3}">
      <dgm:prSet/>
      <dgm:spPr/>
      <dgm:t>
        <a:bodyPr/>
        <a:lstStyle/>
        <a:p>
          <a:endParaRPr lang="en-GB"/>
        </a:p>
      </dgm:t>
    </dgm:pt>
    <dgm:pt modelId="{D186B8D0-C9FC-43C9-BFBA-018EF9FB7780}" type="sibTrans" cxnId="{6FA43E34-CB80-406A-A81A-5D956D7660E3}">
      <dgm:prSet/>
      <dgm:spPr/>
      <dgm:t>
        <a:bodyPr/>
        <a:lstStyle/>
        <a:p>
          <a:endParaRPr lang="en-GB"/>
        </a:p>
      </dgm:t>
    </dgm:pt>
    <dgm:pt modelId="{B9BA1389-1B55-4620-85B6-A840B5026D2E}">
      <dgm:prSet phldrT="[Text]"/>
      <dgm:spPr/>
      <dgm:t>
        <a:bodyPr/>
        <a:lstStyle/>
        <a:p>
          <a:r>
            <a:rPr lang="en-GB" dirty="0"/>
            <a:t>Effect</a:t>
          </a:r>
        </a:p>
      </dgm:t>
    </dgm:pt>
    <dgm:pt modelId="{32054C3C-32E8-4398-B231-1CB855E84869}" type="parTrans" cxnId="{58516C45-AAF2-40B5-9CB8-A0D93DD46D3A}">
      <dgm:prSet/>
      <dgm:spPr/>
      <dgm:t>
        <a:bodyPr/>
        <a:lstStyle/>
        <a:p>
          <a:endParaRPr lang="en-GB"/>
        </a:p>
      </dgm:t>
    </dgm:pt>
    <dgm:pt modelId="{06295339-0CC2-4A5D-853D-8A1A300AE2C6}" type="sibTrans" cxnId="{58516C45-AAF2-40B5-9CB8-A0D93DD46D3A}">
      <dgm:prSet/>
      <dgm:spPr/>
      <dgm:t>
        <a:bodyPr/>
        <a:lstStyle/>
        <a:p>
          <a:endParaRPr lang="en-GB"/>
        </a:p>
      </dgm:t>
    </dgm:pt>
    <dgm:pt modelId="{9FF3D878-A5B0-45D0-AA63-3FDE64D6E300}">
      <dgm:prSet phldrT="[Text]"/>
      <dgm:spPr/>
      <dgm:t>
        <a:bodyPr/>
        <a:lstStyle/>
        <a:p>
          <a:endParaRPr lang="en-GB" dirty="0">
            <a:latin typeface="Poppins" panose="00000500000000000000" pitchFamily="2" charset="0"/>
            <a:cs typeface="Poppins" panose="00000500000000000000" pitchFamily="2" charset="0"/>
          </a:endParaRPr>
        </a:p>
      </dgm:t>
    </dgm:pt>
    <dgm:pt modelId="{03F17345-808D-485A-B9BD-810489A13A8A}" type="parTrans" cxnId="{6716553B-761F-48FE-A959-2BBB04EED1F6}">
      <dgm:prSet/>
      <dgm:spPr/>
      <dgm:t>
        <a:bodyPr/>
        <a:lstStyle/>
        <a:p>
          <a:endParaRPr lang="en-GB"/>
        </a:p>
      </dgm:t>
    </dgm:pt>
    <dgm:pt modelId="{B4D37545-2906-4050-BDB9-5E80F287502A}" type="sibTrans" cxnId="{6716553B-761F-48FE-A959-2BBB04EED1F6}">
      <dgm:prSet/>
      <dgm:spPr/>
      <dgm:t>
        <a:bodyPr/>
        <a:lstStyle/>
        <a:p>
          <a:endParaRPr lang="en-GB"/>
        </a:p>
      </dgm:t>
    </dgm:pt>
    <dgm:pt modelId="{580CEEE1-9423-457D-B231-337D4A85494F}">
      <dgm:prSet/>
      <dgm:spPr/>
      <dgm:t>
        <a:bodyPr/>
        <a:lstStyle/>
        <a:p>
          <a:r>
            <a:rPr lang="en-GB" dirty="0"/>
            <a:t>Vocal</a:t>
          </a:r>
        </a:p>
      </dgm:t>
    </dgm:pt>
    <dgm:pt modelId="{894B86D9-BEDA-459D-95FC-26E574157687}" type="parTrans" cxnId="{B1EBE04D-754C-4D51-AB77-0856A77101A1}">
      <dgm:prSet/>
      <dgm:spPr/>
      <dgm:t>
        <a:bodyPr/>
        <a:lstStyle/>
        <a:p>
          <a:endParaRPr lang="en-GB"/>
        </a:p>
      </dgm:t>
    </dgm:pt>
    <dgm:pt modelId="{21234291-2AA5-4135-8E56-0182B58DC7D3}" type="sibTrans" cxnId="{B1EBE04D-754C-4D51-AB77-0856A77101A1}">
      <dgm:prSet/>
      <dgm:spPr/>
      <dgm:t>
        <a:bodyPr/>
        <a:lstStyle/>
        <a:p>
          <a:endParaRPr lang="en-GB"/>
        </a:p>
      </dgm:t>
    </dgm:pt>
    <dgm:pt modelId="{043FDDE8-E634-464E-BF4C-F58D2017F97B}">
      <dgm:prSet/>
      <dgm:spPr/>
      <dgm:t>
        <a:bodyPr/>
        <a:lstStyle/>
        <a:p>
          <a:r>
            <a:rPr lang="en-GB" dirty="0"/>
            <a:t>Quote</a:t>
          </a:r>
        </a:p>
      </dgm:t>
    </dgm:pt>
    <dgm:pt modelId="{0895A4AC-0ADE-46A6-9C51-969C30278A6E}" type="parTrans" cxnId="{054AE231-0795-4674-A8B0-80FB3AEE5D74}">
      <dgm:prSet/>
      <dgm:spPr/>
      <dgm:t>
        <a:bodyPr/>
        <a:lstStyle/>
        <a:p>
          <a:endParaRPr lang="en-GB"/>
        </a:p>
      </dgm:t>
    </dgm:pt>
    <dgm:pt modelId="{2EA69B47-4BEE-4AF8-8F2E-B2023B0C9686}" type="sibTrans" cxnId="{054AE231-0795-4674-A8B0-80FB3AEE5D74}">
      <dgm:prSet/>
      <dgm:spPr/>
      <dgm:t>
        <a:bodyPr/>
        <a:lstStyle/>
        <a:p>
          <a:endParaRPr lang="en-GB"/>
        </a:p>
      </dgm:t>
    </dgm:pt>
    <dgm:pt modelId="{7CAB6DF3-997C-41D5-BF5C-FAAF1576FAA1}">
      <dgm:prSet custT="1"/>
      <dgm:spPr/>
      <dgm:t>
        <a:bodyPr/>
        <a:lstStyle/>
        <a:p>
          <a:endParaRPr lang="en-GB" sz="1600" dirty="0">
            <a:latin typeface="Poppins" panose="00000500000000000000" pitchFamily="2" charset="0"/>
            <a:cs typeface="Poppins" panose="00000500000000000000" pitchFamily="2" charset="0"/>
          </a:endParaRPr>
        </a:p>
      </dgm:t>
    </dgm:pt>
    <dgm:pt modelId="{D71F05E7-45D8-40AF-8519-BF403E74DEAB}" type="parTrans" cxnId="{610FAA1F-4A5C-434D-9293-08D4FBBC897B}">
      <dgm:prSet/>
      <dgm:spPr/>
      <dgm:t>
        <a:bodyPr/>
        <a:lstStyle/>
        <a:p>
          <a:endParaRPr lang="en-GB"/>
        </a:p>
      </dgm:t>
    </dgm:pt>
    <dgm:pt modelId="{9104084D-1706-4FF7-ADC8-AF840446FD12}" type="sibTrans" cxnId="{610FAA1F-4A5C-434D-9293-08D4FBBC897B}">
      <dgm:prSet/>
      <dgm:spPr/>
      <dgm:t>
        <a:bodyPr/>
        <a:lstStyle/>
        <a:p>
          <a:endParaRPr lang="en-GB"/>
        </a:p>
      </dgm:t>
    </dgm:pt>
    <dgm:pt modelId="{3E2DA65D-BB3D-48D6-827B-59E9CCCB7F57}">
      <dgm:prSet custT="1"/>
      <dgm:spPr/>
      <dgm:t>
        <a:bodyPr/>
        <a:lstStyle/>
        <a:p>
          <a:endParaRPr lang="en-GB" sz="1600" dirty="0">
            <a:latin typeface="Poppins" panose="00000500000000000000" pitchFamily="2" charset="0"/>
            <a:cs typeface="Poppins" panose="00000500000000000000" pitchFamily="2" charset="0"/>
          </a:endParaRPr>
        </a:p>
      </dgm:t>
    </dgm:pt>
    <dgm:pt modelId="{41E8EBC0-683B-4D59-8972-B1BD9FDA0C5B}" type="parTrans" cxnId="{2DC8D7A7-82F4-4C1D-95AD-935149F8B25B}">
      <dgm:prSet/>
      <dgm:spPr/>
      <dgm:t>
        <a:bodyPr/>
        <a:lstStyle/>
        <a:p>
          <a:endParaRPr lang="en-GB"/>
        </a:p>
      </dgm:t>
    </dgm:pt>
    <dgm:pt modelId="{D191B3CB-AD54-4BFC-860C-AF97F7891AA3}" type="sibTrans" cxnId="{2DC8D7A7-82F4-4C1D-95AD-935149F8B25B}">
      <dgm:prSet/>
      <dgm:spPr/>
      <dgm:t>
        <a:bodyPr/>
        <a:lstStyle/>
        <a:p>
          <a:endParaRPr lang="en-GB"/>
        </a:p>
      </dgm:t>
    </dgm:pt>
    <dgm:pt modelId="{EE33E99E-268C-4F08-AF12-D672D3F0980E}" type="pres">
      <dgm:prSet presAssocID="{31B86F5F-481B-4F11-A745-E3BB4DEB0D36}" presName="Name0" presStyleCnt="0">
        <dgm:presLayoutVars>
          <dgm:chMax val="7"/>
          <dgm:chPref val="7"/>
          <dgm:dir/>
          <dgm:animOne val="branch"/>
          <dgm:animLvl val="lvl"/>
        </dgm:presLayoutVars>
      </dgm:prSet>
      <dgm:spPr/>
    </dgm:pt>
    <dgm:pt modelId="{A6448E7D-67E3-4381-81F0-252F130B096D}" type="pres">
      <dgm:prSet presAssocID="{746F9049-EAE8-409F-958A-9B9C107E9305}" presName="composite" presStyleCnt="0"/>
      <dgm:spPr/>
    </dgm:pt>
    <dgm:pt modelId="{751FFDCC-CCD1-4EED-AE30-2A7FBF833C00}" type="pres">
      <dgm:prSet presAssocID="{746F9049-EAE8-409F-958A-9B9C107E9305}" presName="BackAccent" presStyleLbl="bgShp" presStyleIdx="0" presStyleCnt="5"/>
      <dgm:spPr/>
    </dgm:pt>
    <dgm:pt modelId="{BB978E03-0740-4963-B05D-2D2524A72F66}" type="pres">
      <dgm:prSet presAssocID="{746F9049-EAE8-409F-958A-9B9C107E9305}" presName="Accent" presStyleLbl="alignNode1" presStyleIdx="0" presStyleCnt="5"/>
      <dgm:spPr/>
    </dgm:pt>
    <dgm:pt modelId="{C7DA0FA0-58AD-4056-B9A9-EDCD0304910C}" type="pres">
      <dgm:prSet presAssocID="{746F9049-EAE8-409F-958A-9B9C107E9305}" presName="Child" presStyleLbl="revTx" presStyleIdx="0" presStyleCnt="10">
        <dgm:presLayoutVars>
          <dgm:chMax val="0"/>
          <dgm:chPref val="0"/>
          <dgm:bulletEnabled val="1"/>
        </dgm:presLayoutVars>
      </dgm:prSet>
      <dgm:spPr/>
    </dgm:pt>
    <dgm:pt modelId="{935D2E54-E682-41DD-9742-77CC3A352920}" type="pres">
      <dgm:prSet presAssocID="{746F9049-EAE8-409F-958A-9B9C107E9305}" presName="Parent" presStyleLbl="revTx" presStyleIdx="1" presStyleCnt="10">
        <dgm:presLayoutVars>
          <dgm:chMax val="1"/>
          <dgm:chPref val="1"/>
          <dgm:bulletEnabled val="1"/>
        </dgm:presLayoutVars>
      </dgm:prSet>
      <dgm:spPr/>
    </dgm:pt>
    <dgm:pt modelId="{6F69C838-342B-4A53-AB69-42F8BFE859EA}" type="pres">
      <dgm:prSet presAssocID="{64B478D8-36EA-4F31-919B-F6EE6551FACD}" presName="sibTrans" presStyleCnt="0"/>
      <dgm:spPr/>
    </dgm:pt>
    <dgm:pt modelId="{854D07D4-AFE8-4A1A-95A8-768F4013E69F}" type="pres">
      <dgm:prSet presAssocID="{043FDDE8-E634-464E-BF4C-F58D2017F97B}" presName="composite" presStyleCnt="0"/>
      <dgm:spPr/>
    </dgm:pt>
    <dgm:pt modelId="{5B91DD0B-9045-4C92-A7D3-703682291434}" type="pres">
      <dgm:prSet presAssocID="{043FDDE8-E634-464E-BF4C-F58D2017F97B}" presName="BackAccent" presStyleLbl="bgShp" presStyleIdx="1" presStyleCnt="5"/>
      <dgm:spPr/>
    </dgm:pt>
    <dgm:pt modelId="{B19918D2-19F2-4439-B172-73BD2689D3E1}" type="pres">
      <dgm:prSet presAssocID="{043FDDE8-E634-464E-BF4C-F58D2017F97B}" presName="Accent" presStyleLbl="alignNode1" presStyleIdx="1" presStyleCnt="5"/>
      <dgm:spPr/>
    </dgm:pt>
    <dgm:pt modelId="{D5A146B6-8E15-4087-9E1F-FC825E96F1C0}" type="pres">
      <dgm:prSet presAssocID="{043FDDE8-E634-464E-BF4C-F58D2017F97B}" presName="Child" presStyleLbl="revTx" presStyleIdx="2" presStyleCnt="10">
        <dgm:presLayoutVars>
          <dgm:chMax val="0"/>
          <dgm:chPref val="0"/>
          <dgm:bulletEnabled val="1"/>
        </dgm:presLayoutVars>
      </dgm:prSet>
      <dgm:spPr/>
    </dgm:pt>
    <dgm:pt modelId="{A3CAADFE-24B8-40E4-8752-84B103452486}" type="pres">
      <dgm:prSet presAssocID="{043FDDE8-E634-464E-BF4C-F58D2017F97B}" presName="Parent" presStyleLbl="revTx" presStyleIdx="3" presStyleCnt="10">
        <dgm:presLayoutVars>
          <dgm:chMax val="1"/>
          <dgm:chPref val="1"/>
          <dgm:bulletEnabled val="1"/>
        </dgm:presLayoutVars>
      </dgm:prSet>
      <dgm:spPr/>
    </dgm:pt>
    <dgm:pt modelId="{E0BA9E16-F74A-470B-ACF1-8E1B90BA6B01}" type="pres">
      <dgm:prSet presAssocID="{2EA69B47-4BEE-4AF8-8F2E-B2023B0C9686}" presName="sibTrans" presStyleCnt="0"/>
      <dgm:spPr/>
    </dgm:pt>
    <dgm:pt modelId="{D6330A15-BD35-4273-9848-C881F7103D7B}" type="pres">
      <dgm:prSet presAssocID="{580CEEE1-9423-457D-B231-337D4A85494F}" presName="composite" presStyleCnt="0"/>
      <dgm:spPr/>
    </dgm:pt>
    <dgm:pt modelId="{C8462C27-3F8C-4AC4-BBC4-5F0681A5197A}" type="pres">
      <dgm:prSet presAssocID="{580CEEE1-9423-457D-B231-337D4A85494F}" presName="BackAccent" presStyleLbl="bgShp" presStyleIdx="2" presStyleCnt="5"/>
      <dgm:spPr/>
    </dgm:pt>
    <dgm:pt modelId="{C00AEE18-D8A0-4510-AD93-6F2862E8C850}" type="pres">
      <dgm:prSet presAssocID="{580CEEE1-9423-457D-B231-337D4A85494F}" presName="Accent" presStyleLbl="alignNode1" presStyleIdx="2" presStyleCnt="5"/>
      <dgm:spPr/>
    </dgm:pt>
    <dgm:pt modelId="{BACDA96F-5B0C-4B35-9713-D199AC45D088}" type="pres">
      <dgm:prSet presAssocID="{580CEEE1-9423-457D-B231-337D4A85494F}" presName="Child" presStyleLbl="revTx" presStyleIdx="4" presStyleCnt="10">
        <dgm:presLayoutVars>
          <dgm:chMax val="0"/>
          <dgm:chPref val="0"/>
          <dgm:bulletEnabled val="1"/>
        </dgm:presLayoutVars>
      </dgm:prSet>
      <dgm:spPr/>
    </dgm:pt>
    <dgm:pt modelId="{64EE029C-F8A9-4AEC-9003-0F5F4B8A4297}" type="pres">
      <dgm:prSet presAssocID="{580CEEE1-9423-457D-B231-337D4A85494F}" presName="Parent" presStyleLbl="revTx" presStyleIdx="5" presStyleCnt="10">
        <dgm:presLayoutVars>
          <dgm:chMax val="1"/>
          <dgm:chPref val="1"/>
          <dgm:bulletEnabled val="1"/>
        </dgm:presLayoutVars>
      </dgm:prSet>
      <dgm:spPr/>
    </dgm:pt>
    <dgm:pt modelId="{1F5C4F43-CE47-4BE4-AA81-C5555D640550}" type="pres">
      <dgm:prSet presAssocID="{21234291-2AA5-4135-8E56-0182B58DC7D3}" presName="sibTrans" presStyleCnt="0"/>
      <dgm:spPr/>
    </dgm:pt>
    <dgm:pt modelId="{E562863B-E57D-44A1-B2F9-DDA45A76FE7D}" type="pres">
      <dgm:prSet presAssocID="{E6A7E931-53CB-48DE-8729-6CAD04B8584C}" presName="composite" presStyleCnt="0"/>
      <dgm:spPr/>
    </dgm:pt>
    <dgm:pt modelId="{A3E57A98-71ED-419E-80A0-2A73E2371056}" type="pres">
      <dgm:prSet presAssocID="{E6A7E931-53CB-48DE-8729-6CAD04B8584C}" presName="BackAccent" presStyleLbl="bgShp" presStyleIdx="3" presStyleCnt="5"/>
      <dgm:spPr/>
    </dgm:pt>
    <dgm:pt modelId="{52CD03A2-35E3-44FF-95CB-57679CF795B4}" type="pres">
      <dgm:prSet presAssocID="{E6A7E931-53CB-48DE-8729-6CAD04B8584C}" presName="Accent" presStyleLbl="alignNode1" presStyleIdx="3" presStyleCnt="5"/>
      <dgm:spPr/>
    </dgm:pt>
    <dgm:pt modelId="{0F809F16-B50A-4575-9468-0CA37D9E569F}" type="pres">
      <dgm:prSet presAssocID="{E6A7E931-53CB-48DE-8729-6CAD04B8584C}" presName="Child" presStyleLbl="revTx" presStyleIdx="6" presStyleCnt="10">
        <dgm:presLayoutVars>
          <dgm:chMax val="0"/>
          <dgm:chPref val="0"/>
          <dgm:bulletEnabled val="1"/>
        </dgm:presLayoutVars>
      </dgm:prSet>
      <dgm:spPr/>
    </dgm:pt>
    <dgm:pt modelId="{597D3A8C-2476-4A61-84DF-694A29DF91C6}" type="pres">
      <dgm:prSet presAssocID="{E6A7E931-53CB-48DE-8729-6CAD04B8584C}" presName="Parent" presStyleLbl="revTx" presStyleIdx="7" presStyleCnt="10">
        <dgm:presLayoutVars>
          <dgm:chMax val="1"/>
          <dgm:chPref val="1"/>
          <dgm:bulletEnabled val="1"/>
        </dgm:presLayoutVars>
      </dgm:prSet>
      <dgm:spPr/>
    </dgm:pt>
    <dgm:pt modelId="{D4055BA9-A7A8-48C9-A8F5-2A66D0471422}" type="pres">
      <dgm:prSet presAssocID="{C6C2FDA0-BAAE-45EA-B06A-D07BBCFB5848}" presName="sibTrans" presStyleCnt="0"/>
      <dgm:spPr/>
    </dgm:pt>
    <dgm:pt modelId="{32BCD5BA-255E-471F-A840-D92B64287910}" type="pres">
      <dgm:prSet presAssocID="{B9BA1389-1B55-4620-85B6-A840B5026D2E}" presName="composite" presStyleCnt="0"/>
      <dgm:spPr/>
    </dgm:pt>
    <dgm:pt modelId="{D0020C8C-A731-429F-A83A-E0F54362FEE2}" type="pres">
      <dgm:prSet presAssocID="{B9BA1389-1B55-4620-85B6-A840B5026D2E}" presName="BackAccent" presStyleLbl="bgShp" presStyleIdx="4" presStyleCnt="5"/>
      <dgm:spPr/>
    </dgm:pt>
    <dgm:pt modelId="{A553F927-A970-4F1D-8B37-FDC349907577}" type="pres">
      <dgm:prSet presAssocID="{B9BA1389-1B55-4620-85B6-A840B5026D2E}" presName="Accent" presStyleLbl="alignNode1" presStyleIdx="4" presStyleCnt="5"/>
      <dgm:spPr/>
    </dgm:pt>
    <dgm:pt modelId="{8DE002E7-8132-4B10-B88B-C140B7EF9D97}" type="pres">
      <dgm:prSet presAssocID="{B9BA1389-1B55-4620-85B6-A840B5026D2E}" presName="Child" presStyleLbl="revTx" presStyleIdx="8" presStyleCnt="10">
        <dgm:presLayoutVars>
          <dgm:chMax val="0"/>
          <dgm:chPref val="0"/>
          <dgm:bulletEnabled val="1"/>
        </dgm:presLayoutVars>
      </dgm:prSet>
      <dgm:spPr/>
    </dgm:pt>
    <dgm:pt modelId="{ACA31C2B-34FE-4FD5-BFC1-62D68EF58AA9}" type="pres">
      <dgm:prSet presAssocID="{B9BA1389-1B55-4620-85B6-A840B5026D2E}" presName="Parent" presStyleLbl="revTx" presStyleIdx="9" presStyleCnt="10">
        <dgm:presLayoutVars>
          <dgm:chMax val="1"/>
          <dgm:chPref val="1"/>
          <dgm:bulletEnabled val="1"/>
        </dgm:presLayoutVars>
      </dgm:prSet>
      <dgm:spPr/>
    </dgm:pt>
  </dgm:ptLst>
  <dgm:cxnLst>
    <dgm:cxn modelId="{4BF6DB00-6FE1-4633-B4C5-975E4548CFC2}" type="presOf" srcId="{7CAB6DF3-997C-41D5-BF5C-FAAF1576FAA1}" destId="{D5A146B6-8E15-4087-9E1F-FC825E96F1C0}" srcOrd="0" destOrd="0" presId="urn:microsoft.com/office/officeart/2008/layout/IncreasingCircleProcess"/>
    <dgm:cxn modelId="{B7018407-B389-4344-A439-8C0E77796DB8}" type="presOf" srcId="{3E2DA65D-BB3D-48D6-827B-59E9CCCB7F57}" destId="{BACDA96F-5B0C-4B35-9713-D199AC45D088}" srcOrd="0" destOrd="0" presId="urn:microsoft.com/office/officeart/2008/layout/IncreasingCircleProcess"/>
    <dgm:cxn modelId="{610FAA1F-4A5C-434D-9293-08D4FBBC897B}" srcId="{043FDDE8-E634-464E-BF4C-F58D2017F97B}" destId="{7CAB6DF3-997C-41D5-BF5C-FAAF1576FAA1}" srcOrd="0" destOrd="0" parTransId="{D71F05E7-45D8-40AF-8519-BF403E74DEAB}" sibTransId="{9104084D-1706-4FF7-ADC8-AF840446FD12}"/>
    <dgm:cxn modelId="{054AE231-0795-4674-A8B0-80FB3AEE5D74}" srcId="{31B86F5F-481B-4F11-A745-E3BB4DEB0D36}" destId="{043FDDE8-E634-464E-BF4C-F58D2017F97B}" srcOrd="1" destOrd="0" parTransId="{0895A4AC-0ADE-46A6-9C51-969C30278A6E}" sibTransId="{2EA69B47-4BEE-4AF8-8F2E-B2023B0C9686}"/>
    <dgm:cxn modelId="{6FA43E34-CB80-406A-A81A-5D956D7660E3}" srcId="{E6A7E931-53CB-48DE-8729-6CAD04B8584C}" destId="{CE5AD285-0DF9-493C-A59E-C51C3656F531}" srcOrd="0" destOrd="0" parTransId="{D6E07340-E6A0-4A2D-A337-2616CF312102}" sibTransId="{D186B8D0-C9FC-43C9-BFBA-018EF9FB7780}"/>
    <dgm:cxn modelId="{6716553B-761F-48FE-A959-2BBB04EED1F6}" srcId="{B9BA1389-1B55-4620-85B6-A840B5026D2E}" destId="{9FF3D878-A5B0-45D0-AA63-3FDE64D6E300}" srcOrd="0" destOrd="0" parTransId="{03F17345-808D-485A-B9BD-810489A13A8A}" sibTransId="{B4D37545-2906-4050-BDB9-5E80F287502A}"/>
    <dgm:cxn modelId="{699C8D42-DDDC-4186-A777-ECD95A8FF276}" type="presOf" srcId="{CE5AD285-0DF9-493C-A59E-C51C3656F531}" destId="{0F809F16-B50A-4575-9468-0CA37D9E569F}" srcOrd="0" destOrd="0" presId="urn:microsoft.com/office/officeart/2008/layout/IncreasingCircleProcess"/>
    <dgm:cxn modelId="{58516C45-AAF2-40B5-9CB8-A0D93DD46D3A}" srcId="{31B86F5F-481B-4F11-A745-E3BB4DEB0D36}" destId="{B9BA1389-1B55-4620-85B6-A840B5026D2E}" srcOrd="4" destOrd="0" parTransId="{32054C3C-32E8-4398-B231-1CB855E84869}" sibTransId="{06295339-0CC2-4A5D-853D-8A1A300AE2C6}"/>
    <dgm:cxn modelId="{00A4CB45-98B0-42D6-B77C-C78D807AF688}" type="presOf" srcId="{580CEEE1-9423-457D-B231-337D4A85494F}" destId="{64EE029C-F8A9-4AEC-9003-0F5F4B8A4297}" srcOrd="0" destOrd="0" presId="urn:microsoft.com/office/officeart/2008/layout/IncreasingCircleProcess"/>
    <dgm:cxn modelId="{B1EBE04D-754C-4D51-AB77-0856A77101A1}" srcId="{31B86F5F-481B-4F11-A745-E3BB4DEB0D36}" destId="{580CEEE1-9423-457D-B231-337D4A85494F}" srcOrd="2" destOrd="0" parTransId="{894B86D9-BEDA-459D-95FC-26E574157687}" sibTransId="{21234291-2AA5-4135-8E56-0182B58DC7D3}"/>
    <dgm:cxn modelId="{81DF4755-02FD-492F-81A9-0502F71FD23B}" srcId="{31B86F5F-481B-4F11-A745-E3BB4DEB0D36}" destId="{E6A7E931-53CB-48DE-8729-6CAD04B8584C}" srcOrd="3" destOrd="0" parTransId="{D232F38A-F1CF-4FC4-AA9C-F9486B2E3948}" sibTransId="{C6C2FDA0-BAAE-45EA-B06A-D07BBCFB5848}"/>
    <dgm:cxn modelId="{1955B259-8965-4C44-9C9A-5D4DA957887B}" srcId="{746F9049-EAE8-409F-958A-9B9C107E9305}" destId="{04B3C1F1-D047-4A6D-93FA-CCBF72A11307}" srcOrd="0" destOrd="0" parTransId="{4F4EFAE2-87CB-49DE-A1C4-4EC0515D1343}" sibTransId="{4A1B1E54-C68B-493E-B445-CA875455CF2B}"/>
    <dgm:cxn modelId="{5B77B37B-CB75-4B6C-AE6E-A6E567C3EE35}" type="presOf" srcId="{043FDDE8-E634-464E-BF4C-F58D2017F97B}" destId="{A3CAADFE-24B8-40E4-8752-84B103452486}" srcOrd="0" destOrd="0" presId="urn:microsoft.com/office/officeart/2008/layout/IncreasingCircleProcess"/>
    <dgm:cxn modelId="{84400791-78B5-4E71-8717-19F240AA9005}" type="presOf" srcId="{B9BA1389-1B55-4620-85B6-A840B5026D2E}" destId="{ACA31C2B-34FE-4FD5-BFC1-62D68EF58AA9}" srcOrd="0" destOrd="0" presId="urn:microsoft.com/office/officeart/2008/layout/IncreasingCircleProcess"/>
    <dgm:cxn modelId="{2DC8D7A7-82F4-4C1D-95AD-935149F8B25B}" srcId="{580CEEE1-9423-457D-B231-337D4A85494F}" destId="{3E2DA65D-BB3D-48D6-827B-59E9CCCB7F57}" srcOrd="0" destOrd="0" parTransId="{41E8EBC0-683B-4D59-8972-B1BD9FDA0C5B}" sibTransId="{D191B3CB-AD54-4BFC-860C-AF97F7891AA3}"/>
    <dgm:cxn modelId="{05C506BF-5D34-4BC0-8695-881B9FAB7342}" type="presOf" srcId="{746F9049-EAE8-409F-958A-9B9C107E9305}" destId="{935D2E54-E682-41DD-9742-77CC3A352920}" srcOrd="0" destOrd="0" presId="urn:microsoft.com/office/officeart/2008/layout/IncreasingCircleProcess"/>
    <dgm:cxn modelId="{6A69B9CB-25A9-4706-A34C-57C0129D693C}" type="presOf" srcId="{E6A7E931-53CB-48DE-8729-6CAD04B8584C}" destId="{597D3A8C-2476-4A61-84DF-694A29DF91C6}" srcOrd="0" destOrd="0" presId="urn:microsoft.com/office/officeart/2008/layout/IncreasingCircleProcess"/>
    <dgm:cxn modelId="{6F3D63D4-31FD-46A0-A873-F0DF4371E0DE}" type="presOf" srcId="{9FF3D878-A5B0-45D0-AA63-3FDE64D6E300}" destId="{8DE002E7-8132-4B10-B88B-C140B7EF9D97}" srcOrd="0" destOrd="0" presId="urn:microsoft.com/office/officeart/2008/layout/IncreasingCircleProcess"/>
    <dgm:cxn modelId="{B7A728F0-28FA-4946-B2E8-2D97EC4EA562}" srcId="{31B86F5F-481B-4F11-A745-E3BB4DEB0D36}" destId="{746F9049-EAE8-409F-958A-9B9C107E9305}" srcOrd="0" destOrd="0" parTransId="{539E3D71-7422-452C-8BC2-021B2C34C11C}" sibTransId="{64B478D8-36EA-4F31-919B-F6EE6551FACD}"/>
    <dgm:cxn modelId="{0C2FCDF0-6519-400E-A948-2A34B9998287}" type="presOf" srcId="{31B86F5F-481B-4F11-A745-E3BB4DEB0D36}" destId="{EE33E99E-268C-4F08-AF12-D672D3F0980E}" srcOrd="0" destOrd="0" presId="urn:microsoft.com/office/officeart/2008/layout/IncreasingCircleProcess"/>
    <dgm:cxn modelId="{1B62ECF4-74EB-40FF-BBA8-D3D389EB728F}" type="presOf" srcId="{04B3C1F1-D047-4A6D-93FA-CCBF72A11307}" destId="{C7DA0FA0-58AD-4056-B9A9-EDCD0304910C}" srcOrd="0" destOrd="0" presId="urn:microsoft.com/office/officeart/2008/layout/IncreasingCircleProcess"/>
    <dgm:cxn modelId="{13F46C80-BC43-467D-8AC4-307855FEE891}" type="presParOf" srcId="{EE33E99E-268C-4F08-AF12-D672D3F0980E}" destId="{A6448E7D-67E3-4381-81F0-252F130B096D}" srcOrd="0" destOrd="0" presId="urn:microsoft.com/office/officeart/2008/layout/IncreasingCircleProcess"/>
    <dgm:cxn modelId="{C9683868-49E8-4884-A612-ACEC82CACF27}" type="presParOf" srcId="{A6448E7D-67E3-4381-81F0-252F130B096D}" destId="{751FFDCC-CCD1-4EED-AE30-2A7FBF833C00}" srcOrd="0" destOrd="0" presId="urn:microsoft.com/office/officeart/2008/layout/IncreasingCircleProcess"/>
    <dgm:cxn modelId="{045A1A57-49DD-400D-AE39-97B1DDDF8E5E}" type="presParOf" srcId="{A6448E7D-67E3-4381-81F0-252F130B096D}" destId="{BB978E03-0740-4963-B05D-2D2524A72F66}" srcOrd="1" destOrd="0" presId="urn:microsoft.com/office/officeart/2008/layout/IncreasingCircleProcess"/>
    <dgm:cxn modelId="{A162B83C-87AA-4F11-A40B-16AA0E09A253}" type="presParOf" srcId="{A6448E7D-67E3-4381-81F0-252F130B096D}" destId="{C7DA0FA0-58AD-4056-B9A9-EDCD0304910C}" srcOrd="2" destOrd="0" presId="urn:microsoft.com/office/officeart/2008/layout/IncreasingCircleProcess"/>
    <dgm:cxn modelId="{16D0A553-A025-4431-8223-A1862CECB03D}" type="presParOf" srcId="{A6448E7D-67E3-4381-81F0-252F130B096D}" destId="{935D2E54-E682-41DD-9742-77CC3A352920}" srcOrd="3" destOrd="0" presId="urn:microsoft.com/office/officeart/2008/layout/IncreasingCircleProcess"/>
    <dgm:cxn modelId="{1D23C5BB-9BCB-4486-9196-1F67081FD7BE}" type="presParOf" srcId="{EE33E99E-268C-4F08-AF12-D672D3F0980E}" destId="{6F69C838-342B-4A53-AB69-42F8BFE859EA}" srcOrd="1" destOrd="0" presId="urn:microsoft.com/office/officeart/2008/layout/IncreasingCircleProcess"/>
    <dgm:cxn modelId="{7943CE6A-AD09-49FA-9BB6-236E147D0ED5}" type="presParOf" srcId="{EE33E99E-268C-4F08-AF12-D672D3F0980E}" destId="{854D07D4-AFE8-4A1A-95A8-768F4013E69F}" srcOrd="2" destOrd="0" presId="urn:microsoft.com/office/officeart/2008/layout/IncreasingCircleProcess"/>
    <dgm:cxn modelId="{93686EDC-FD66-4847-B213-C91E4BB18286}" type="presParOf" srcId="{854D07D4-AFE8-4A1A-95A8-768F4013E69F}" destId="{5B91DD0B-9045-4C92-A7D3-703682291434}" srcOrd="0" destOrd="0" presId="urn:microsoft.com/office/officeart/2008/layout/IncreasingCircleProcess"/>
    <dgm:cxn modelId="{F550DDD3-D352-48C1-8D20-F9024BC293BB}" type="presParOf" srcId="{854D07D4-AFE8-4A1A-95A8-768F4013E69F}" destId="{B19918D2-19F2-4439-B172-73BD2689D3E1}" srcOrd="1" destOrd="0" presId="urn:microsoft.com/office/officeart/2008/layout/IncreasingCircleProcess"/>
    <dgm:cxn modelId="{08914F08-A67E-43BC-A84F-398FB36DE06F}" type="presParOf" srcId="{854D07D4-AFE8-4A1A-95A8-768F4013E69F}" destId="{D5A146B6-8E15-4087-9E1F-FC825E96F1C0}" srcOrd="2" destOrd="0" presId="urn:microsoft.com/office/officeart/2008/layout/IncreasingCircleProcess"/>
    <dgm:cxn modelId="{04028811-1C13-41B9-B9A7-48DFDB131ADF}" type="presParOf" srcId="{854D07D4-AFE8-4A1A-95A8-768F4013E69F}" destId="{A3CAADFE-24B8-40E4-8752-84B103452486}" srcOrd="3" destOrd="0" presId="urn:microsoft.com/office/officeart/2008/layout/IncreasingCircleProcess"/>
    <dgm:cxn modelId="{CD814878-F1EE-428E-AC18-AE183873B851}" type="presParOf" srcId="{EE33E99E-268C-4F08-AF12-D672D3F0980E}" destId="{E0BA9E16-F74A-470B-ACF1-8E1B90BA6B01}" srcOrd="3" destOrd="0" presId="urn:microsoft.com/office/officeart/2008/layout/IncreasingCircleProcess"/>
    <dgm:cxn modelId="{0504CD14-50C1-49E4-ABDC-EE670158AC9F}" type="presParOf" srcId="{EE33E99E-268C-4F08-AF12-D672D3F0980E}" destId="{D6330A15-BD35-4273-9848-C881F7103D7B}" srcOrd="4" destOrd="0" presId="urn:microsoft.com/office/officeart/2008/layout/IncreasingCircleProcess"/>
    <dgm:cxn modelId="{555EC847-8E9C-4D92-A2E2-D7AB40E53606}" type="presParOf" srcId="{D6330A15-BD35-4273-9848-C881F7103D7B}" destId="{C8462C27-3F8C-4AC4-BBC4-5F0681A5197A}" srcOrd="0" destOrd="0" presId="urn:microsoft.com/office/officeart/2008/layout/IncreasingCircleProcess"/>
    <dgm:cxn modelId="{4AA1257F-B14E-4B8E-ACA6-2270848951D9}" type="presParOf" srcId="{D6330A15-BD35-4273-9848-C881F7103D7B}" destId="{C00AEE18-D8A0-4510-AD93-6F2862E8C850}" srcOrd="1" destOrd="0" presId="urn:microsoft.com/office/officeart/2008/layout/IncreasingCircleProcess"/>
    <dgm:cxn modelId="{514397BC-3887-40D5-B421-D13CF134F0D2}" type="presParOf" srcId="{D6330A15-BD35-4273-9848-C881F7103D7B}" destId="{BACDA96F-5B0C-4B35-9713-D199AC45D088}" srcOrd="2" destOrd="0" presId="urn:microsoft.com/office/officeart/2008/layout/IncreasingCircleProcess"/>
    <dgm:cxn modelId="{D753F6E8-11F5-47B0-B111-43FBAE97CF79}" type="presParOf" srcId="{D6330A15-BD35-4273-9848-C881F7103D7B}" destId="{64EE029C-F8A9-4AEC-9003-0F5F4B8A4297}" srcOrd="3" destOrd="0" presId="urn:microsoft.com/office/officeart/2008/layout/IncreasingCircleProcess"/>
    <dgm:cxn modelId="{A004CAF6-E07B-4CB8-B1A7-8AD51E21CA19}" type="presParOf" srcId="{EE33E99E-268C-4F08-AF12-D672D3F0980E}" destId="{1F5C4F43-CE47-4BE4-AA81-C5555D640550}" srcOrd="5" destOrd="0" presId="urn:microsoft.com/office/officeart/2008/layout/IncreasingCircleProcess"/>
    <dgm:cxn modelId="{252D9D6D-36BA-47C4-A279-51BB149ACC05}" type="presParOf" srcId="{EE33E99E-268C-4F08-AF12-D672D3F0980E}" destId="{E562863B-E57D-44A1-B2F9-DDA45A76FE7D}" srcOrd="6" destOrd="0" presId="urn:microsoft.com/office/officeart/2008/layout/IncreasingCircleProcess"/>
    <dgm:cxn modelId="{5A07873F-F639-4FD9-AE39-A635EE8F8F15}" type="presParOf" srcId="{E562863B-E57D-44A1-B2F9-DDA45A76FE7D}" destId="{A3E57A98-71ED-419E-80A0-2A73E2371056}" srcOrd="0" destOrd="0" presId="urn:microsoft.com/office/officeart/2008/layout/IncreasingCircleProcess"/>
    <dgm:cxn modelId="{43AE0B2B-D3C2-40F1-B454-B2A81090C5C2}" type="presParOf" srcId="{E562863B-E57D-44A1-B2F9-DDA45A76FE7D}" destId="{52CD03A2-35E3-44FF-95CB-57679CF795B4}" srcOrd="1" destOrd="0" presId="urn:microsoft.com/office/officeart/2008/layout/IncreasingCircleProcess"/>
    <dgm:cxn modelId="{32BDED76-7BFF-41B1-B024-919EAA816A6B}" type="presParOf" srcId="{E562863B-E57D-44A1-B2F9-DDA45A76FE7D}" destId="{0F809F16-B50A-4575-9468-0CA37D9E569F}" srcOrd="2" destOrd="0" presId="urn:microsoft.com/office/officeart/2008/layout/IncreasingCircleProcess"/>
    <dgm:cxn modelId="{A1FA8A26-84D4-4938-BEDC-4CE0E8BF369F}" type="presParOf" srcId="{E562863B-E57D-44A1-B2F9-DDA45A76FE7D}" destId="{597D3A8C-2476-4A61-84DF-694A29DF91C6}" srcOrd="3" destOrd="0" presId="urn:microsoft.com/office/officeart/2008/layout/IncreasingCircleProcess"/>
    <dgm:cxn modelId="{67435A73-407C-4CA4-96A7-251667E73E16}" type="presParOf" srcId="{EE33E99E-268C-4F08-AF12-D672D3F0980E}" destId="{D4055BA9-A7A8-48C9-A8F5-2A66D0471422}" srcOrd="7" destOrd="0" presId="urn:microsoft.com/office/officeart/2008/layout/IncreasingCircleProcess"/>
    <dgm:cxn modelId="{A4EB50BD-8A26-461D-903C-F194988478D0}" type="presParOf" srcId="{EE33E99E-268C-4F08-AF12-D672D3F0980E}" destId="{32BCD5BA-255E-471F-A840-D92B64287910}" srcOrd="8" destOrd="0" presId="urn:microsoft.com/office/officeart/2008/layout/IncreasingCircleProcess"/>
    <dgm:cxn modelId="{5B6EAED5-6D89-47F0-9F51-04A2B742DBA7}" type="presParOf" srcId="{32BCD5BA-255E-471F-A840-D92B64287910}" destId="{D0020C8C-A731-429F-A83A-E0F54362FEE2}" srcOrd="0" destOrd="0" presId="urn:microsoft.com/office/officeart/2008/layout/IncreasingCircleProcess"/>
    <dgm:cxn modelId="{B0DDD034-B5F3-4866-86F9-B857FDE14DDE}" type="presParOf" srcId="{32BCD5BA-255E-471F-A840-D92B64287910}" destId="{A553F927-A970-4F1D-8B37-FDC349907577}" srcOrd="1" destOrd="0" presId="urn:microsoft.com/office/officeart/2008/layout/IncreasingCircleProcess"/>
    <dgm:cxn modelId="{9CBB51B5-14BF-46FA-9031-5DB5A1768981}" type="presParOf" srcId="{32BCD5BA-255E-471F-A840-D92B64287910}" destId="{8DE002E7-8132-4B10-B88B-C140B7EF9D97}" srcOrd="2" destOrd="0" presId="urn:microsoft.com/office/officeart/2008/layout/IncreasingCircleProcess"/>
    <dgm:cxn modelId="{ADF6873E-7B9F-4BFF-AF4A-08DEEB10DFDE}" type="presParOf" srcId="{32BCD5BA-255E-471F-A840-D92B64287910}" destId="{ACA31C2B-34FE-4FD5-BFC1-62D68EF58AA9}" srcOrd="3" destOrd="0" presId="urn:microsoft.com/office/officeart/2008/layout/IncreasingCircleProcess"/>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31B86F5F-481B-4F11-A745-E3BB4DEB0D36}" type="doc">
      <dgm:prSet loTypeId="urn:microsoft.com/office/officeart/2008/layout/IncreasingCircleProcess" loCatId="process" qsTypeId="urn:microsoft.com/office/officeart/2005/8/quickstyle/simple1" qsCatId="simple" csTypeId="urn:microsoft.com/office/officeart/2005/8/colors/accent1_2" csCatId="accent1" phldr="1"/>
      <dgm:spPr/>
      <dgm:t>
        <a:bodyPr/>
        <a:lstStyle/>
        <a:p>
          <a:endParaRPr lang="en-GB"/>
        </a:p>
      </dgm:t>
    </dgm:pt>
    <dgm:pt modelId="{746F9049-EAE8-409F-958A-9B9C107E9305}">
      <dgm:prSet phldrT="[Text]"/>
      <dgm:spPr/>
      <dgm:t>
        <a:bodyPr/>
        <a:lstStyle/>
        <a:p>
          <a:r>
            <a:rPr lang="en-GB" dirty="0"/>
            <a:t>Intention</a:t>
          </a:r>
        </a:p>
      </dgm:t>
    </dgm:pt>
    <dgm:pt modelId="{539E3D71-7422-452C-8BC2-021B2C34C11C}" type="parTrans" cxnId="{B7A728F0-28FA-4946-B2E8-2D97EC4EA562}">
      <dgm:prSet/>
      <dgm:spPr/>
      <dgm:t>
        <a:bodyPr/>
        <a:lstStyle/>
        <a:p>
          <a:endParaRPr lang="en-GB"/>
        </a:p>
      </dgm:t>
    </dgm:pt>
    <dgm:pt modelId="{64B478D8-36EA-4F31-919B-F6EE6551FACD}" type="sibTrans" cxnId="{B7A728F0-28FA-4946-B2E8-2D97EC4EA562}">
      <dgm:prSet/>
      <dgm:spPr/>
      <dgm:t>
        <a:bodyPr/>
        <a:lstStyle/>
        <a:p>
          <a:endParaRPr lang="en-GB"/>
        </a:p>
      </dgm:t>
    </dgm:pt>
    <dgm:pt modelId="{04B3C1F1-D047-4A6D-93FA-CCBF72A11307}">
      <dgm:prSet phldrT="[Text]" custT="1"/>
      <dgm:spPr/>
      <dgm:t>
        <a:bodyPr/>
        <a:lstStyle/>
        <a:p>
          <a:r>
            <a:rPr lang="en-GB" sz="1600" dirty="0">
              <a:latin typeface="Poppins" panose="00000500000000000000" pitchFamily="2" charset="0"/>
              <a:cs typeface="Poppins" panose="00000500000000000000" pitchFamily="2" charset="0"/>
            </a:rPr>
            <a:t>Emotions and attitudes.</a:t>
          </a:r>
        </a:p>
        <a:p>
          <a:r>
            <a:rPr lang="en-GB" sz="1600" dirty="0">
              <a:latin typeface="Poppins" panose="00000500000000000000" pitchFamily="2" charset="0"/>
              <a:cs typeface="Poppins" panose="00000500000000000000" pitchFamily="2" charset="0"/>
            </a:rPr>
            <a:t>Intentions.</a:t>
          </a:r>
        </a:p>
        <a:p>
          <a:r>
            <a:rPr lang="en-GB" sz="1600" dirty="0">
              <a:latin typeface="Poppins" panose="00000500000000000000" pitchFamily="2" charset="0"/>
              <a:cs typeface="Poppins" panose="00000500000000000000" pitchFamily="2" charset="0"/>
            </a:rPr>
            <a:t>Actions within the story.</a:t>
          </a:r>
        </a:p>
      </dgm:t>
    </dgm:pt>
    <dgm:pt modelId="{4F4EFAE2-87CB-49DE-A1C4-4EC0515D1343}" type="parTrans" cxnId="{1955B259-8965-4C44-9C9A-5D4DA957887B}">
      <dgm:prSet/>
      <dgm:spPr/>
      <dgm:t>
        <a:bodyPr/>
        <a:lstStyle/>
        <a:p>
          <a:endParaRPr lang="en-GB"/>
        </a:p>
      </dgm:t>
    </dgm:pt>
    <dgm:pt modelId="{4A1B1E54-C68B-493E-B445-CA875455CF2B}" type="sibTrans" cxnId="{1955B259-8965-4C44-9C9A-5D4DA957887B}">
      <dgm:prSet/>
      <dgm:spPr/>
      <dgm:t>
        <a:bodyPr/>
        <a:lstStyle/>
        <a:p>
          <a:endParaRPr lang="en-GB"/>
        </a:p>
      </dgm:t>
    </dgm:pt>
    <dgm:pt modelId="{E6A7E931-53CB-48DE-8729-6CAD04B8584C}">
      <dgm:prSet phldrT="[Text]"/>
      <dgm:spPr/>
      <dgm:t>
        <a:bodyPr/>
        <a:lstStyle/>
        <a:p>
          <a:r>
            <a:rPr lang="en-GB" dirty="0"/>
            <a:t>Physical</a:t>
          </a:r>
        </a:p>
      </dgm:t>
    </dgm:pt>
    <dgm:pt modelId="{D232F38A-F1CF-4FC4-AA9C-F9486B2E3948}" type="parTrans" cxnId="{81DF4755-02FD-492F-81A9-0502F71FD23B}">
      <dgm:prSet/>
      <dgm:spPr/>
      <dgm:t>
        <a:bodyPr/>
        <a:lstStyle/>
        <a:p>
          <a:endParaRPr lang="en-GB"/>
        </a:p>
      </dgm:t>
    </dgm:pt>
    <dgm:pt modelId="{C6C2FDA0-BAAE-45EA-B06A-D07BBCFB5848}" type="sibTrans" cxnId="{81DF4755-02FD-492F-81A9-0502F71FD23B}">
      <dgm:prSet/>
      <dgm:spPr/>
      <dgm:t>
        <a:bodyPr/>
        <a:lstStyle/>
        <a:p>
          <a:endParaRPr lang="en-GB"/>
        </a:p>
      </dgm:t>
    </dgm:pt>
    <dgm:pt modelId="{CE5AD285-0DF9-493C-A59E-C51C3656F531}">
      <dgm:prSet phldrT="[Text]" custT="1"/>
      <dgm:spPr/>
      <dgm:t>
        <a:bodyPr/>
        <a:lstStyle/>
        <a:p>
          <a:endParaRPr lang="en-GB" sz="1500" dirty="0">
            <a:latin typeface="Poppins" panose="00000500000000000000" pitchFamily="2" charset="0"/>
            <a:cs typeface="Poppins" panose="00000500000000000000" pitchFamily="2" charset="0"/>
          </a:endParaRPr>
        </a:p>
      </dgm:t>
    </dgm:pt>
    <dgm:pt modelId="{D6E07340-E6A0-4A2D-A337-2616CF312102}" type="parTrans" cxnId="{6FA43E34-CB80-406A-A81A-5D956D7660E3}">
      <dgm:prSet/>
      <dgm:spPr/>
      <dgm:t>
        <a:bodyPr/>
        <a:lstStyle/>
        <a:p>
          <a:endParaRPr lang="en-GB"/>
        </a:p>
      </dgm:t>
    </dgm:pt>
    <dgm:pt modelId="{D186B8D0-C9FC-43C9-BFBA-018EF9FB7780}" type="sibTrans" cxnId="{6FA43E34-CB80-406A-A81A-5D956D7660E3}">
      <dgm:prSet/>
      <dgm:spPr/>
      <dgm:t>
        <a:bodyPr/>
        <a:lstStyle/>
        <a:p>
          <a:endParaRPr lang="en-GB"/>
        </a:p>
      </dgm:t>
    </dgm:pt>
    <dgm:pt modelId="{B9BA1389-1B55-4620-85B6-A840B5026D2E}">
      <dgm:prSet phldrT="[Text]"/>
      <dgm:spPr/>
      <dgm:t>
        <a:bodyPr/>
        <a:lstStyle/>
        <a:p>
          <a:r>
            <a:rPr lang="en-GB" dirty="0"/>
            <a:t>Effect</a:t>
          </a:r>
        </a:p>
      </dgm:t>
    </dgm:pt>
    <dgm:pt modelId="{32054C3C-32E8-4398-B231-1CB855E84869}" type="parTrans" cxnId="{58516C45-AAF2-40B5-9CB8-A0D93DD46D3A}">
      <dgm:prSet/>
      <dgm:spPr/>
      <dgm:t>
        <a:bodyPr/>
        <a:lstStyle/>
        <a:p>
          <a:endParaRPr lang="en-GB"/>
        </a:p>
      </dgm:t>
    </dgm:pt>
    <dgm:pt modelId="{06295339-0CC2-4A5D-853D-8A1A300AE2C6}" type="sibTrans" cxnId="{58516C45-AAF2-40B5-9CB8-A0D93DD46D3A}">
      <dgm:prSet/>
      <dgm:spPr/>
      <dgm:t>
        <a:bodyPr/>
        <a:lstStyle/>
        <a:p>
          <a:endParaRPr lang="en-GB"/>
        </a:p>
      </dgm:t>
    </dgm:pt>
    <dgm:pt modelId="{9FF3D878-A5B0-45D0-AA63-3FDE64D6E300}">
      <dgm:prSet phldrT="[Text]"/>
      <dgm:spPr/>
      <dgm:t>
        <a:bodyPr/>
        <a:lstStyle/>
        <a:p>
          <a:endParaRPr lang="en-GB" dirty="0">
            <a:latin typeface="Poppins" panose="00000500000000000000" pitchFamily="2" charset="0"/>
            <a:cs typeface="Poppins" panose="00000500000000000000" pitchFamily="2" charset="0"/>
          </a:endParaRPr>
        </a:p>
      </dgm:t>
    </dgm:pt>
    <dgm:pt modelId="{03F17345-808D-485A-B9BD-810489A13A8A}" type="parTrans" cxnId="{6716553B-761F-48FE-A959-2BBB04EED1F6}">
      <dgm:prSet/>
      <dgm:spPr/>
      <dgm:t>
        <a:bodyPr/>
        <a:lstStyle/>
        <a:p>
          <a:endParaRPr lang="en-GB"/>
        </a:p>
      </dgm:t>
    </dgm:pt>
    <dgm:pt modelId="{B4D37545-2906-4050-BDB9-5E80F287502A}" type="sibTrans" cxnId="{6716553B-761F-48FE-A959-2BBB04EED1F6}">
      <dgm:prSet/>
      <dgm:spPr/>
      <dgm:t>
        <a:bodyPr/>
        <a:lstStyle/>
        <a:p>
          <a:endParaRPr lang="en-GB"/>
        </a:p>
      </dgm:t>
    </dgm:pt>
    <dgm:pt modelId="{580CEEE1-9423-457D-B231-337D4A85494F}">
      <dgm:prSet/>
      <dgm:spPr/>
      <dgm:t>
        <a:bodyPr/>
        <a:lstStyle/>
        <a:p>
          <a:r>
            <a:rPr lang="en-GB" dirty="0"/>
            <a:t>Vocal</a:t>
          </a:r>
        </a:p>
      </dgm:t>
    </dgm:pt>
    <dgm:pt modelId="{894B86D9-BEDA-459D-95FC-26E574157687}" type="parTrans" cxnId="{B1EBE04D-754C-4D51-AB77-0856A77101A1}">
      <dgm:prSet/>
      <dgm:spPr/>
      <dgm:t>
        <a:bodyPr/>
        <a:lstStyle/>
        <a:p>
          <a:endParaRPr lang="en-GB"/>
        </a:p>
      </dgm:t>
    </dgm:pt>
    <dgm:pt modelId="{21234291-2AA5-4135-8E56-0182B58DC7D3}" type="sibTrans" cxnId="{B1EBE04D-754C-4D51-AB77-0856A77101A1}">
      <dgm:prSet/>
      <dgm:spPr/>
      <dgm:t>
        <a:bodyPr/>
        <a:lstStyle/>
        <a:p>
          <a:endParaRPr lang="en-GB"/>
        </a:p>
      </dgm:t>
    </dgm:pt>
    <dgm:pt modelId="{043FDDE8-E634-464E-BF4C-F58D2017F97B}">
      <dgm:prSet/>
      <dgm:spPr/>
      <dgm:t>
        <a:bodyPr/>
        <a:lstStyle/>
        <a:p>
          <a:r>
            <a:rPr lang="en-GB" dirty="0"/>
            <a:t>Quote</a:t>
          </a:r>
        </a:p>
      </dgm:t>
    </dgm:pt>
    <dgm:pt modelId="{0895A4AC-0ADE-46A6-9C51-969C30278A6E}" type="parTrans" cxnId="{054AE231-0795-4674-A8B0-80FB3AEE5D74}">
      <dgm:prSet/>
      <dgm:spPr/>
      <dgm:t>
        <a:bodyPr/>
        <a:lstStyle/>
        <a:p>
          <a:endParaRPr lang="en-GB"/>
        </a:p>
      </dgm:t>
    </dgm:pt>
    <dgm:pt modelId="{2EA69B47-4BEE-4AF8-8F2E-B2023B0C9686}" type="sibTrans" cxnId="{054AE231-0795-4674-A8B0-80FB3AEE5D74}">
      <dgm:prSet/>
      <dgm:spPr/>
      <dgm:t>
        <a:bodyPr/>
        <a:lstStyle/>
        <a:p>
          <a:endParaRPr lang="en-GB"/>
        </a:p>
      </dgm:t>
    </dgm:pt>
    <dgm:pt modelId="{7CAB6DF3-997C-41D5-BF5C-FAAF1576FAA1}">
      <dgm:prSet custT="1"/>
      <dgm:spPr/>
      <dgm:t>
        <a:bodyPr/>
        <a:lstStyle/>
        <a:p>
          <a:r>
            <a:rPr lang="en-GB" sz="1600" dirty="0">
              <a:latin typeface="Poppins" panose="00000500000000000000" pitchFamily="2" charset="0"/>
              <a:cs typeface="Poppins" panose="00000500000000000000" pitchFamily="2" charset="0"/>
            </a:rPr>
            <a:t>Choose section, and refer to quote.</a:t>
          </a:r>
        </a:p>
      </dgm:t>
    </dgm:pt>
    <dgm:pt modelId="{D71F05E7-45D8-40AF-8519-BF403E74DEAB}" type="parTrans" cxnId="{610FAA1F-4A5C-434D-9293-08D4FBBC897B}">
      <dgm:prSet/>
      <dgm:spPr/>
      <dgm:t>
        <a:bodyPr/>
        <a:lstStyle/>
        <a:p>
          <a:endParaRPr lang="en-GB"/>
        </a:p>
      </dgm:t>
    </dgm:pt>
    <dgm:pt modelId="{9104084D-1706-4FF7-ADC8-AF840446FD12}" type="sibTrans" cxnId="{610FAA1F-4A5C-434D-9293-08D4FBBC897B}">
      <dgm:prSet/>
      <dgm:spPr/>
      <dgm:t>
        <a:bodyPr/>
        <a:lstStyle/>
        <a:p>
          <a:endParaRPr lang="en-GB"/>
        </a:p>
      </dgm:t>
    </dgm:pt>
    <dgm:pt modelId="{F101B62F-AAE1-4053-AA41-5DD96DC2E9F0}">
      <dgm:prSet custT="1"/>
      <dgm:spPr/>
      <dgm:t>
        <a:bodyPr/>
        <a:lstStyle/>
        <a:p>
          <a:r>
            <a:rPr lang="en-GB" sz="1600" dirty="0">
              <a:latin typeface="Poppins" panose="00000500000000000000" pitchFamily="2" charset="0"/>
              <a:cs typeface="Poppins" panose="00000500000000000000" pitchFamily="2" charset="0"/>
            </a:rPr>
            <a:t>Know you want to expand on this later.</a:t>
          </a:r>
        </a:p>
      </dgm:t>
    </dgm:pt>
    <dgm:pt modelId="{CD01FF6A-9B3B-4978-97EA-A9EAA2E04D0C}" type="parTrans" cxnId="{B32D6A6F-3ABB-4F6E-B570-3EF8A2461AE8}">
      <dgm:prSet/>
      <dgm:spPr/>
      <dgm:t>
        <a:bodyPr/>
        <a:lstStyle/>
        <a:p>
          <a:endParaRPr lang="en-GB"/>
        </a:p>
      </dgm:t>
    </dgm:pt>
    <dgm:pt modelId="{D26FE093-983B-4B73-BF62-68F43237D9A0}" type="sibTrans" cxnId="{B32D6A6F-3ABB-4F6E-B570-3EF8A2461AE8}">
      <dgm:prSet/>
      <dgm:spPr/>
      <dgm:t>
        <a:bodyPr/>
        <a:lstStyle/>
        <a:p>
          <a:endParaRPr lang="en-GB"/>
        </a:p>
      </dgm:t>
    </dgm:pt>
    <dgm:pt modelId="{3E2DA65D-BB3D-48D6-827B-59E9CCCB7F57}">
      <dgm:prSet custT="1"/>
      <dgm:spPr/>
      <dgm:t>
        <a:bodyPr/>
        <a:lstStyle/>
        <a:p>
          <a:endParaRPr lang="en-GB" sz="1600" dirty="0">
            <a:latin typeface="Poppins" panose="00000500000000000000" pitchFamily="2" charset="0"/>
            <a:cs typeface="Poppins" panose="00000500000000000000" pitchFamily="2" charset="0"/>
          </a:endParaRPr>
        </a:p>
      </dgm:t>
    </dgm:pt>
    <dgm:pt modelId="{41E8EBC0-683B-4D59-8972-B1BD9FDA0C5B}" type="parTrans" cxnId="{2DC8D7A7-82F4-4C1D-95AD-935149F8B25B}">
      <dgm:prSet/>
      <dgm:spPr/>
      <dgm:t>
        <a:bodyPr/>
        <a:lstStyle/>
        <a:p>
          <a:endParaRPr lang="en-GB"/>
        </a:p>
      </dgm:t>
    </dgm:pt>
    <dgm:pt modelId="{D191B3CB-AD54-4BFC-860C-AF97F7891AA3}" type="sibTrans" cxnId="{2DC8D7A7-82F4-4C1D-95AD-935149F8B25B}">
      <dgm:prSet/>
      <dgm:spPr/>
      <dgm:t>
        <a:bodyPr/>
        <a:lstStyle/>
        <a:p>
          <a:endParaRPr lang="en-GB"/>
        </a:p>
      </dgm:t>
    </dgm:pt>
    <dgm:pt modelId="{EE33E99E-268C-4F08-AF12-D672D3F0980E}" type="pres">
      <dgm:prSet presAssocID="{31B86F5F-481B-4F11-A745-E3BB4DEB0D36}" presName="Name0" presStyleCnt="0">
        <dgm:presLayoutVars>
          <dgm:chMax val="7"/>
          <dgm:chPref val="7"/>
          <dgm:dir/>
          <dgm:animOne val="branch"/>
          <dgm:animLvl val="lvl"/>
        </dgm:presLayoutVars>
      </dgm:prSet>
      <dgm:spPr/>
    </dgm:pt>
    <dgm:pt modelId="{A6448E7D-67E3-4381-81F0-252F130B096D}" type="pres">
      <dgm:prSet presAssocID="{746F9049-EAE8-409F-958A-9B9C107E9305}" presName="composite" presStyleCnt="0"/>
      <dgm:spPr/>
    </dgm:pt>
    <dgm:pt modelId="{751FFDCC-CCD1-4EED-AE30-2A7FBF833C00}" type="pres">
      <dgm:prSet presAssocID="{746F9049-EAE8-409F-958A-9B9C107E9305}" presName="BackAccent" presStyleLbl="bgShp" presStyleIdx="0" presStyleCnt="5"/>
      <dgm:spPr/>
    </dgm:pt>
    <dgm:pt modelId="{BB978E03-0740-4963-B05D-2D2524A72F66}" type="pres">
      <dgm:prSet presAssocID="{746F9049-EAE8-409F-958A-9B9C107E9305}" presName="Accent" presStyleLbl="alignNode1" presStyleIdx="0" presStyleCnt="5"/>
      <dgm:spPr/>
    </dgm:pt>
    <dgm:pt modelId="{C7DA0FA0-58AD-4056-B9A9-EDCD0304910C}" type="pres">
      <dgm:prSet presAssocID="{746F9049-EAE8-409F-958A-9B9C107E9305}" presName="Child" presStyleLbl="revTx" presStyleIdx="0" presStyleCnt="10">
        <dgm:presLayoutVars>
          <dgm:chMax val="0"/>
          <dgm:chPref val="0"/>
          <dgm:bulletEnabled val="1"/>
        </dgm:presLayoutVars>
      </dgm:prSet>
      <dgm:spPr/>
    </dgm:pt>
    <dgm:pt modelId="{935D2E54-E682-41DD-9742-77CC3A352920}" type="pres">
      <dgm:prSet presAssocID="{746F9049-EAE8-409F-958A-9B9C107E9305}" presName="Parent" presStyleLbl="revTx" presStyleIdx="1" presStyleCnt="10">
        <dgm:presLayoutVars>
          <dgm:chMax val="1"/>
          <dgm:chPref val="1"/>
          <dgm:bulletEnabled val="1"/>
        </dgm:presLayoutVars>
      </dgm:prSet>
      <dgm:spPr/>
    </dgm:pt>
    <dgm:pt modelId="{6F69C838-342B-4A53-AB69-42F8BFE859EA}" type="pres">
      <dgm:prSet presAssocID="{64B478D8-36EA-4F31-919B-F6EE6551FACD}" presName="sibTrans" presStyleCnt="0"/>
      <dgm:spPr/>
    </dgm:pt>
    <dgm:pt modelId="{854D07D4-AFE8-4A1A-95A8-768F4013E69F}" type="pres">
      <dgm:prSet presAssocID="{043FDDE8-E634-464E-BF4C-F58D2017F97B}" presName="composite" presStyleCnt="0"/>
      <dgm:spPr/>
    </dgm:pt>
    <dgm:pt modelId="{5B91DD0B-9045-4C92-A7D3-703682291434}" type="pres">
      <dgm:prSet presAssocID="{043FDDE8-E634-464E-BF4C-F58D2017F97B}" presName="BackAccent" presStyleLbl="bgShp" presStyleIdx="1" presStyleCnt="5"/>
      <dgm:spPr/>
    </dgm:pt>
    <dgm:pt modelId="{B19918D2-19F2-4439-B172-73BD2689D3E1}" type="pres">
      <dgm:prSet presAssocID="{043FDDE8-E634-464E-BF4C-F58D2017F97B}" presName="Accent" presStyleLbl="alignNode1" presStyleIdx="1" presStyleCnt="5"/>
      <dgm:spPr/>
    </dgm:pt>
    <dgm:pt modelId="{D5A146B6-8E15-4087-9E1F-FC825E96F1C0}" type="pres">
      <dgm:prSet presAssocID="{043FDDE8-E634-464E-BF4C-F58D2017F97B}" presName="Child" presStyleLbl="revTx" presStyleIdx="2" presStyleCnt="10">
        <dgm:presLayoutVars>
          <dgm:chMax val="0"/>
          <dgm:chPref val="0"/>
          <dgm:bulletEnabled val="1"/>
        </dgm:presLayoutVars>
      </dgm:prSet>
      <dgm:spPr/>
    </dgm:pt>
    <dgm:pt modelId="{A3CAADFE-24B8-40E4-8752-84B103452486}" type="pres">
      <dgm:prSet presAssocID="{043FDDE8-E634-464E-BF4C-F58D2017F97B}" presName="Parent" presStyleLbl="revTx" presStyleIdx="3" presStyleCnt="10">
        <dgm:presLayoutVars>
          <dgm:chMax val="1"/>
          <dgm:chPref val="1"/>
          <dgm:bulletEnabled val="1"/>
        </dgm:presLayoutVars>
      </dgm:prSet>
      <dgm:spPr/>
    </dgm:pt>
    <dgm:pt modelId="{E0BA9E16-F74A-470B-ACF1-8E1B90BA6B01}" type="pres">
      <dgm:prSet presAssocID="{2EA69B47-4BEE-4AF8-8F2E-B2023B0C9686}" presName="sibTrans" presStyleCnt="0"/>
      <dgm:spPr/>
    </dgm:pt>
    <dgm:pt modelId="{D6330A15-BD35-4273-9848-C881F7103D7B}" type="pres">
      <dgm:prSet presAssocID="{580CEEE1-9423-457D-B231-337D4A85494F}" presName="composite" presStyleCnt="0"/>
      <dgm:spPr/>
    </dgm:pt>
    <dgm:pt modelId="{C8462C27-3F8C-4AC4-BBC4-5F0681A5197A}" type="pres">
      <dgm:prSet presAssocID="{580CEEE1-9423-457D-B231-337D4A85494F}" presName="BackAccent" presStyleLbl="bgShp" presStyleIdx="2" presStyleCnt="5"/>
      <dgm:spPr/>
    </dgm:pt>
    <dgm:pt modelId="{C00AEE18-D8A0-4510-AD93-6F2862E8C850}" type="pres">
      <dgm:prSet presAssocID="{580CEEE1-9423-457D-B231-337D4A85494F}" presName="Accent" presStyleLbl="alignNode1" presStyleIdx="2" presStyleCnt="5"/>
      <dgm:spPr/>
    </dgm:pt>
    <dgm:pt modelId="{BACDA96F-5B0C-4B35-9713-D199AC45D088}" type="pres">
      <dgm:prSet presAssocID="{580CEEE1-9423-457D-B231-337D4A85494F}" presName="Child" presStyleLbl="revTx" presStyleIdx="4" presStyleCnt="10">
        <dgm:presLayoutVars>
          <dgm:chMax val="0"/>
          <dgm:chPref val="0"/>
          <dgm:bulletEnabled val="1"/>
        </dgm:presLayoutVars>
      </dgm:prSet>
      <dgm:spPr/>
    </dgm:pt>
    <dgm:pt modelId="{64EE029C-F8A9-4AEC-9003-0F5F4B8A4297}" type="pres">
      <dgm:prSet presAssocID="{580CEEE1-9423-457D-B231-337D4A85494F}" presName="Parent" presStyleLbl="revTx" presStyleIdx="5" presStyleCnt="10">
        <dgm:presLayoutVars>
          <dgm:chMax val="1"/>
          <dgm:chPref val="1"/>
          <dgm:bulletEnabled val="1"/>
        </dgm:presLayoutVars>
      </dgm:prSet>
      <dgm:spPr/>
    </dgm:pt>
    <dgm:pt modelId="{1F5C4F43-CE47-4BE4-AA81-C5555D640550}" type="pres">
      <dgm:prSet presAssocID="{21234291-2AA5-4135-8E56-0182B58DC7D3}" presName="sibTrans" presStyleCnt="0"/>
      <dgm:spPr/>
    </dgm:pt>
    <dgm:pt modelId="{E562863B-E57D-44A1-B2F9-DDA45A76FE7D}" type="pres">
      <dgm:prSet presAssocID="{E6A7E931-53CB-48DE-8729-6CAD04B8584C}" presName="composite" presStyleCnt="0"/>
      <dgm:spPr/>
    </dgm:pt>
    <dgm:pt modelId="{A3E57A98-71ED-419E-80A0-2A73E2371056}" type="pres">
      <dgm:prSet presAssocID="{E6A7E931-53CB-48DE-8729-6CAD04B8584C}" presName="BackAccent" presStyleLbl="bgShp" presStyleIdx="3" presStyleCnt="5"/>
      <dgm:spPr/>
    </dgm:pt>
    <dgm:pt modelId="{52CD03A2-35E3-44FF-95CB-57679CF795B4}" type="pres">
      <dgm:prSet presAssocID="{E6A7E931-53CB-48DE-8729-6CAD04B8584C}" presName="Accent" presStyleLbl="alignNode1" presStyleIdx="3" presStyleCnt="5"/>
      <dgm:spPr/>
    </dgm:pt>
    <dgm:pt modelId="{0F809F16-B50A-4575-9468-0CA37D9E569F}" type="pres">
      <dgm:prSet presAssocID="{E6A7E931-53CB-48DE-8729-6CAD04B8584C}" presName="Child" presStyleLbl="revTx" presStyleIdx="6" presStyleCnt="10">
        <dgm:presLayoutVars>
          <dgm:chMax val="0"/>
          <dgm:chPref val="0"/>
          <dgm:bulletEnabled val="1"/>
        </dgm:presLayoutVars>
      </dgm:prSet>
      <dgm:spPr/>
    </dgm:pt>
    <dgm:pt modelId="{597D3A8C-2476-4A61-84DF-694A29DF91C6}" type="pres">
      <dgm:prSet presAssocID="{E6A7E931-53CB-48DE-8729-6CAD04B8584C}" presName="Parent" presStyleLbl="revTx" presStyleIdx="7" presStyleCnt="10">
        <dgm:presLayoutVars>
          <dgm:chMax val="1"/>
          <dgm:chPref val="1"/>
          <dgm:bulletEnabled val="1"/>
        </dgm:presLayoutVars>
      </dgm:prSet>
      <dgm:spPr/>
    </dgm:pt>
    <dgm:pt modelId="{D4055BA9-A7A8-48C9-A8F5-2A66D0471422}" type="pres">
      <dgm:prSet presAssocID="{C6C2FDA0-BAAE-45EA-B06A-D07BBCFB5848}" presName="sibTrans" presStyleCnt="0"/>
      <dgm:spPr/>
    </dgm:pt>
    <dgm:pt modelId="{32BCD5BA-255E-471F-A840-D92B64287910}" type="pres">
      <dgm:prSet presAssocID="{B9BA1389-1B55-4620-85B6-A840B5026D2E}" presName="composite" presStyleCnt="0"/>
      <dgm:spPr/>
    </dgm:pt>
    <dgm:pt modelId="{D0020C8C-A731-429F-A83A-E0F54362FEE2}" type="pres">
      <dgm:prSet presAssocID="{B9BA1389-1B55-4620-85B6-A840B5026D2E}" presName="BackAccent" presStyleLbl="bgShp" presStyleIdx="4" presStyleCnt="5"/>
      <dgm:spPr/>
    </dgm:pt>
    <dgm:pt modelId="{A553F927-A970-4F1D-8B37-FDC349907577}" type="pres">
      <dgm:prSet presAssocID="{B9BA1389-1B55-4620-85B6-A840B5026D2E}" presName="Accent" presStyleLbl="alignNode1" presStyleIdx="4" presStyleCnt="5"/>
      <dgm:spPr/>
    </dgm:pt>
    <dgm:pt modelId="{8DE002E7-8132-4B10-B88B-C140B7EF9D97}" type="pres">
      <dgm:prSet presAssocID="{B9BA1389-1B55-4620-85B6-A840B5026D2E}" presName="Child" presStyleLbl="revTx" presStyleIdx="8" presStyleCnt="10">
        <dgm:presLayoutVars>
          <dgm:chMax val="0"/>
          <dgm:chPref val="0"/>
          <dgm:bulletEnabled val="1"/>
        </dgm:presLayoutVars>
      </dgm:prSet>
      <dgm:spPr/>
    </dgm:pt>
    <dgm:pt modelId="{ACA31C2B-34FE-4FD5-BFC1-62D68EF58AA9}" type="pres">
      <dgm:prSet presAssocID="{B9BA1389-1B55-4620-85B6-A840B5026D2E}" presName="Parent" presStyleLbl="revTx" presStyleIdx="9" presStyleCnt="10">
        <dgm:presLayoutVars>
          <dgm:chMax val="1"/>
          <dgm:chPref val="1"/>
          <dgm:bulletEnabled val="1"/>
        </dgm:presLayoutVars>
      </dgm:prSet>
      <dgm:spPr/>
    </dgm:pt>
  </dgm:ptLst>
  <dgm:cxnLst>
    <dgm:cxn modelId="{4BF6DB00-6FE1-4633-B4C5-975E4548CFC2}" type="presOf" srcId="{7CAB6DF3-997C-41D5-BF5C-FAAF1576FAA1}" destId="{D5A146B6-8E15-4087-9E1F-FC825E96F1C0}" srcOrd="0" destOrd="0" presId="urn:microsoft.com/office/officeart/2008/layout/IncreasingCircleProcess"/>
    <dgm:cxn modelId="{B7018407-B389-4344-A439-8C0E77796DB8}" type="presOf" srcId="{3E2DA65D-BB3D-48D6-827B-59E9CCCB7F57}" destId="{BACDA96F-5B0C-4B35-9713-D199AC45D088}" srcOrd="0" destOrd="0" presId="urn:microsoft.com/office/officeart/2008/layout/IncreasingCircleProcess"/>
    <dgm:cxn modelId="{610FAA1F-4A5C-434D-9293-08D4FBBC897B}" srcId="{043FDDE8-E634-464E-BF4C-F58D2017F97B}" destId="{7CAB6DF3-997C-41D5-BF5C-FAAF1576FAA1}" srcOrd="0" destOrd="0" parTransId="{D71F05E7-45D8-40AF-8519-BF403E74DEAB}" sibTransId="{9104084D-1706-4FF7-ADC8-AF840446FD12}"/>
    <dgm:cxn modelId="{054AE231-0795-4674-A8B0-80FB3AEE5D74}" srcId="{31B86F5F-481B-4F11-A745-E3BB4DEB0D36}" destId="{043FDDE8-E634-464E-BF4C-F58D2017F97B}" srcOrd="1" destOrd="0" parTransId="{0895A4AC-0ADE-46A6-9C51-969C30278A6E}" sibTransId="{2EA69B47-4BEE-4AF8-8F2E-B2023B0C9686}"/>
    <dgm:cxn modelId="{D920B032-E3FF-4BF8-9F11-5918DDE88ACE}" type="presOf" srcId="{F101B62F-AAE1-4053-AA41-5DD96DC2E9F0}" destId="{D5A146B6-8E15-4087-9E1F-FC825E96F1C0}" srcOrd="0" destOrd="1" presId="urn:microsoft.com/office/officeart/2008/layout/IncreasingCircleProcess"/>
    <dgm:cxn modelId="{6FA43E34-CB80-406A-A81A-5D956D7660E3}" srcId="{E6A7E931-53CB-48DE-8729-6CAD04B8584C}" destId="{CE5AD285-0DF9-493C-A59E-C51C3656F531}" srcOrd="0" destOrd="0" parTransId="{D6E07340-E6A0-4A2D-A337-2616CF312102}" sibTransId="{D186B8D0-C9FC-43C9-BFBA-018EF9FB7780}"/>
    <dgm:cxn modelId="{6716553B-761F-48FE-A959-2BBB04EED1F6}" srcId="{B9BA1389-1B55-4620-85B6-A840B5026D2E}" destId="{9FF3D878-A5B0-45D0-AA63-3FDE64D6E300}" srcOrd="0" destOrd="0" parTransId="{03F17345-808D-485A-B9BD-810489A13A8A}" sibTransId="{B4D37545-2906-4050-BDB9-5E80F287502A}"/>
    <dgm:cxn modelId="{699C8D42-DDDC-4186-A777-ECD95A8FF276}" type="presOf" srcId="{CE5AD285-0DF9-493C-A59E-C51C3656F531}" destId="{0F809F16-B50A-4575-9468-0CA37D9E569F}" srcOrd="0" destOrd="0" presId="urn:microsoft.com/office/officeart/2008/layout/IncreasingCircleProcess"/>
    <dgm:cxn modelId="{58516C45-AAF2-40B5-9CB8-A0D93DD46D3A}" srcId="{31B86F5F-481B-4F11-A745-E3BB4DEB0D36}" destId="{B9BA1389-1B55-4620-85B6-A840B5026D2E}" srcOrd="4" destOrd="0" parTransId="{32054C3C-32E8-4398-B231-1CB855E84869}" sibTransId="{06295339-0CC2-4A5D-853D-8A1A300AE2C6}"/>
    <dgm:cxn modelId="{00A4CB45-98B0-42D6-B77C-C78D807AF688}" type="presOf" srcId="{580CEEE1-9423-457D-B231-337D4A85494F}" destId="{64EE029C-F8A9-4AEC-9003-0F5F4B8A4297}" srcOrd="0" destOrd="0" presId="urn:microsoft.com/office/officeart/2008/layout/IncreasingCircleProcess"/>
    <dgm:cxn modelId="{B1EBE04D-754C-4D51-AB77-0856A77101A1}" srcId="{31B86F5F-481B-4F11-A745-E3BB4DEB0D36}" destId="{580CEEE1-9423-457D-B231-337D4A85494F}" srcOrd="2" destOrd="0" parTransId="{894B86D9-BEDA-459D-95FC-26E574157687}" sibTransId="{21234291-2AA5-4135-8E56-0182B58DC7D3}"/>
    <dgm:cxn modelId="{B32D6A6F-3ABB-4F6E-B570-3EF8A2461AE8}" srcId="{043FDDE8-E634-464E-BF4C-F58D2017F97B}" destId="{F101B62F-AAE1-4053-AA41-5DD96DC2E9F0}" srcOrd="1" destOrd="0" parTransId="{CD01FF6A-9B3B-4978-97EA-A9EAA2E04D0C}" sibTransId="{D26FE093-983B-4B73-BF62-68F43237D9A0}"/>
    <dgm:cxn modelId="{81DF4755-02FD-492F-81A9-0502F71FD23B}" srcId="{31B86F5F-481B-4F11-A745-E3BB4DEB0D36}" destId="{E6A7E931-53CB-48DE-8729-6CAD04B8584C}" srcOrd="3" destOrd="0" parTransId="{D232F38A-F1CF-4FC4-AA9C-F9486B2E3948}" sibTransId="{C6C2FDA0-BAAE-45EA-B06A-D07BBCFB5848}"/>
    <dgm:cxn modelId="{1955B259-8965-4C44-9C9A-5D4DA957887B}" srcId="{746F9049-EAE8-409F-958A-9B9C107E9305}" destId="{04B3C1F1-D047-4A6D-93FA-CCBF72A11307}" srcOrd="0" destOrd="0" parTransId="{4F4EFAE2-87CB-49DE-A1C4-4EC0515D1343}" sibTransId="{4A1B1E54-C68B-493E-B445-CA875455CF2B}"/>
    <dgm:cxn modelId="{5B77B37B-CB75-4B6C-AE6E-A6E567C3EE35}" type="presOf" srcId="{043FDDE8-E634-464E-BF4C-F58D2017F97B}" destId="{A3CAADFE-24B8-40E4-8752-84B103452486}" srcOrd="0" destOrd="0" presId="urn:microsoft.com/office/officeart/2008/layout/IncreasingCircleProcess"/>
    <dgm:cxn modelId="{84400791-78B5-4E71-8717-19F240AA9005}" type="presOf" srcId="{B9BA1389-1B55-4620-85B6-A840B5026D2E}" destId="{ACA31C2B-34FE-4FD5-BFC1-62D68EF58AA9}" srcOrd="0" destOrd="0" presId="urn:microsoft.com/office/officeart/2008/layout/IncreasingCircleProcess"/>
    <dgm:cxn modelId="{2DC8D7A7-82F4-4C1D-95AD-935149F8B25B}" srcId="{580CEEE1-9423-457D-B231-337D4A85494F}" destId="{3E2DA65D-BB3D-48D6-827B-59E9CCCB7F57}" srcOrd="0" destOrd="0" parTransId="{41E8EBC0-683B-4D59-8972-B1BD9FDA0C5B}" sibTransId="{D191B3CB-AD54-4BFC-860C-AF97F7891AA3}"/>
    <dgm:cxn modelId="{05C506BF-5D34-4BC0-8695-881B9FAB7342}" type="presOf" srcId="{746F9049-EAE8-409F-958A-9B9C107E9305}" destId="{935D2E54-E682-41DD-9742-77CC3A352920}" srcOrd="0" destOrd="0" presId="urn:microsoft.com/office/officeart/2008/layout/IncreasingCircleProcess"/>
    <dgm:cxn modelId="{6A69B9CB-25A9-4706-A34C-57C0129D693C}" type="presOf" srcId="{E6A7E931-53CB-48DE-8729-6CAD04B8584C}" destId="{597D3A8C-2476-4A61-84DF-694A29DF91C6}" srcOrd="0" destOrd="0" presId="urn:microsoft.com/office/officeart/2008/layout/IncreasingCircleProcess"/>
    <dgm:cxn modelId="{6F3D63D4-31FD-46A0-A873-F0DF4371E0DE}" type="presOf" srcId="{9FF3D878-A5B0-45D0-AA63-3FDE64D6E300}" destId="{8DE002E7-8132-4B10-B88B-C140B7EF9D97}" srcOrd="0" destOrd="0" presId="urn:microsoft.com/office/officeart/2008/layout/IncreasingCircleProcess"/>
    <dgm:cxn modelId="{B7A728F0-28FA-4946-B2E8-2D97EC4EA562}" srcId="{31B86F5F-481B-4F11-A745-E3BB4DEB0D36}" destId="{746F9049-EAE8-409F-958A-9B9C107E9305}" srcOrd="0" destOrd="0" parTransId="{539E3D71-7422-452C-8BC2-021B2C34C11C}" sibTransId="{64B478D8-36EA-4F31-919B-F6EE6551FACD}"/>
    <dgm:cxn modelId="{0C2FCDF0-6519-400E-A948-2A34B9998287}" type="presOf" srcId="{31B86F5F-481B-4F11-A745-E3BB4DEB0D36}" destId="{EE33E99E-268C-4F08-AF12-D672D3F0980E}" srcOrd="0" destOrd="0" presId="urn:microsoft.com/office/officeart/2008/layout/IncreasingCircleProcess"/>
    <dgm:cxn modelId="{1B62ECF4-74EB-40FF-BBA8-D3D389EB728F}" type="presOf" srcId="{04B3C1F1-D047-4A6D-93FA-CCBF72A11307}" destId="{C7DA0FA0-58AD-4056-B9A9-EDCD0304910C}" srcOrd="0" destOrd="0" presId="urn:microsoft.com/office/officeart/2008/layout/IncreasingCircleProcess"/>
    <dgm:cxn modelId="{13F46C80-BC43-467D-8AC4-307855FEE891}" type="presParOf" srcId="{EE33E99E-268C-4F08-AF12-D672D3F0980E}" destId="{A6448E7D-67E3-4381-81F0-252F130B096D}" srcOrd="0" destOrd="0" presId="urn:microsoft.com/office/officeart/2008/layout/IncreasingCircleProcess"/>
    <dgm:cxn modelId="{C9683868-49E8-4884-A612-ACEC82CACF27}" type="presParOf" srcId="{A6448E7D-67E3-4381-81F0-252F130B096D}" destId="{751FFDCC-CCD1-4EED-AE30-2A7FBF833C00}" srcOrd="0" destOrd="0" presId="urn:microsoft.com/office/officeart/2008/layout/IncreasingCircleProcess"/>
    <dgm:cxn modelId="{045A1A57-49DD-400D-AE39-97B1DDDF8E5E}" type="presParOf" srcId="{A6448E7D-67E3-4381-81F0-252F130B096D}" destId="{BB978E03-0740-4963-B05D-2D2524A72F66}" srcOrd="1" destOrd="0" presId="urn:microsoft.com/office/officeart/2008/layout/IncreasingCircleProcess"/>
    <dgm:cxn modelId="{A162B83C-87AA-4F11-A40B-16AA0E09A253}" type="presParOf" srcId="{A6448E7D-67E3-4381-81F0-252F130B096D}" destId="{C7DA0FA0-58AD-4056-B9A9-EDCD0304910C}" srcOrd="2" destOrd="0" presId="urn:microsoft.com/office/officeart/2008/layout/IncreasingCircleProcess"/>
    <dgm:cxn modelId="{16D0A553-A025-4431-8223-A1862CECB03D}" type="presParOf" srcId="{A6448E7D-67E3-4381-81F0-252F130B096D}" destId="{935D2E54-E682-41DD-9742-77CC3A352920}" srcOrd="3" destOrd="0" presId="urn:microsoft.com/office/officeart/2008/layout/IncreasingCircleProcess"/>
    <dgm:cxn modelId="{1D23C5BB-9BCB-4486-9196-1F67081FD7BE}" type="presParOf" srcId="{EE33E99E-268C-4F08-AF12-D672D3F0980E}" destId="{6F69C838-342B-4A53-AB69-42F8BFE859EA}" srcOrd="1" destOrd="0" presId="urn:microsoft.com/office/officeart/2008/layout/IncreasingCircleProcess"/>
    <dgm:cxn modelId="{7943CE6A-AD09-49FA-9BB6-236E147D0ED5}" type="presParOf" srcId="{EE33E99E-268C-4F08-AF12-D672D3F0980E}" destId="{854D07D4-AFE8-4A1A-95A8-768F4013E69F}" srcOrd="2" destOrd="0" presId="urn:microsoft.com/office/officeart/2008/layout/IncreasingCircleProcess"/>
    <dgm:cxn modelId="{93686EDC-FD66-4847-B213-C91E4BB18286}" type="presParOf" srcId="{854D07D4-AFE8-4A1A-95A8-768F4013E69F}" destId="{5B91DD0B-9045-4C92-A7D3-703682291434}" srcOrd="0" destOrd="0" presId="urn:microsoft.com/office/officeart/2008/layout/IncreasingCircleProcess"/>
    <dgm:cxn modelId="{F550DDD3-D352-48C1-8D20-F9024BC293BB}" type="presParOf" srcId="{854D07D4-AFE8-4A1A-95A8-768F4013E69F}" destId="{B19918D2-19F2-4439-B172-73BD2689D3E1}" srcOrd="1" destOrd="0" presId="urn:microsoft.com/office/officeart/2008/layout/IncreasingCircleProcess"/>
    <dgm:cxn modelId="{08914F08-A67E-43BC-A84F-398FB36DE06F}" type="presParOf" srcId="{854D07D4-AFE8-4A1A-95A8-768F4013E69F}" destId="{D5A146B6-8E15-4087-9E1F-FC825E96F1C0}" srcOrd="2" destOrd="0" presId="urn:microsoft.com/office/officeart/2008/layout/IncreasingCircleProcess"/>
    <dgm:cxn modelId="{04028811-1C13-41B9-B9A7-48DFDB131ADF}" type="presParOf" srcId="{854D07D4-AFE8-4A1A-95A8-768F4013E69F}" destId="{A3CAADFE-24B8-40E4-8752-84B103452486}" srcOrd="3" destOrd="0" presId="urn:microsoft.com/office/officeart/2008/layout/IncreasingCircleProcess"/>
    <dgm:cxn modelId="{CD814878-F1EE-428E-AC18-AE183873B851}" type="presParOf" srcId="{EE33E99E-268C-4F08-AF12-D672D3F0980E}" destId="{E0BA9E16-F74A-470B-ACF1-8E1B90BA6B01}" srcOrd="3" destOrd="0" presId="urn:microsoft.com/office/officeart/2008/layout/IncreasingCircleProcess"/>
    <dgm:cxn modelId="{0504CD14-50C1-49E4-ABDC-EE670158AC9F}" type="presParOf" srcId="{EE33E99E-268C-4F08-AF12-D672D3F0980E}" destId="{D6330A15-BD35-4273-9848-C881F7103D7B}" srcOrd="4" destOrd="0" presId="urn:microsoft.com/office/officeart/2008/layout/IncreasingCircleProcess"/>
    <dgm:cxn modelId="{555EC847-8E9C-4D92-A2E2-D7AB40E53606}" type="presParOf" srcId="{D6330A15-BD35-4273-9848-C881F7103D7B}" destId="{C8462C27-3F8C-4AC4-BBC4-5F0681A5197A}" srcOrd="0" destOrd="0" presId="urn:microsoft.com/office/officeart/2008/layout/IncreasingCircleProcess"/>
    <dgm:cxn modelId="{4AA1257F-B14E-4B8E-ACA6-2270848951D9}" type="presParOf" srcId="{D6330A15-BD35-4273-9848-C881F7103D7B}" destId="{C00AEE18-D8A0-4510-AD93-6F2862E8C850}" srcOrd="1" destOrd="0" presId="urn:microsoft.com/office/officeart/2008/layout/IncreasingCircleProcess"/>
    <dgm:cxn modelId="{514397BC-3887-40D5-B421-D13CF134F0D2}" type="presParOf" srcId="{D6330A15-BD35-4273-9848-C881F7103D7B}" destId="{BACDA96F-5B0C-4B35-9713-D199AC45D088}" srcOrd="2" destOrd="0" presId="urn:microsoft.com/office/officeart/2008/layout/IncreasingCircleProcess"/>
    <dgm:cxn modelId="{D753F6E8-11F5-47B0-B111-43FBAE97CF79}" type="presParOf" srcId="{D6330A15-BD35-4273-9848-C881F7103D7B}" destId="{64EE029C-F8A9-4AEC-9003-0F5F4B8A4297}" srcOrd="3" destOrd="0" presId="urn:microsoft.com/office/officeart/2008/layout/IncreasingCircleProcess"/>
    <dgm:cxn modelId="{A004CAF6-E07B-4CB8-B1A7-8AD51E21CA19}" type="presParOf" srcId="{EE33E99E-268C-4F08-AF12-D672D3F0980E}" destId="{1F5C4F43-CE47-4BE4-AA81-C5555D640550}" srcOrd="5" destOrd="0" presId="urn:microsoft.com/office/officeart/2008/layout/IncreasingCircleProcess"/>
    <dgm:cxn modelId="{252D9D6D-36BA-47C4-A279-51BB149ACC05}" type="presParOf" srcId="{EE33E99E-268C-4F08-AF12-D672D3F0980E}" destId="{E562863B-E57D-44A1-B2F9-DDA45A76FE7D}" srcOrd="6" destOrd="0" presId="urn:microsoft.com/office/officeart/2008/layout/IncreasingCircleProcess"/>
    <dgm:cxn modelId="{5A07873F-F639-4FD9-AE39-A635EE8F8F15}" type="presParOf" srcId="{E562863B-E57D-44A1-B2F9-DDA45A76FE7D}" destId="{A3E57A98-71ED-419E-80A0-2A73E2371056}" srcOrd="0" destOrd="0" presId="urn:microsoft.com/office/officeart/2008/layout/IncreasingCircleProcess"/>
    <dgm:cxn modelId="{43AE0B2B-D3C2-40F1-B454-B2A81090C5C2}" type="presParOf" srcId="{E562863B-E57D-44A1-B2F9-DDA45A76FE7D}" destId="{52CD03A2-35E3-44FF-95CB-57679CF795B4}" srcOrd="1" destOrd="0" presId="urn:microsoft.com/office/officeart/2008/layout/IncreasingCircleProcess"/>
    <dgm:cxn modelId="{32BDED76-7BFF-41B1-B024-919EAA816A6B}" type="presParOf" srcId="{E562863B-E57D-44A1-B2F9-DDA45A76FE7D}" destId="{0F809F16-B50A-4575-9468-0CA37D9E569F}" srcOrd="2" destOrd="0" presId="urn:microsoft.com/office/officeart/2008/layout/IncreasingCircleProcess"/>
    <dgm:cxn modelId="{A1FA8A26-84D4-4938-BEDC-4CE0E8BF369F}" type="presParOf" srcId="{E562863B-E57D-44A1-B2F9-DDA45A76FE7D}" destId="{597D3A8C-2476-4A61-84DF-694A29DF91C6}" srcOrd="3" destOrd="0" presId="urn:microsoft.com/office/officeart/2008/layout/IncreasingCircleProcess"/>
    <dgm:cxn modelId="{67435A73-407C-4CA4-96A7-251667E73E16}" type="presParOf" srcId="{EE33E99E-268C-4F08-AF12-D672D3F0980E}" destId="{D4055BA9-A7A8-48C9-A8F5-2A66D0471422}" srcOrd="7" destOrd="0" presId="urn:microsoft.com/office/officeart/2008/layout/IncreasingCircleProcess"/>
    <dgm:cxn modelId="{A4EB50BD-8A26-461D-903C-F194988478D0}" type="presParOf" srcId="{EE33E99E-268C-4F08-AF12-D672D3F0980E}" destId="{32BCD5BA-255E-471F-A840-D92B64287910}" srcOrd="8" destOrd="0" presId="urn:microsoft.com/office/officeart/2008/layout/IncreasingCircleProcess"/>
    <dgm:cxn modelId="{5B6EAED5-6D89-47F0-9F51-04A2B742DBA7}" type="presParOf" srcId="{32BCD5BA-255E-471F-A840-D92B64287910}" destId="{D0020C8C-A731-429F-A83A-E0F54362FEE2}" srcOrd="0" destOrd="0" presId="urn:microsoft.com/office/officeart/2008/layout/IncreasingCircleProcess"/>
    <dgm:cxn modelId="{B0DDD034-B5F3-4866-86F9-B857FDE14DDE}" type="presParOf" srcId="{32BCD5BA-255E-471F-A840-D92B64287910}" destId="{A553F927-A970-4F1D-8B37-FDC349907577}" srcOrd="1" destOrd="0" presId="urn:microsoft.com/office/officeart/2008/layout/IncreasingCircleProcess"/>
    <dgm:cxn modelId="{9CBB51B5-14BF-46FA-9031-5DB5A1768981}" type="presParOf" srcId="{32BCD5BA-255E-471F-A840-D92B64287910}" destId="{8DE002E7-8132-4B10-B88B-C140B7EF9D97}" srcOrd="2" destOrd="0" presId="urn:microsoft.com/office/officeart/2008/layout/IncreasingCircleProcess"/>
    <dgm:cxn modelId="{ADF6873E-7B9F-4BFF-AF4A-08DEEB10DFDE}" type="presParOf" srcId="{32BCD5BA-255E-471F-A840-D92B64287910}" destId="{ACA31C2B-34FE-4FD5-BFC1-62D68EF58AA9}" srcOrd="3" destOrd="0" presId="urn:microsoft.com/office/officeart/2008/layout/IncreasingCircleProcess"/>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31B86F5F-481B-4F11-A745-E3BB4DEB0D36}" type="doc">
      <dgm:prSet loTypeId="urn:microsoft.com/office/officeart/2008/layout/IncreasingCircleProcess" loCatId="process" qsTypeId="urn:microsoft.com/office/officeart/2005/8/quickstyle/simple1" qsCatId="simple" csTypeId="urn:microsoft.com/office/officeart/2005/8/colors/accent1_2" csCatId="accent1" phldr="1"/>
      <dgm:spPr/>
      <dgm:t>
        <a:bodyPr/>
        <a:lstStyle/>
        <a:p>
          <a:endParaRPr lang="en-GB"/>
        </a:p>
      </dgm:t>
    </dgm:pt>
    <dgm:pt modelId="{746F9049-EAE8-409F-958A-9B9C107E9305}">
      <dgm:prSet phldrT="[Text]"/>
      <dgm:spPr/>
      <dgm:t>
        <a:bodyPr/>
        <a:lstStyle/>
        <a:p>
          <a:r>
            <a:rPr lang="en-GB" dirty="0"/>
            <a:t>Intention</a:t>
          </a:r>
        </a:p>
      </dgm:t>
    </dgm:pt>
    <dgm:pt modelId="{539E3D71-7422-452C-8BC2-021B2C34C11C}" type="parTrans" cxnId="{B7A728F0-28FA-4946-B2E8-2D97EC4EA562}">
      <dgm:prSet/>
      <dgm:spPr/>
      <dgm:t>
        <a:bodyPr/>
        <a:lstStyle/>
        <a:p>
          <a:endParaRPr lang="en-GB"/>
        </a:p>
      </dgm:t>
    </dgm:pt>
    <dgm:pt modelId="{64B478D8-36EA-4F31-919B-F6EE6551FACD}" type="sibTrans" cxnId="{B7A728F0-28FA-4946-B2E8-2D97EC4EA562}">
      <dgm:prSet/>
      <dgm:spPr/>
      <dgm:t>
        <a:bodyPr/>
        <a:lstStyle/>
        <a:p>
          <a:endParaRPr lang="en-GB"/>
        </a:p>
      </dgm:t>
    </dgm:pt>
    <dgm:pt modelId="{04B3C1F1-D047-4A6D-93FA-CCBF72A11307}">
      <dgm:prSet phldrT="[Text]" custT="1"/>
      <dgm:spPr/>
      <dgm:t>
        <a:bodyPr/>
        <a:lstStyle/>
        <a:p>
          <a:r>
            <a:rPr lang="en-GB" sz="1600" dirty="0">
              <a:latin typeface="Poppins" panose="00000500000000000000" pitchFamily="2" charset="0"/>
              <a:cs typeface="Poppins" panose="00000500000000000000" pitchFamily="2" charset="0"/>
            </a:rPr>
            <a:t>Emotions and attitudes.</a:t>
          </a:r>
        </a:p>
        <a:p>
          <a:r>
            <a:rPr lang="en-GB" sz="1600" dirty="0">
              <a:latin typeface="Poppins" panose="00000500000000000000" pitchFamily="2" charset="0"/>
              <a:cs typeface="Poppins" panose="00000500000000000000" pitchFamily="2" charset="0"/>
            </a:rPr>
            <a:t>Intentions.</a:t>
          </a:r>
        </a:p>
        <a:p>
          <a:r>
            <a:rPr lang="en-GB" sz="1600" dirty="0">
              <a:latin typeface="Poppins" panose="00000500000000000000" pitchFamily="2" charset="0"/>
              <a:cs typeface="Poppins" panose="00000500000000000000" pitchFamily="2" charset="0"/>
            </a:rPr>
            <a:t>Actions within the story.</a:t>
          </a:r>
        </a:p>
      </dgm:t>
    </dgm:pt>
    <dgm:pt modelId="{4F4EFAE2-87CB-49DE-A1C4-4EC0515D1343}" type="parTrans" cxnId="{1955B259-8965-4C44-9C9A-5D4DA957887B}">
      <dgm:prSet/>
      <dgm:spPr/>
      <dgm:t>
        <a:bodyPr/>
        <a:lstStyle/>
        <a:p>
          <a:endParaRPr lang="en-GB"/>
        </a:p>
      </dgm:t>
    </dgm:pt>
    <dgm:pt modelId="{4A1B1E54-C68B-493E-B445-CA875455CF2B}" type="sibTrans" cxnId="{1955B259-8965-4C44-9C9A-5D4DA957887B}">
      <dgm:prSet/>
      <dgm:spPr/>
      <dgm:t>
        <a:bodyPr/>
        <a:lstStyle/>
        <a:p>
          <a:endParaRPr lang="en-GB"/>
        </a:p>
      </dgm:t>
    </dgm:pt>
    <dgm:pt modelId="{E6A7E931-53CB-48DE-8729-6CAD04B8584C}">
      <dgm:prSet phldrT="[Text]"/>
      <dgm:spPr/>
      <dgm:t>
        <a:bodyPr/>
        <a:lstStyle/>
        <a:p>
          <a:r>
            <a:rPr lang="en-GB" dirty="0"/>
            <a:t>Physical</a:t>
          </a:r>
        </a:p>
      </dgm:t>
    </dgm:pt>
    <dgm:pt modelId="{D232F38A-F1CF-4FC4-AA9C-F9486B2E3948}" type="parTrans" cxnId="{81DF4755-02FD-492F-81A9-0502F71FD23B}">
      <dgm:prSet/>
      <dgm:spPr/>
      <dgm:t>
        <a:bodyPr/>
        <a:lstStyle/>
        <a:p>
          <a:endParaRPr lang="en-GB"/>
        </a:p>
      </dgm:t>
    </dgm:pt>
    <dgm:pt modelId="{C6C2FDA0-BAAE-45EA-B06A-D07BBCFB5848}" type="sibTrans" cxnId="{81DF4755-02FD-492F-81A9-0502F71FD23B}">
      <dgm:prSet/>
      <dgm:spPr/>
      <dgm:t>
        <a:bodyPr/>
        <a:lstStyle/>
        <a:p>
          <a:endParaRPr lang="en-GB"/>
        </a:p>
      </dgm:t>
    </dgm:pt>
    <dgm:pt modelId="{CE5AD285-0DF9-493C-A59E-C51C3656F531}">
      <dgm:prSet phldrT="[Text]" custT="1"/>
      <dgm:spPr/>
      <dgm:t>
        <a:bodyPr/>
        <a:lstStyle/>
        <a:p>
          <a:endParaRPr lang="en-GB" sz="1500" dirty="0">
            <a:latin typeface="Poppins" panose="00000500000000000000" pitchFamily="2" charset="0"/>
            <a:cs typeface="Poppins" panose="00000500000000000000" pitchFamily="2" charset="0"/>
          </a:endParaRPr>
        </a:p>
      </dgm:t>
    </dgm:pt>
    <dgm:pt modelId="{D6E07340-E6A0-4A2D-A337-2616CF312102}" type="parTrans" cxnId="{6FA43E34-CB80-406A-A81A-5D956D7660E3}">
      <dgm:prSet/>
      <dgm:spPr/>
      <dgm:t>
        <a:bodyPr/>
        <a:lstStyle/>
        <a:p>
          <a:endParaRPr lang="en-GB"/>
        </a:p>
      </dgm:t>
    </dgm:pt>
    <dgm:pt modelId="{D186B8D0-C9FC-43C9-BFBA-018EF9FB7780}" type="sibTrans" cxnId="{6FA43E34-CB80-406A-A81A-5D956D7660E3}">
      <dgm:prSet/>
      <dgm:spPr/>
      <dgm:t>
        <a:bodyPr/>
        <a:lstStyle/>
        <a:p>
          <a:endParaRPr lang="en-GB"/>
        </a:p>
      </dgm:t>
    </dgm:pt>
    <dgm:pt modelId="{B9BA1389-1B55-4620-85B6-A840B5026D2E}">
      <dgm:prSet phldrT="[Text]"/>
      <dgm:spPr/>
      <dgm:t>
        <a:bodyPr/>
        <a:lstStyle/>
        <a:p>
          <a:r>
            <a:rPr lang="en-GB" dirty="0"/>
            <a:t>Effect</a:t>
          </a:r>
        </a:p>
      </dgm:t>
    </dgm:pt>
    <dgm:pt modelId="{32054C3C-32E8-4398-B231-1CB855E84869}" type="parTrans" cxnId="{58516C45-AAF2-40B5-9CB8-A0D93DD46D3A}">
      <dgm:prSet/>
      <dgm:spPr/>
      <dgm:t>
        <a:bodyPr/>
        <a:lstStyle/>
        <a:p>
          <a:endParaRPr lang="en-GB"/>
        </a:p>
      </dgm:t>
    </dgm:pt>
    <dgm:pt modelId="{06295339-0CC2-4A5D-853D-8A1A300AE2C6}" type="sibTrans" cxnId="{58516C45-AAF2-40B5-9CB8-A0D93DD46D3A}">
      <dgm:prSet/>
      <dgm:spPr/>
      <dgm:t>
        <a:bodyPr/>
        <a:lstStyle/>
        <a:p>
          <a:endParaRPr lang="en-GB"/>
        </a:p>
      </dgm:t>
    </dgm:pt>
    <dgm:pt modelId="{9FF3D878-A5B0-45D0-AA63-3FDE64D6E300}">
      <dgm:prSet phldrT="[Text]"/>
      <dgm:spPr/>
      <dgm:t>
        <a:bodyPr/>
        <a:lstStyle/>
        <a:p>
          <a:endParaRPr lang="en-GB" dirty="0">
            <a:latin typeface="Poppins" panose="00000500000000000000" pitchFamily="2" charset="0"/>
            <a:cs typeface="Poppins" panose="00000500000000000000" pitchFamily="2" charset="0"/>
          </a:endParaRPr>
        </a:p>
      </dgm:t>
    </dgm:pt>
    <dgm:pt modelId="{03F17345-808D-485A-B9BD-810489A13A8A}" type="parTrans" cxnId="{6716553B-761F-48FE-A959-2BBB04EED1F6}">
      <dgm:prSet/>
      <dgm:spPr/>
      <dgm:t>
        <a:bodyPr/>
        <a:lstStyle/>
        <a:p>
          <a:endParaRPr lang="en-GB"/>
        </a:p>
      </dgm:t>
    </dgm:pt>
    <dgm:pt modelId="{B4D37545-2906-4050-BDB9-5E80F287502A}" type="sibTrans" cxnId="{6716553B-761F-48FE-A959-2BBB04EED1F6}">
      <dgm:prSet/>
      <dgm:spPr/>
      <dgm:t>
        <a:bodyPr/>
        <a:lstStyle/>
        <a:p>
          <a:endParaRPr lang="en-GB"/>
        </a:p>
      </dgm:t>
    </dgm:pt>
    <dgm:pt modelId="{580CEEE1-9423-457D-B231-337D4A85494F}">
      <dgm:prSet/>
      <dgm:spPr/>
      <dgm:t>
        <a:bodyPr/>
        <a:lstStyle/>
        <a:p>
          <a:r>
            <a:rPr lang="en-GB" dirty="0"/>
            <a:t>Vocal</a:t>
          </a:r>
        </a:p>
      </dgm:t>
    </dgm:pt>
    <dgm:pt modelId="{894B86D9-BEDA-459D-95FC-26E574157687}" type="parTrans" cxnId="{B1EBE04D-754C-4D51-AB77-0856A77101A1}">
      <dgm:prSet/>
      <dgm:spPr/>
      <dgm:t>
        <a:bodyPr/>
        <a:lstStyle/>
        <a:p>
          <a:endParaRPr lang="en-GB"/>
        </a:p>
      </dgm:t>
    </dgm:pt>
    <dgm:pt modelId="{21234291-2AA5-4135-8E56-0182B58DC7D3}" type="sibTrans" cxnId="{B1EBE04D-754C-4D51-AB77-0856A77101A1}">
      <dgm:prSet/>
      <dgm:spPr/>
      <dgm:t>
        <a:bodyPr/>
        <a:lstStyle/>
        <a:p>
          <a:endParaRPr lang="en-GB"/>
        </a:p>
      </dgm:t>
    </dgm:pt>
    <dgm:pt modelId="{043FDDE8-E634-464E-BF4C-F58D2017F97B}">
      <dgm:prSet/>
      <dgm:spPr/>
      <dgm:t>
        <a:bodyPr/>
        <a:lstStyle/>
        <a:p>
          <a:r>
            <a:rPr lang="en-GB" dirty="0"/>
            <a:t>Quote</a:t>
          </a:r>
        </a:p>
      </dgm:t>
    </dgm:pt>
    <dgm:pt modelId="{0895A4AC-0ADE-46A6-9C51-969C30278A6E}" type="parTrans" cxnId="{054AE231-0795-4674-A8B0-80FB3AEE5D74}">
      <dgm:prSet/>
      <dgm:spPr/>
      <dgm:t>
        <a:bodyPr/>
        <a:lstStyle/>
        <a:p>
          <a:endParaRPr lang="en-GB"/>
        </a:p>
      </dgm:t>
    </dgm:pt>
    <dgm:pt modelId="{2EA69B47-4BEE-4AF8-8F2E-B2023B0C9686}" type="sibTrans" cxnId="{054AE231-0795-4674-A8B0-80FB3AEE5D74}">
      <dgm:prSet/>
      <dgm:spPr/>
      <dgm:t>
        <a:bodyPr/>
        <a:lstStyle/>
        <a:p>
          <a:endParaRPr lang="en-GB"/>
        </a:p>
      </dgm:t>
    </dgm:pt>
    <dgm:pt modelId="{7CAB6DF3-997C-41D5-BF5C-FAAF1576FAA1}">
      <dgm:prSet custT="1"/>
      <dgm:spPr/>
      <dgm:t>
        <a:bodyPr/>
        <a:lstStyle/>
        <a:p>
          <a:r>
            <a:rPr lang="en-GB" sz="1600" dirty="0">
              <a:latin typeface="Poppins" panose="00000500000000000000" pitchFamily="2" charset="0"/>
              <a:cs typeface="Poppins" panose="00000500000000000000" pitchFamily="2" charset="0"/>
            </a:rPr>
            <a:t>Choose section, and refer to quote.</a:t>
          </a:r>
        </a:p>
      </dgm:t>
    </dgm:pt>
    <dgm:pt modelId="{D71F05E7-45D8-40AF-8519-BF403E74DEAB}" type="parTrans" cxnId="{610FAA1F-4A5C-434D-9293-08D4FBBC897B}">
      <dgm:prSet/>
      <dgm:spPr/>
      <dgm:t>
        <a:bodyPr/>
        <a:lstStyle/>
        <a:p>
          <a:endParaRPr lang="en-GB"/>
        </a:p>
      </dgm:t>
    </dgm:pt>
    <dgm:pt modelId="{9104084D-1706-4FF7-ADC8-AF840446FD12}" type="sibTrans" cxnId="{610FAA1F-4A5C-434D-9293-08D4FBBC897B}">
      <dgm:prSet/>
      <dgm:spPr/>
      <dgm:t>
        <a:bodyPr/>
        <a:lstStyle/>
        <a:p>
          <a:endParaRPr lang="en-GB"/>
        </a:p>
      </dgm:t>
    </dgm:pt>
    <dgm:pt modelId="{F101B62F-AAE1-4053-AA41-5DD96DC2E9F0}">
      <dgm:prSet custT="1"/>
      <dgm:spPr/>
      <dgm:t>
        <a:bodyPr/>
        <a:lstStyle/>
        <a:p>
          <a:r>
            <a:rPr lang="en-GB" sz="1600" dirty="0">
              <a:latin typeface="Poppins" panose="00000500000000000000" pitchFamily="2" charset="0"/>
              <a:cs typeface="Poppins" panose="00000500000000000000" pitchFamily="2" charset="0"/>
            </a:rPr>
            <a:t>Know you want to expand on this later.</a:t>
          </a:r>
        </a:p>
      </dgm:t>
    </dgm:pt>
    <dgm:pt modelId="{CD01FF6A-9B3B-4978-97EA-A9EAA2E04D0C}" type="parTrans" cxnId="{B32D6A6F-3ABB-4F6E-B570-3EF8A2461AE8}">
      <dgm:prSet/>
      <dgm:spPr/>
      <dgm:t>
        <a:bodyPr/>
        <a:lstStyle/>
        <a:p>
          <a:endParaRPr lang="en-GB"/>
        </a:p>
      </dgm:t>
    </dgm:pt>
    <dgm:pt modelId="{D26FE093-983B-4B73-BF62-68F43237D9A0}" type="sibTrans" cxnId="{B32D6A6F-3ABB-4F6E-B570-3EF8A2461AE8}">
      <dgm:prSet/>
      <dgm:spPr/>
      <dgm:t>
        <a:bodyPr/>
        <a:lstStyle/>
        <a:p>
          <a:endParaRPr lang="en-GB"/>
        </a:p>
      </dgm:t>
    </dgm:pt>
    <dgm:pt modelId="{3E2DA65D-BB3D-48D6-827B-59E9CCCB7F57}">
      <dgm:prSet custT="1"/>
      <dgm:spPr/>
      <dgm:t>
        <a:bodyPr/>
        <a:lstStyle/>
        <a:p>
          <a:r>
            <a:rPr lang="en-GB" sz="1600" dirty="0">
              <a:latin typeface="Poppins" panose="00000500000000000000" pitchFamily="2" charset="0"/>
              <a:cs typeface="Poppins" panose="00000500000000000000" pitchFamily="2" charset="0"/>
            </a:rPr>
            <a:t>Consider different vocal ideas.</a:t>
          </a:r>
        </a:p>
      </dgm:t>
    </dgm:pt>
    <dgm:pt modelId="{41E8EBC0-683B-4D59-8972-B1BD9FDA0C5B}" type="parTrans" cxnId="{2DC8D7A7-82F4-4C1D-95AD-935149F8B25B}">
      <dgm:prSet/>
      <dgm:spPr/>
      <dgm:t>
        <a:bodyPr/>
        <a:lstStyle/>
        <a:p>
          <a:endParaRPr lang="en-GB"/>
        </a:p>
      </dgm:t>
    </dgm:pt>
    <dgm:pt modelId="{D191B3CB-AD54-4BFC-860C-AF97F7891AA3}" type="sibTrans" cxnId="{2DC8D7A7-82F4-4C1D-95AD-935149F8B25B}">
      <dgm:prSet/>
      <dgm:spPr/>
      <dgm:t>
        <a:bodyPr/>
        <a:lstStyle/>
        <a:p>
          <a:endParaRPr lang="en-GB"/>
        </a:p>
      </dgm:t>
    </dgm:pt>
    <dgm:pt modelId="{241CFE30-98AA-47FF-B61E-4C4D8C35B9FC}">
      <dgm:prSet custT="1"/>
      <dgm:spPr/>
      <dgm:t>
        <a:bodyPr/>
        <a:lstStyle/>
        <a:p>
          <a:r>
            <a:rPr lang="en-GB" sz="1600" dirty="0">
              <a:latin typeface="Poppins" panose="00000500000000000000" pitchFamily="2" charset="0"/>
              <a:cs typeface="Poppins" panose="00000500000000000000" pitchFamily="2" charset="0"/>
            </a:rPr>
            <a:t>How would ___ use their voice?</a:t>
          </a:r>
        </a:p>
      </dgm:t>
    </dgm:pt>
    <dgm:pt modelId="{71FD6324-D90F-4928-8E0E-0E25AF6B1896}" type="parTrans" cxnId="{AA895E25-D79E-4D92-BD6C-DF922E3CCAAF}">
      <dgm:prSet/>
      <dgm:spPr/>
      <dgm:t>
        <a:bodyPr/>
        <a:lstStyle/>
        <a:p>
          <a:endParaRPr lang="en-GB"/>
        </a:p>
      </dgm:t>
    </dgm:pt>
    <dgm:pt modelId="{F2A76F50-649A-486E-ADF9-83C0DE0F6704}" type="sibTrans" cxnId="{AA895E25-D79E-4D92-BD6C-DF922E3CCAAF}">
      <dgm:prSet/>
      <dgm:spPr/>
      <dgm:t>
        <a:bodyPr/>
        <a:lstStyle/>
        <a:p>
          <a:endParaRPr lang="en-GB"/>
        </a:p>
      </dgm:t>
    </dgm:pt>
    <dgm:pt modelId="{EE33E99E-268C-4F08-AF12-D672D3F0980E}" type="pres">
      <dgm:prSet presAssocID="{31B86F5F-481B-4F11-A745-E3BB4DEB0D36}" presName="Name0" presStyleCnt="0">
        <dgm:presLayoutVars>
          <dgm:chMax val="7"/>
          <dgm:chPref val="7"/>
          <dgm:dir/>
          <dgm:animOne val="branch"/>
          <dgm:animLvl val="lvl"/>
        </dgm:presLayoutVars>
      </dgm:prSet>
      <dgm:spPr/>
    </dgm:pt>
    <dgm:pt modelId="{A6448E7D-67E3-4381-81F0-252F130B096D}" type="pres">
      <dgm:prSet presAssocID="{746F9049-EAE8-409F-958A-9B9C107E9305}" presName="composite" presStyleCnt="0"/>
      <dgm:spPr/>
    </dgm:pt>
    <dgm:pt modelId="{751FFDCC-CCD1-4EED-AE30-2A7FBF833C00}" type="pres">
      <dgm:prSet presAssocID="{746F9049-EAE8-409F-958A-9B9C107E9305}" presName="BackAccent" presStyleLbl="bgShp" presStyleIdx="0" presStyleCnt="5"/>
      <dgm:spPr/>
    </dgm:pt>
    <dgm:pt modelId="{BB978E03-0740-4963-B05D-2D2524A72F66}" type="pres">
      <dgm:prSet presAssocID="{746F9049-EAE8-409F-958A-9B9C107E9305}" presName="Accent" presStyleLbl="alignNode1" presStyleIdx="0" presStyleCnt="5"/>
      <dgm:spPr/>
    </dgm:pt>
    <dgm:pt modelId="{C7DA0FA0-58AD-4056-B9A9-EDCD0304910C}" type="pres">
      <dgm:prSet presAssocID="{746F9049-EAE8-409F-958A-9B9C107E9305}" presName="Child" presStyleLbl="revTx" presStyleIdx="0" presStyleCnt="10">
        <dgm:presLayoutVars>
          <dgm:chMax val="0"/>
          <dgm:chPref val="0"/>
          <dgm:bulletEnabled val="1"/>
        </dgm:presLayoutVars>
      </dgm:prSet>
      <dgm:spPr/>
    </dgm:pt>
    <dgm:pt modelId="{935D2E54-E682-41DD-9742-77CC3A352920}" type="pres">
      <dgm:prSet presAssocID="{746F9049-EAE8-409F-958A-9B9C107E9305}" presName="Parent" presStyleLbl="revTx" presStyleIdx="1" presStyleCnt="10">
        <dgm:presLayoutVars>
          <dgm:chMax val="1"/>
          <dgm:chPref val="1"/>
          <dgm:bulletEnabled val="1"/>
        </dgm:presLayoutVars>
      </dgm:prSet>
      <dgm:spPr/>
    </dgm:pt>
    <dgm:pt modelId="{6F69C838-342B-4A53-AB69-42F8BFE859EA}" type="pres">
      <dgm:prSet presAssocID="{64B478D8-36EA-4F31-919B-F6EE6551FACD}" presName="sibTrans" presStyleCnt="0"/>
      <dgm:spPr/>
    </dgm:pt>
    <dgm:pt modelId="{854D07D4-AFE8-4A1A-95A8-768F4013E69F}" type="pres">
      <dgm:prSet presAssocID="{043FDDE8-E634-464E-BF4C-F58D2017F97B}" presName="composite" presStyleCnt="0"/>
      <dgm:spPr/>
    </dgm:pt>
    <dgm:pt modelId="{5B91DD0B-9045-4C92-A7D3-703682291434}" type="pres">
      <dgm:prSet presAssocID="{043FDDE8-E634-464E-BF4C-F58D2017F97B}" presName="BackAccent" presStyleLbl="bgShp" presStyleIdx="1" presStyleCnt="5"/>
      <dgm:spPr/>
    </dgm:pt>
    <dgm:pt modelId="{B19918D2-19F2-4439-B172-73BD2689D3E1}" type="pres">
      <dgm:prSet presAssocID="{043FDDE8-E634-464E-BF4C-F58D2017F97B}" presName="Accent" presStyleLbl="alignNode1" presStyleIdx="1" presStyleCnt="5"/>
      <dgm:spPr/>
    </dgm:pt>
    <dgm:pt modelId="{D5A146B6-8E15-4087-9E1F-FC825E96F1C0}" type="pres">
      <dgm:prSet presAssocID="{043FDDE8-E634-464E-BF4C-F58D2017F97B}" presName="Child" presStyleLbl="revTx" presStyleIdx="2" presStyleCnt="10">
        <dgm:presLayoutVars>
          <dgm:chMax val="0"/>
          <dgm:chPref val="0"/>
          <dgm:bulletEnabled val="1"/>
        </dgm:presLayoutVars>
      </dgm:prSet>
      <dgm:spPr/>
    </dgm:pt>
    <dgm:pt modelId="{A3CAADFE-24B8-40E4-8752-84B103452486}" type="pres">
      <dgm:prSet presAssocID="{043FDDE8-E634-464E-BF4C-F58D2017F97B}" presName="Parent" presStyleLbl="revTx" presStyleIdx="3" presStyleCnt="10">
        <dgm:presLayoutVars>
          <dgm:chMax val="1"/>
          <dgm:chPref val="1"/>
          <dgm:bulletEnabled val="1"/>
        </dgm:presLayoutVars>
      </dgm:prSet>
      <dgm:spPr/>
    </dgm:pt>
    <dgm:pt modelId="{E0BA9E16-F74A-470B-ACF1-8E1B90BA6B01}" type="pres">
      <dgm:prSet presAssocID="{2EA69B47-4BEE-4AF8-8F2E-B2023B0C9686}" presName="sibTrans" presStyleCnt="0"/>
      <dgm:spPr/>
    </dgm:pt>
    <dgm:pt modelId="{D6330A15-BD35-4273-9848-C881F7103D7B}" type="pres">
      <dgm:prSet presAssocID="{580CEEE1-9423-457D-B231-337D4A85494F}" presName="composite" presStyleCnt="0"/>
      <dgm:spPr/>
    </dgm:pt>
    <dgm:pt modelId="{C8462C27-3F8C-4AC4-BBC4-5F0681A5197A}" type="pres">
      <dgm:prSet presAssocID="{580CEEE1-9423-457D-B231-337D4A85494F}" presName="BackAccent" presStyleLbl="bgShp" presStyleIdx="2" presStyleCnt="5"/>
      <dgm:spPr/>
    </dgm:pt>
    <dgm:pt modelId="{C00AEE18-D8A0-4510-AD93-6F2862E8C850}" type="pres">
      <dgm:prSet presAssocID="{580CEEE1-9423-457D-B231-337D4A85494F}" presName="Accent" presStyleLbl="alignNode1" presStyleIdx="2" presStyleCnt="5"/>
      <dgm:spPr/>
    </dgm:pt>
    <dgm:pt modelId="{BACDA96F-5B0C-4B35-9713-D199AC45D088}" type="pres">
      <dgm:prSet presAssocID="{580CEEE1-9423-457D-B231-337D4A85494F}" presName="Child" presStyleLbl="revTx" presStyleIdx="4" presStyleCnt="10">
        <dgm:presLayoutVars>
          <dgm:chMax val="0"/>
          <dgm:chPref val="0"/>
          <dgm:bulletEnabled val="1"/>
        </dgm:presLayoutVars>
      </dgm:prSet>
      <dgm:spPr/>
    </dgm:pt>
    <dgm:pt modelId="{64EE029C-F8A9-4AEC-9003-0F5F4B8A4297}" type="pres">
      <dgm:prSet presAssocID="{580CEEE1-9423-457D-B231-337D4A85494F}" presName="Parent" presStyleLbl="revTx" presStyleIdx="5" presStyleCnt="10">
        <dgm:presLayoutVars>
          <dgm:chMax val="1"/>
          <dgm:chPref val="1"/>
          <dgm:bulletEnabled val="1"/>
        </dgm:presLayoutVars>
      </dgm:prSet>
      <dgm:spPr/>
    </dgm:pt>
    <dgm:pt modelId="{1F5C4F43-CE47-4BE4-AA81-C5555D640550}" type="pres">
      <dgm:prSet presAssocID="{21234291-2AA5-4135-8E56-0182B58DC7D3}" presName="sibTrans" presStyleCnt="0"/>
      <dgm:spPr/>
    </dgm:pt>
    <dgm:pt modelId="{E562863B-E57D-44A1-B2F9-DDA45A76FE7D}" type="pres">
      <dgm:prSet presAssocID="{E6A7E931-53CB-48DE-8729-6CAD04B8584C}" presName="composite" presStyleCnt="0"/>
      <dgm:spPr/>
    </dgm:pt>
    <dgm:pt modelId="{A3E57A98-71ED-419E-80A0-2A73E2371056}" type="pres">
      <dgm:prSet presAssocID="{E6A7E931-53CB-48DE-8729-6CAD04B8584C}" presName="BackAccent" presStyleLbl="bgShp" presStyleIdx="3" presStyleCnt="5"/>
      <dgm:spPr/>
    </dgm:pt>
    <dgm:pt modelId="{52CD03A2-35E3-44FF-95CB-57679CF795B4}" type="pres">
      <dgm:prSet presAssocID="{E6A7E931-53CB-48DE-8729-6CAD04B8584C}" presName="Accent" presStyleLbl="alignNode1" presStyleIdx="3" presStyleCnt="5"/>
      <dgm:spPr/>
    </dgm:pt>
    <dgm:pt modelId="{0F809F16-B50A-4575-9468-0CA37D9E569F}" type="pres">
      <dgm:prSet presAssocID="{E6A7E931-53CB-48DE-8729-6CAD04B8584C}" presName="Child" presStyleLbl="revTx" presStyleIdx="6" presStyleCnt="10">
        <dgm:presLayoutVars>
          <dgm:chMax val="0"/>
          <dgm:chPref val="0"/>
          <dgm:bulletEnabled val="1"/>
        </dgm:presLayoutVars>
      </dgm:prSet>
      <dgm:spPr/>
    </dgm:pt>
    <dgm:pt modelId="{597D3A8C-2476-4A61-84DF-694A29DF91C6}" type="pres">
      <dgm:prSet presAssocID="{E6A7E931-53CB-48DE-8729-6CAD04B8584C}" presName="Parent" presStyleLbl="revTx" presStyleIdx="7" presStyleCnt="10">
        <dgm:presLayoutVars>
          <dgm:chMax val="1"/>
          <dgm:chPref val="1"/>
          <dgm:bulletEnabled val="1"/>
        </dgm:presLayoutVars>
      </dgm:prSet>
      <dgm:spPr/>
    </dgm:pt>
    <dgm:pt modelId="{D4055BA9-A7A8-48C9-A8F5-2A66D0471422}" type="pres">
      <dgm:prSet presAssocID="{C6C2FDA0-BAAE-45EA-B06A-D07BBCFB5848}" presName="sibTrans" presStyleCnt="0"/>
      <dgm:spPr/>
    </dgm:pt>
    <dgm:pt modelId="{32BCD5BA-255E-471F-A840-D92B64287910}" type="pres">
      <dgm:prSet presAssocID="{B9BA1389-1B55-4620-85B6-A840B5026D2E}" presName="composite" presStyleCnt="0"/>
      <dgm:spPr/>
    </dgm:pt>
    <dgm:pt modelId="{D0020C8C-A731-429F-A83A-E0F54362FEE2}" type="pres">
      <dgm:prSet presAssocID="{B9BA1389-1B55-4620-85B6-A840B5026D2E}" presName="BackAccent" presStyleLbl="bgShp" presStyleIdx="4" presStyleCnt="5"/>
      <dgm:spPr/>
    </dgm:pt>
    <dgm:pt modelId="{A553F927-A970-4F1D-8B37-FDC349907577}" type="pres">
      <dgm:prSet presAssocID="{B9BA1389-1B55-4620-85B6-A840B5026D2E}" presName="Accent" presStyleLbl="alignNode1" presStyleIdx="4" presStyleCnt="5"/>
      <dgm:spPr/>
    </dgm:pt>
    <dgm:pt modelId="{8DE002E7-8132-4B10-B88B-C140B7EF9D97}" type="pres">
      <dgm:prSet presAssocID="{B9BA1389-1B55-4620-85B6-A840B5026D2E}" presName="Child" presStyleLbl="revTx" presStyleIdx="8" presStyleCnt="10">
        <dgm:presLayoutVars>
          <dgm:chMax val="0"/>
          <dgm:chPref val="0"/>
          <dgm:bulletEnabled val="1"/>
        </dgm:presLayoutVars>
      </dgm:prSet>
      <dgm:spPr/>
    </dgm:pt>
    <dgm:pt modelId="{ACA31C2B-34FE-4FD5-BFC1-62D68EF58AA9}" type="pres">
      <dgm:prSet presAssocID="{B9BA1389-1B55-4620-85B6-A840B5026D2E}" presName="Parent" presStyleLbl="revTx" presStyleIdx="9" presStyleCnt="10">
        <dgm:presLayoutVars>
          <dgm:chMax val="1"/>
          <dgm:chPref val="1"/>
          <dgm:bulletEnabled val="1"/>
        </dgm:presLayoutVars>
      </dgm:prSet>
      <dgm:spPr/>
    </dgm:pt>
  </dgm:ptLst>
  <dgm:cxnLst>
    <dgm:cxn modelId="{4BF6DB00-6FE1-4633-B4C5-975E4548CFC2}" type="presOf" srcId="{7CAB6DF3-997C-41D5-BF5C-FAAF1576FAA1}" destId="{D5A146B6-8E15-4087-9E1F-FC825E96F1C0}" srcOrd="0" destOrd="0" presId="urn:microsoft.com/office/officeart/2008/layout/IncreasingCircleProcess"/>
    <dgm:cxn modelId="{B7018407-B389-4344-A439-8C0E77796DB8}" type="presOf" srcId="{3E2DA65D-BB3D-48D6-827B-59E9CCCB7F57}" destId="{BACDA96F-5B0C-4B35-9713-D199AC45D088}" srcOrd="0" destOrd="0" presId="urn:microsoft.com/office/officeart/2008/layout/IncreasingCircleProcess"/>
    <dgm:cxn modelId="{610FAA1F-4A5C-434D-9293-08D4FBBC897B}" srcId="{043FDDE8-E634-464E-BF4C-F58D2017F97B}" destId="{7CAB6DF3-997C-41D5-BF5C-FAAF1576FAA1}" srcOrd="0" destOrd="0" parTransId="{D71F05E7-45D8-40AF-8519-BF403E74DEAB}" sibTransId="{9104084D-1706-4FF7-ADC8-AF840446FD12}"/>
    <dgm:cxn modelId="{AA895E25-D79E-4D92-BD6C-DF922E3CCAAF}" srcId="{580CEEE1-9423-457D-B231-337D4A85494F}" destId="{241CFE30-98AA-47FF-B61E-4C4D8C35B9FC}" srcOrd="1" destOrd="0" parTransId="{71FD6324-D90F-4928-8E0E-0E25AF6B1896}" sibTransId="{F2A76F50-649A-486E-ADF9-83C0DE0F6704}"/>
    <dgm:cxn modelId="{054AE231-0795-4674-A8B0-80FB3AEE5D74}" srcId="{31B86F5F-481B-4F11-A745-E3BB4DEB0D36}" destId="{043FDDE8-E634-464E-BF4C-F58D2017F97B}" srcOrd="1" destOrd="0" parTransId="{0895A4AC-0ADE-46A6-9C51-969C30278A6E}" sibTransId="{2EA69B47-4BEE-4AF8-8F2E-B2023B0C9686}"/>
    <dgm:cxn modelId="{D920B032-E3FF-4BF8-9F11-5918DDE88ACE}" type="presOf" srcId="{F101B62F-AAE1-4053-AA41-5DD96DC2E9F0}" destId="{D5A146B6-8E15-4087-9E1F-FC825E96F1C0}" srcOrd="0" destOrd="1" presId="urn:microsoft.com/office/officeart/2008/layout/IncreasingCircleProcess"/>
    <dgm:cxn modelId="{6FA43E34-CB80-406A-A81A-5D956D7660E3}" srcId="{E6A7E931-53CB-48DE-8729-6CAD04B8584C}" destId="{CE5AD285-0DF9-493C-A59E-C51C3656F531}" srcOrd="0" destOrd="0" parTransId="{D6E07340-E6A0-4A2D-A337-2616CF312102}" sibTransId="{D186B8D0-C9FC-43C9-BFBA-018EF9FB7780}"/>
    <dgm:cxn modelId="{6716553B-761F-48FE-A959-2BBB04EED1F6}" srcId="{B9BA1389-1B55-4620-85B6-A840B5026D2E}" destId="{9FF3D878-A5B0-45D0-AA63-3FDE64D6E300}" srcOrd="0" destOrd="0" parTransId="{03F17345-808D-485A-B9BD-810489A13A8A}" sibTransId="{B4D37545-2906-4050-BDB9-5E80F287502A}"/>
    <dgm:cxn modelId="{699C8D42-DDDC-4186-A777-ECD95A8FF276}" type="presOf" srcId="{CE5AD285-0DF9-493C-A59E-C51C3656F531}" destId="{0F809F16-B50A-4575-9468-0CA37D9E569F}" srcOrd="0" destOrd="0" presId="urn:microsoft.com/office/officeart/2008/layout/IncreasingCircleProcess"/>
    <dgm:cxn modelId="{58516C45-AAF2-40B5-9CB8-A0D93DD46D3A}" srcId="{31B86F5F-481B-4F11-A745-E3BB4DEB0D36}" destId="{B9BA1389-1B55-4620-85B6-A840B5026D2E}" srcOrd="4" destOrd="0" parTransId="{32054C3C-32E8-4398-B231-1CB855E84869}" sibTransId="{06295339-0CC2-4A5D-853D-8A1A300AE2C6}"/>
    <dgm:cxn modelId="{00A4CB45-98B0-42D6-B77C-C78D807AF688}" type="presOf" srcId="{580CEEE1-9423-457D-B231-337D4A85494F}" destId="{64EE029C-F8A9-4AEC-9003-0F5F4B8A4297}" srcOrd="0" destOrd="0" presId="urn:microsoft.com/office/officeart/2008/layout/IncreasingCircleProcess"/>
    <dgm:cxn modelId="{B1EBE04D-754C-4D51-AB77-0856A77101A1}" srcId="{31B86F5F-481B-4F11-A745-E3BB4DEB0D36}" destId="{580CEEE1-9423-457D-B231-337D4A85494F}" srcOrd="2" destOrd="0" parTransId="{894B86D9-BEDA-459D-95FC-26E574157687}" sibTransId="{21234291-2AA5-4135-8E56-0182B58DC7D3}"/>
    <dgm:cxn modelId="{B32D6A6F-3ABB-4F6E-B570-3EF8A2461AE8}" srcId="{043FDDE8-E634-464E-BF4C-F58D2017F97B}" destId="{F101B62F-AAE1-4053-AA41-5DD96DC2E9F0}" srcOrd="1" destOrd="0" parTransId="{CD01FF6A-9B3B-4978-97EA-A9EAA2E04D0C}" sibTransId="{D26FE093-983B-4B73-BF62-68F43237D9A0}"/>
    <dgm:cxn modelId="{81DF4755-02FD-492F-81A9-0502F71FD23B}" srcId="{31B86F5F-481B-4F11-A745-E3BB4DEB0D36}" destId="{E6A7E931-53CB-48DE-8729-6CAD04B8584C}" srcOrd="3" destOrd="0" parTransId="{D232F38A-F1CF-4FC4-AA9C-F9486B2E3948}" sibTransId="{C6C2FDA0-BAAE-45EA-B06A-D07BBCFB5848}"/>
    <dgm:cxn modelId="{1955B259-8965-4C44-9C9A-5D4DA957887B}" srcId="{746F9049-EAE8-409F-958A-9B9C107E9305}" destId="{04B3C1F1-D047-4A6D-93FA-CCBF72A11307}" srcOrd="0" destOrd="0" parTransId="{4F4EFAE2-87CB-49DE-A1C4-4EC0515D1343}" sibTransId="{4A1B1E54-C68B-493E-B445-CA875455CF2B}"/>
    <dgm:cxn modelId="{5B77B37B-CB75-4B6C-AE6E-A6E567C3EE35}" type="presOf" srcId="{043FDDE8-E634-464E-BF4C-F58D2017F97B}" destId="{A3CAADFE-24B8-40E4-8752-84B103452486}" srcOrd="0" destOrd="0" presId="urn:microsoft.com/office/officeart/2008/layout/IncreasingCircleProcess"/>
    <dgm:cxn modelId="{84400791-78B5-4E71-8717-19F240AA9005}" type="presOf" srcId="{B9BA1389-1B55-4620-85B6-A840B5026D2E}" destId="{ACA31C2B-34FE-4FD5-BFC1-62D68EF58AA9}" srcOrd="0" destOrd="0" presId="urn:microsoft.com/office/officeart/2008/layout/IncreasingCircleProcess"/>
    <dgm:cxn modelId="{5B39969E-8867-4104-AD0E-613EAF78C28E}" type="presOf" srcId="{241CFE30-98AA-47FF-B61E-4C4D8C35B9FC}" destId="{BACDA96F-5B0C-4B35-9713-D199AC45D088}" srcOrd="0" destOrd="1" presId="urn:microsoft.com/office/officeart/2008/layout/IncreasingCircleProcess"/>
    <dgm:cxn modelId="{2DC8D7A7-82F4-4C1D-95AD-935149F8B25B}" srcId="{580CEEE1-9423-457D-B231-337D4A85494F}" destId="{3E2DA65D-BB3D-48D6-827B-59E9CCCB7F57}" srcOrd="0" destOrd="0" parTransId="{41E8EBC0-683B-4D59-8972-B1BD9FDA0C5B}" sibTransId="{D191B3CB-AD54-4BFC-860C-AF97F7891AA3}"/>
    <dgm:cxn modelId="{05C506BF-5D34-4BC0-8695-881B9FAB7342}" type="presOf" srcId="{746F9049-EAE8-409F-958A-9B9C107E9305}" destId="{935D2E54-E682-41DD-9742-77CC3A352920}" srcOrd="0" destOrd="0" presId="urn:microsoft.com/office/officeart/2008/layout/IncreasingCircleProcess"/>
    <dgm:cxn modelId="{6A69B9CB-25A9-4706-A34C-57C0129D693C}" type="presOf" srcId="{E6A7E931-53CB-48DE-8729-6CAD04B8584C}" destId="{597D3A8C-2476-4A61-84DF-694A29DF91C6}" srcOrd="0" destOrd="0" presId="urn:microsoft.com/office/officeart/2008/layout/IncreasingCircleProcess"/>
    <dgm:cxn modelId="{6F3D63D4-31FD-46A0-A873-F0DF4371E0DE}" type="presOf" srcId="{9FF3D878-A5B0-45D0-AA63-3FDE64D6E300}" destId="{8DE002E7-8132-4B10-B88B-C140B7EF9D97}" srcOrd="0" destOrd="0" presId="urn:microsoft.com/office/officeart/2008/layout/IncreasingCircleProcess"/>
    <dgm:cxn modelId="{B7A728F0-28FA-4946-B2E8-2D97EC4EA562}" srcId="{31B86F5F-481B-4F11-A745-E3BB4DEB0D36}" destId="{746F9049-EAE8-409F-958A-9B9C107E9305}" srcOrd="0" destOrd="0" parTransId="{539E3D71-7422-452C-8BC2-021B2C34C11C}" sibTransId="{64B478D8-36EA-4F31-919B-F6EE6551FACD}"/>
    <dgm:cxn modelId="{0C2FCDF0-6519-400E-A948-2A34B9998287}" type="presOf" srcId="{31B86F5F-481B-4F11-A745-E3BB4DEB0D36}" destId="{EE33E99E-268C-4F08-AF12-D672D3F0980E}" srcOrd="0" destOrd="0" presId="urn:microsoft.com/office/officeart/2008/layout/IncreasingCircleProcess"/>
    <dgm:cxn modelId="{1B62ECF4-74EB-40FF-BBA8-D3D389EB728F}" type="presOf" srcId="{04B3C1F1-D047-4A6D-93FA-CCBF72A11307}" destId="{C7DA0FA0-58AD-4056-B9A9-EDCD0304910C}" srcOrd="0" destOrd="0" presId="urn:microsoft.com/office/officeart/2008/layout/IncreasingCircleProcess"/>
    <dgm:cxn modelId="{13F46C80-BC43-467D-8AC4-307855FEE891}" type="presParOf" srcId="{EE33E99E-268C-4F08-AF12-D672D3F0980E}" destId="{A6448E7D-67E3-4381-81F0-252F130B096D}" srcOrd="0" destOrd="0" presId="urn:microsoft.com/office/officeart/2008/layout/IncreasingCircleProcess"/>
    <dgm:cxn modelId="{C9683868-49E8-4884-A612-ACEC82CACF27}" type="presParOf" srcId="{A6448E7D-67E3-4381-81F0-252F130B096D}" destId="{751FFDCC-CCD1-4EED-AE30-2A7FBF833C00}" srcOrd="0" destOrd="0" presId="urn:microsoft.com/office/officeart/2008/layout/IncreasingCircleProcess"/>
    <dgm:cxn modelId="{045A1A57-49DD-400D-AE39-97B1DDDF8E5E}" type="presParOf" srcId="{A6448E7D-67E3-4381-81F0-252F130B096D}" destId="{BB978E03-0740-4963-B05D-2D2524A72F66}" srcOrd="1" destOrd="0" presId="urn:microsoft.com/office/officeart/2008/layout/IncreasingCircleProcess"/>
    <dgm:cxn modelId="{A162B83C-87AA-4F11-A40B-16AA0E09A253}" type="presParOf" srcId="{A6448E7D-67E3-4381-81F0-252F130B096D}" destId="{C7DA0FA0-58AD-4056-B9A9-EDCD0304910C}" srcOrd="2" destOrd="0" presId="urn:microsoft.com/office/officeart/2008/layout/IncreasingCircleProcess"/>
    <dgm:cxn modelId="{16D0A553-A025-4431-8223-A1862CECB03D}" type="presParOf" srcId="{A6448E7D-67E3-4381-81F0-252F130B096D}" destId="{935D2E54-E682-41DD-9742-77CC3A352920}" srcOrd="3" destOrd="0" presId="urn:microsoft.com/office/officeart/2008/layout/IncreasingCircleProcess"/>
    <dgm:cxn modelId="{1D23C5BB-9BCB-4486-9196-1F67081FD7BE}" type="presParOf" srcId="{EE33E99E-268C-4F08-AF12-D672D3F0980E}" destId="{6F69C838-342B-4A53-AB69-42F8BFE859EA}" srcOrd="1" destOrd="0" presId="urn:microsoft.com/office/officeart/2008/layout/IncreasingCircleProcess"/>
    <dgm:cxn modelId="{7943CE6A-AD09-49FA-9BB6-236E147D0ED5}" type="presParOf" srcId="{EE33E99E-268C-4F08-AF12-D672D3F0980E}" destId="{854D07D4-AFE8-4A1A-95A8-768F4013E69F}" srcOrd="2" destOrd="0" presId="urn:microsoft.com/office/officeart/2008/layout/IncreasingCircleProcess"/>
    <dgm:cxn modelId="{93686EDC-FD66-4847-B213-C91E4BB18286}" type="presParOf" srcId="{854D07D4-AFE8-4A1A-95A8-768F4013E69F}" destId="{5B91DD0B-9045-4C92-A7D3-703682291434}" srcOrd="0" destOrd="0" presId="urn:microsoft.com/office/officeart/2008/layout/IncreasingCircleProcess"/>
    <dgm:cxn modelId="{F550DDD3-D352-48C1-8D20-F9024BC293BB}" type="presParOf" srcId="{854D07D4-AFE8-4A1A-95A8-768F4013E69F}" destId="{B19918D2-19F2-4439-B172-73BD2689D3E1}" srcOrd="1" destOrd="0" presId="urn:microsoft.com/office/officeart/2008/layout/IncreasingCircleProcess"/>
    <dgm:cxn modelId="{08914F08-A67E-43BC-A84F-398FB36DE06F}" type="presParOf" srcId="{854D07D4-AFE8-4A1A-95A8-768F4013E69F}" destId="{D5A146B6-8E15-4087-9E1F-FC825E96F1C0}" srcOrd="2" destOrd="0" presId="urn:microsoft.com/office/officeart/2008/layout/IncreasingCircleProcess"/>
    <dgm:cxn modelId="{04028811-1C13-41B9-B9A7-48DFDB131ADF}" type="presParOf" srcId="{854D07D4-AFE8-4A1A-95A8-768F4013E69F}" destId="{A3CAADFE-24B8-40E4-8752-84B103452486}" srcOrd="3" destOrd="0" presId="urn:microsoft.com/office/officeart/2008/layout/IncreasingCircleProcess"/>
    <dgm:cxn modelId="{CD814878-F1EE-428E-AC18-AE183873B851}" type="presParOf" srcId="{EE33E99E-268C-4F08-AF12-D672D3F0980E}" destId="{E0BA9E16-F74A-470B-ACF1-8E1B90BA6B01}" srcOrd="3" destOrd="0" presId="urn:microsoft.com/office/officeart/2008/layout/IncreasingCircleProcess"/>
    <dgm:cxn modelId="{0504CD14-50C1-49E4-ABDC-EE670158AC9F}" type="presParOf" srcId="{EE33E99E-268C-4F08-AF12-D672D3F0980E}" destId="{D6330A15-BD35-4273-9848-C881F7103D7B}" srcOrd="4" destOrd="0" presId="urn:microsoft.com/office/officeart/2008/layout/IncreasingCircleProcess"/>
    <dgm:cxn modelId="{555EC847-8E9C-4D92-A2E2-D7AB40E53606}" type="presParOf" srcId="{D6330A15-BD35-4273-9848-C881F7103D7B}" destId="{C8462C27-3F8C-4AC4-BBC4-5F0681A5197A}" srcOrd="0" destOrd="0" presId="urn:microsoft.com/office/officeart/2008/layout/IncreasingCircleProcess"/>
    <dgm:cxn modelId="{4AA1257F-B14E-4B8E-ACA6-2270848951D9}" type="presParOf" srcId="{D6330A15-BD35-4273-9848-C881F7103D7B}" destId="{C00AEE18-D8A0-4510-AD93-6F2862E8C850}" srcOrd="1" destOrd="0" presId="urn:microsoft.com/office/officeart/2008/layout/IncreasingCircleProcess"/>
    <dgm:cxn modelId="{514397BC-3887-40D5-B421-D13CF134F0D2}" type="presParOf" srcId="{D6330A15-BD35-4273-9848-C881F7103D7B}" destId="{BACDA96F-5B0C-4B35-9713-D199AC45D088}" srcOrd="2" destOrd="0" presId="urn:microsoft.com/office/officeart/2008/layout/IncreasingCircleProcess"/>
    <dgm:cxn modelId="{D753F6E8-11F5-47B0-B111-43FBAE97CF79}" type="presParOf" srcId="{D6330A15-BD35-4273-9848-C881F7103D7B}" destId="{64EE029C-F8A9-4AEC-9003-0F5F4B8A4297}" srcOrd="3" destOrd="0" presId="urn:microsoft.com/office/officeart/2008/layout/IncreasingCircleProcess"/>
    <dgm:cxn modelId="{A004CAF6-E07B-4CB8-B1A7-8AD51E21CA19}" type="presParOf" srcId="{EE33E99E-268C-4F08-AF12-D672D3F0980E}" destId="{1F5C4F43-CE47-4BE4-AA81-C5555D640550}" srcOrd="5" destOrd="0" presId="urn:microsoft.com/office/officeart/2008/layout/IncreasingCircleProcess"/>
    <dgm:cxn modelId="{252D9D6D-36BA-47C4-A279-51BB149ACC05}" type="presParOf" srcId="{EE33E99E-268C-4F08-AF12-D672D3F0980E}" destId="{E562863B-E57D-44A1-B2F9-DDA45A76FE7D}" srcOrd="6" destOrd="0" presId="urn:microsoft.com/office/officeart/2008/layout/IncreasingCircleProcess"/>
    <dgm:cxn modelId="{5A07873F-F639-4FD9-AE39-A635EE8F8F15}" type="presParOf" srcId="{E562863B-E57D-44A1-B2F9-DDA45A76FE7D}" destId="{A3E57A98-71ED-419E-80A0-2A73E2371056}" srcOrd="0" destOrd="0" presId="urn:microsoft.com/office/officeart/2008/layout/IncreasingCircleProcess"/>
    <dgm:cxn modelId="{43AE0B2B-D3C2-40F1-B454-B2A81090C5C2}" type="presParOf" srcId="{E562863B-E57D-44A1-B2F9-DDA45A76FE7D}" destId="{52CD03A2-35E3-44FF-95CB-57679CF795B4}" srcOrd="1" destOrd="0" presId="urn:microsoft.com/office/officeart/2008/layout/IncreasingCircleProcess"/>
    <dgm:cxn modelId="{32BDED76-7BFF-41B1-B024-919EAA816A6B}" type="presParOf" srcId="{E562863B-E57D-44A1-B2F9-DDA45A76FE7D}" destId="{0F809F16-B50A-4575-9468-0CA37D9E569F}" srcOrd="2" destOrd="0" presId="urn:microsoft.com/office/officeart/2008/layout/IncreasingCircleProcess"/>
    <dgm:cxn modelId="{A1FA8A26-84D4-4938-BEDC-4CE0E8BF369F}" type="presParOf" srcId="{E562863B-E57D-44A1-B2F9-DDA45A76FE7D}" destId="{597D3A8C-2476-4A61-84DF-694A29DF91C6}" srcOrd="3" destOrd="0" presId="urn:microsoft.com/office/officeart/2008/layout/IncreasingCircleProcess"/>
    <dgm:cxn modelId="{67435A73-407C-4CA4-96A7-251667E73E16}" type="presParOf" srcId="{EE33E99E-268C-4F08-AF12-D672D3F0980E}" destId="{D4055BA9-A7A8-48C9-A8F5-2A66D0471422}" srcOrd="7" destOrd="0" presId="urn:microsoft.com/office/officeart/2008/layout/IncreasingCircleProcess"/>
    <dgm:cxn modelId="{A4EB50BD-8A26-461D-903C-F194988478D0}" type="presParOf" srcId="{EE33E99E-268C-4F08-AF12-D672D3F0980E}" destId="{32BCD5BA-255E-471F-A840-D92B64287910}" srcOrd="8" destOrd="0" presId="urn:microsoft.com/office/officeart/2008/layout/IncreasingCircleProcess"/>
    <dgm:cxn modelId="{5B6EAED5-6D89-47F0-9F51-04A2B742DBA7}" type="presParOf" srcId="{32BCD5BA-255E-471F-A840-D92B64287910}" destId="{D0020C8C-A731-429F-A83A-E0F54362FEE2}" srcOrd="0" destOrd="0" presId="urn:microsoft.com/office/officeart/2008/layout/IncreasingCircleProcess"/>
    <dgm:cxn modelId="{B0DDD034-B5F3-4866-86F9-B857FDE14DDE}" type="presParOf" srcId="{32BCD5BA-255E-471F-A840-D92B64287910}" destId="{A553F927-A970-4F1D-8B37-FDC349907577}" srcOrd="1" destOrd="0" presId="urn:microsoft.com/office/officeart/2008/layout/IncreasingCircleProcess"/>
    <dgm:cxn modelId="{9CBB51B5-14BF-46FA-9031-5DB5A1768981}" type="presParOf" srcId="{32BCD5BA-255E-471F-A840-D92B64287910}" destId="{8DE002E7-8132-4B10-B88B-C140B7EF9D97}" srcOrd="2" destOrd="0" presId="urn:microsoft.com/office/officeart/2008/layout/IncreasingCircleProcess"/>
    <dgm:cxn modelId="{ADF6873E-7B9F-4BFF-AF4A-08DEEB10DFDE}" type="presParOf" srcId="{32BCD5BA-255E-471F-A840-D92B64287910}" destId="{ACA31C2B-34FE-4FD5-BFC1-62D68EF58AA9}" srcOrd="3" destOrd="0" presId="urn:microsoft.com/office/officeart/2008/layout/IncreasingCircleProcess"/>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31B86F5F-481B-4F11-A745-E3BB4DEB0D36}" type="doc">
      <dgm:prSet loTypeId="urn:microsoft.com/office/officeart/2008/layout/IncreasingCircleProcess" loCatId="process" qsTypeId="urn:microsoft.com/office/officeart/2005/8/quickstyle/simple1" qsCatId="simple" csTypeId="urn:microsoft.com/office/officeart/2005/8/colors/accent1_2" csCatId="accent1" phldr="1"/>
      <dgm:spPr/>
      <dgm:t>
        <a:bodyPr/>
        <a:lstStyle/>
        <a:p>
          <a:endParaRPr lang="en-GB"/>
        </a:p>
      </dgm:t>
    </dgm:pt>
    <dgm:pt modelId="{746F9049-EAE8-409F-958A-9B9C107E9305}">
      <dgm:prSet phldrT="[Text]"/>
      <dgm:spPr/>
      <dgm:t>
        <a:bodyPr/>
        <a:lstStyle/>
        <a:p>
          <a:r>
            <a:rPr lang="en-GB" dirty="0"/>
            <a:t>Intention</a:t>
          </a:r>
        </a:p>
      </dgm:t>
    </dgm:pt>
    <dgm:pt modelId="{539E3D71-7422-452C-8BC2-021B2C34C11C}" type="parTrans" cxnId="{B7A728F0-28FA-4946-B2E8-2D97EC4EA562}">
      <dgm:prSet/>
      <dgm:spPr/>
      <dgm:t>
        <a:bodyPr/>
        <a:lstStyle/>
        <a:p>
          <a:endParaRPr lang="en-GB"/>
        </a:p>
      </dgm:t>
    </dgm:pt>
    <dgm:pt modelId="{64B478D8-36EA-4F31-919B-F6EE6551FACD}" type="sibTrans" cxnId="{B7A728F0-28FA-4946-B2E8-2D97EC4EA562}">
      <dgm:prSet/>
      <dgm:spPr/>
      <dgm:t>
        <a:bodyPr/>
        <a:lstStyle/>
        <a:p>
          <a:endParaRPr lang="en-GB"/>
        </a:p>
      </dgm:t>
    </dgm:pt>
    <dgm:pt modelId="{04B3C1F1-D047-4A6D-93FA-CCBF72A11307}">
      <dgm:prSet phldrT="[Text]" custT="1"/>
      <dgm:spPr/>
      <dgm:t>
        <a:bodyPr/>
        <a:lstStyle/>
        <a:p>
          <a:r>
            <a:rPr lang="en-GB" sz="1600" dirty="0">
              <a:latin typeface="Poppins" panose="00000500000000000000" pitchFamily="2" charset="0"/>
              <a:cs typeface="Poppins" panose="00000500000000000000" pitchFamily="2" charset="0"/>
            </a:rPr>
            <a:t>Emotions and attitudes.</a:t>
          </a:r>
        </a:p>
        <a:p>
          <a:r>
            <a:rPr lang="en-GB" sz="1600" dirty="0">
              <a:latin typeface="Poppins" panose="00000500000000000000" pitchFamily="2" charset="0"/>
              <a:cs typeface="Poppins" panose="00000500000000000000" pitchFamily="2" charset="0"/>
            </a:rPr>
            <a:t>Intentions.</a:t>
          </a:r>
        </a:p>
        <a:p>
          <a:r>
            <a:rPr lang="en-GB" sz="1600" dirty="0">
              <a:latin typeface="Poppins" panose="00000500000000000000" pitchFamily="2" charset="0"/>
              <a:cs typeface="Poppins" panose="00000500000000000000" pitchFamily="2" charset="0"/>
            </a:rPr>
            <a:t>Actions within the story.</a:t>
          </a:r>
        </a:p>
      </dgm:t>
    </dgm:pt>
    <dgm:pt modelId="{4F4EFAE2-87CB-49DE-A1C4-4EC0515D1343}" type="parTrans" cxnId="{1955B259-8965-4C44-9C9A-5D4DA957887B}">
      <dgm:prSet/>
      <dgm:spPr/>
      <dgm:t>
        <a:bodyPr/>
        <a:lstStyle/>
        <a:p>
          <a:endParaRPr lang="en-GB"/>
        </a:p>
      </dgm:t>
    </dgm:pt>
    <dgm:pt modelId="{4A1B1E54-C68B-493E-B445-CA875455CF2B}" type="sibTrans" cxnId="{1955B259-8965-4C44-9C9A-5D4DA957887B}">
      <dgm:prSet/>
      <dgm:spPr/>
      <dgm:t>
        <a:bodyPr/>
        <a:lstStyle/>
        <a:p>
          <a:endParaRPr lang="en-GB"/>
        </a:p>
      </dgm:t>
    </dgm:pt>
    <dgm:pt modelId="{E6A7E931-53CB-48DE-8729-6CAD04B8584C}">
      <dgm:prSet phldrT="[Text]"/>
      <dgm:spPr/>
      <dgm:t>
        <a:bodyPr/>
        <a:lstStyle/>
        <a:p>
          <a:r>
            <a:rPr lang="en-GB" dirty="0"/>
            <a:t>Physical</a:t>
          </a:r>
        </a:p>
      </dgm:t>
    </dgm:pt>
    <dgm:pt modelId="{D232F38A-F1CF-4FC4-AA9C-F9486B2E3948}" type="parTrans" cxnId="{81DF4755-02FD-492F-81A9-0502F71FD23B}">
      <dgm:prSet/>
      <dgm:spPr/>
      <dgm:t>
        <a:bodyPr/>
        <a:lstStyle/>
        <a:p>
          <a:endParaRPr lang="en-GB"/>
        </a:p>
      </dgm:t>
    </dgm:pt>
    <dgm:pt modelId="{C6C2FDA0-BAAE-45EA-B06A-D07BBCFB5848}" type="sibTrans" cxnId="{81DF4755-02FD-492F-81A9-0502F71FD23B}">
      <dgm:prSet/>
      <dgm:spPr/>
      <dgm:t>
        <a:bodyPr/>
        <a:lstStyle/>
        <a:p>
          <a:endParaRPr lang="en-GB"/>
        </a:p>
      </dgm:t>
    </dgm:pt>
    <dgm:pt modelId="{CE5AD285-0DF9-493C-A59E-C51C3656F531}">
      <dgm:prSet phldrT="[Text]" custT="1"/>
      <dgm:spPr/>
      <dgm:t>
        <a:bodyPr/>
        <a:lstStyle/>
        <a:p>
          <a:r>
            <a:rPr lang="en-GB" sz="1600" dirty="0">
              <a:latin typeface="Poppins" panose="00000500000000000000" pitchFamily="2" charset="0"/>
              <a:cs typeface="Poppins" panose="00000500000000000000" pitchFamily="2" charset="0"/>
            </a:rPr>
            <a:t>Pace/ pitch / pause / accent / volume / tone.</a:t>
          </a:r>
        </a:p>
        <a:p>
          <a:r>
            <a:rPr lang="en-GB" sz="1600" dirty="0">
              <a:latin typeface="Poppins" panose="00000500000000000000" pitchFamily="2" charset="0"/>
              <a:cs typeface="Poppins" panose="00000500000000000000" pitchFamily="2" charset="0"/>
            </a:rPr>
            <a:t>Expressions.</a:t>
          </a:r>
        </a:p>
        <a:p>
          <a:r>
            <a:rPr lang="en-GB" sz="1600" dirty="0">
              <a:latin typeface="Poppins" panose="00000500000000000000" pitchFamily="2" charset="0"/>
              <a:cs typeface="Poppins" panose="00000500000000000000" pitchFamily="2" charset="0"/>
            </a:rPr>
            <a:t>Gestures.</a:t>
          </a:r>
        </a:p>
        <a:p>
          <a:r>
            <a:rPr lang="en-GB" sz="1600" dirty="0">
              <a:latin typeface="Poppins" panose="00000500000000000000" pitchFamily="2" charset="0"/>
              <a:cs typeface="Poppins" panose="00000500000000000000" pitchFamily="2" charset="0"/>
            </a:rPr>
            <a:t>Posture.</a:t>
          </a:r>
        </a:p>
        <a:p>
          <a:r>
            <a:rPr lang="en-GB" sz="1600" dirty="0">
              <a:latin typeface="Poppins" panose="00000500000000000000" pitchFamily="2" charset="0"/>
              <a:cs typeface="Poppins" panose="00000500000000000000" pitchFamily="2" charset="0"/>
            </a:rPr>
            <a:t>Stance.</a:t>
          </a:r>
        </a:p>
        <a:p>
          <a:r>
            <a:rPr lang="en-GB" sz="1600" dirty="0">
              <a:latin typeface="Poppins" panose="00000500000000000000" pitchFamily="2" charset="0"/>
              <a:cs typeface="Poppins" panose="00000500000000000000" pitchFamily="2" charset="0"/>
            </a:rPr>
            <a:t>Use of space.</a:t>
          </a:r>
        </a:p>
        <a:p>
          <a:r>
            <a:rPr lang="en-GB" sz="1600" dirty="0">
              <a:latin typeface="Poppins" panose="00000500000000000000" pitchFamily="2" charset="0"/>
              <a:cs typeface="Poppins" panose="00000500000000000000" pitchFamily="2" charset="0"/>
            </a:rPr>
            <a:t>Gait / movement.</a:t>
          </a:r>
          <a:endParaRPr lang="en-GB" sz="1500" dirty="0">
            <a:latin typeface="Poppins" panose="00000500000000000000" pitchFamily="2" charset="0"/>
            <a:cs typeface="Poppins" panose="00000500000000000000" pitchFamily="2" charset="0"/>
          </a:endParaRPr>
        </a:p>
      </dgm:t>
    </dgm:pt>
    <dgm:pt modelId="{D6E07340-E6A0-4A2D-A337-2616CF312102}" type="parTrans" cxnId="{6FA43E34-CB80-406A-A81A-5D956D7660E3}">
      <dgm:prSet/>
      <dgm:spPr/>
      <dgm:t>
        <a:bodyPr/>
        <a:lstStyle/>
        <a:p>
          <a:endParaRPr lang="en-GB"/>
        </a:p>
      </dgm:t>
    </dgm:pt>
    <dgm:pt modelId="{D186B8D0-C9FC-43C9-BFBA-018EF9FB7780}" type="sibTrans" cxnId="{6FA43E34-CB80-406A-A81A-5D956D7660E3}">
      <dgm:prSet/>
      <dgm:spPr/>
      <dgm:t>
        <a:bodyPr/>
        <a:lstStyle/>
        <a:p>
          <a:endParaRPr lang="en-GB"/>
        </a:p>
      </dgm:t>
    </dgm:pt>
    <dgm:pt modelId="{B9BA1389-1B55-4620-85B6-A840B5026D2E}">
      <dgm:prSet phldrT="[Text]"/>
      <dgm:spPr/>
      <dgm:t>
        <a:bodyPr/>
        <a:lstStyle/>
        <a:p>
          <a:r>
            <a:rPr lang="en-GB" dirty="0"/>
            <a:t>Effect</a:t>
          </a:r>
        </a:p>
      </dgm:t>
    </dgm:pt>
    <dgm:pt modelId="{32054C3C-32E8-4398-B231-1CB855E84869}" type="parTrans" cxnId="{58516C45-AAF2-40B5-9CB8-A0D93DD46D3A}">
      <dgm:prSet/>
      <dgm:spPr/>
      <dgm:t>
        <a:bodyPr/>
        <a:lstStyle/>
        <a:p>
          <a:endParaRPr lang="en-GB"/>
        </a:p>
      </dgm:t>
    </dgm:pt>
    <dgm:pt modelId="{06295339-0CC2-4A5D-853D-8A1A300AE2C6}" type="sibTrans" cxnId="{58516C45-AAF2-40B5-9CB8-A0D93DD46D3A}">
      <dgm:prSet/>
      <dgm:spPr/>
      <dgm:t>
        <a:bodyPr/>
        <a:lstStyle/>
        <a:p>
          <a:endParaRPr lang="en-GB"/>
        </a:p>
      </dgm:t>
    </dgm:pt>
    <dgm:pt modelId="{9FF3D878-A5B0-45D0-AA63-3FDE64D6E300}">
      <dgm:prSet phldrT="[Text]"/>
      <dgm:spPr/>
      <dgm:t>
        <a:bodyPr/>
        <a:lstStyle/>
        <a:p>
          <a:endParaRPr lang="en-GB" dirty="0">
            <a:latin typeface="Poppins" panose="00000500000000000000" pitchFamily="2" charset="0"/>
            <a:cs typeface="Poppins" panose="00000500000000000000" pitchFamily="2" charset="0"/>
          </a:endParaRPr>
        </a:p>
      </dgm:t>
    </dgm:pt>
    <dgm:pt modelId="{03F17345-808D-485A-B9BD-810489A13A8A}" type="parTrans" cxnId="{6716553B-761F-48FE-A959-2BBB04EED1F6}">
      <dgm:prSet/>
      <dgm:spPr/>
      <dgm:t>
        <a:bodyPr/>
        <a:lstStyle/>
        <a:p>
          <a:endParaRPr lang="en-GB"/>
        </a:p>
      </dgm:t>
    </dgm:pt>
    <dgm:pt modelId="{B4D37545-2906-4050-BDB9-5E80F287502A}" type="sibTrans" cxnId="{6716553B-761F-48FE-A959-2BBB04EED1F6}">
      <dgm:prSet/>
      <dgm:spPr/>
      <dgm:t>
        <a:bodyPr/>
        <a:lstStyle/>
        <a:p>
          <a:endParaRPr lang="en-GB"/>
        </a:p>
      </dgm:t>
    </dgm:pt>
    <dgm:pt modelId="{580CEEE1-9423-457D-B231-337D4A85494F}">
      <dgm:prSet/>
      <dgm:spPr/>
      <dgm:t>
        <a:bodyPr/>
        <a:lstStyle/>
        <a:p>
          <a:r>
            <a:rPr lang="en-GB" dirty="0"/>
            <a:t>Vocal</a:t>
          </a:r>
        </a:p>
      </dgm:t>
    </dgm:pt>
    <dgm:pt modelId="{894B86D9-BEDA-459D-95FC-26E574157687}" type="parTrans" cxnId="{B1EBE04D-754C-4D51-AB77-0856A77101A1}">
      <dgm:prSet/>
      <dgm:spPr/>
      <dgm:t>
        <a:bodyPr/>
        <a:lstStyle/>
        <a:p>
          <a:endParaRPr lang="en-GB"/>
        </a:p>
      </dgm:t>
    </dgm:pt>
    <dgm:pt modelId="{21234291-2AA5-4135-8E56-0182B58DC7D3}" type="sibTrans" cxnId="{B1EBE04D-754C-4D51-AB77-0856A77101A1}">
      <dgm:prSet/>
      <dgm:spPr/>
      <dgm:t>
        <a:bodyPr/>
        <a:lstStyle/>
        <a:p>
          <a:endParaRPr lang="en-GB"/>
        </a:p>
      </dgm:t>
    </dgm:pt>
    <dgm:pt modelId="{043FDDE8-E634-464E-BF4C-F58D2017F97B}">
      <dgm:prSet/>
      <dgm:spPr/>
      <dgm:t>
        <a:bodyPr/>
        <a:lstStyle/>
        <a:p>
          <a:r>
            <a:rPr lang="en-GB" dirty="0"/>
            <a:t>Quote</a:t>
          </a:r>
        </a:p>
      </dgm:t>
    </dgm:pt>
    <dgm:pt modelId="{0895A4AC-0ADE-46A6-9C51-969C30278A6E}" type="parTrans" cxnId="{054AE231-0795-4674-A8B0-80FB3AEE5D74}">
      <dgm:prSet/>
      <dgm:spPr/>
      <dgm:t>
        <a:bodyPr/>
        <a:lstStyle/>
        <a:p>
          <a:endParaRPr lang="en-GB"/>
        </a:p>
      </dgm:t>
    </dgm:pt>
    <dgm:pt modelId="{2EA69B47-4BEE-4AF8-8F2E-B2023B0C9686}" type="sibTrans" cxnId="{054AE231-0795-4674-A8B0-80FB3AEE5D74}">
      <dgm:prSet/>
      <dgm:spPr/>
      <dgm:t>
        <a:bodyPr/>
        <a:lstStyle/>
        <a:p>
          <a:endParaRPr lang="en-GB"/>
        </a:p>
      </dgm:t>
    </dgm:pt>
    <dgm:pt modelId="{7CAB6DF3-997C-41D5-BF5C-FAAF1576FAA1}">
      <dgm:prSet custT="1"/>
      <dgm:spPr/>
      <dgm:t>
        <a:bodyPr/>
        <a:lstStyle/>
        <a:p>
          <a:r>
            <a:rPr lang="en-GB" sz="1600" dirty="0">
              <a:latin typeface="Poppins" panose="00000500000000000000" pitchFamily="2" charset="0"/>
              <a:cs typeface="Poppins" panose="00000500000000000000" pitchFamily="2" charset="0"/>
            </a:rPr>
            <a:t>Choose section, and refer to quote.</a:t>
          </a:r>
        </a:p>
      </dgm:t>
    </dgm:pt>
    <dgm:pt modelId="{D71F05E7-45D8-40AF-8519-BF403E74DEAB}" type="parTrans" cxnId="{610FAA1F-4A5C-434D-9293-08D4FBBC897B}">
      <dgm:prSet/>
      <dgm:spPr/>
      <dgm:t>
        <a:bodyPr/>
        <a:lstStyle/>
        <a:p>
          <a:endParaRPr lang="en-GB"/>
        </a:p>
      </dgm:t>
    </dgm:pt>
    <dgm:pt modelId="{9104084D-1706-4FF7-ADC8-AF840446FD12}" type="sibTrans" cxnId="{610FAA1F-4A5C-434D-9293-08D4FBBC897B}">
      <dgm:prSet/>
      <dgm:spPr/>
      <dgm:t>
        <a:bodyPr/>
        <a:lstStyle/>
        <a:p>
          <a:endParaRPr lang="en-GB"/>
        </a:p>
      </dgm:t>
    </dgm:pt>
    <dgm:pt modelId="{F101B62F-AAE1-4053-AA41-5DD96DC2E9F0}">
      <dgm:prSet custT="1"/>
      <dgm:spPr/>
      <dgm:t>
        <a:bodyPr/>
        <a:lstStyle/>
        <a:p>
          <a:r>
            <a:rPr lang="en-GB" sz="1600" dirty="0">
              <a:latin typeface="Poppins" panose="00000500000000000000" pitchFamily="2" charset="0"/>
              <a:cs typeface="Poppins" panose="00000500000000000000" pitchFamily="2" charset="0"/>
            </a:rPr>
            <a:t>Know you want to expand on this later.</a:t>
          </a:r>
        </a:p>
      </dgm:t>
    </dgm:pt>
    <dgm:pt modelId="{CD01FF6A-9B3B-4978-97EA-A9EAA2E04D0C}" type="parTrans" cxnId="{B32D6A6F-3ABB-4F6E-B570-3EF8A2461AE8}">
      <dgm:prSet/>
      <dgm:spPr/>
      <dgm:t>
        <a:bodyPr/>
        <a:lstStyle/>
        <a:p>
          <a:endParaRPr lang="en-GB"/>
        </a:p>
      </dgm:t>
    </dgm:pt>
    <dgm:pt modelId="{D26FE093-983B-4B73-BF62-68F43237D9A0}" type="sibTrans" cxnId="{B32D6A6F-3ABB-4F6E-B570-3EF8A2461AE8}">
      <dgm:prSet/>
      <dgm:spPr/>
      <dgm:t>
        <a:bodyPr/>
        <a:lstStyle/>
        <a:p>
          <a:endParaRPr lang="en-GB"/>
        </a:p>
      </dgm:t>
    </dgm:pt>
    <dgm:pt modelId="{3E2DA65D-BB3D-48D6-827B-59E9CCCB7F57}">
      <dgm:prSet custT="1"/>
      <dgm:spPr/>
      <dgm:t>
        <a:bodyPr/>
        <a:lstStyle/>
        <a:p>
          <a:r>
            <a:rPr lang="en-GB" sz="1600" dirty="0">
              <a:latin typeface="Poppins" panose="00000500000000000000" pitchFamily="2" charset="0"/>
              <a:cs typeface="Poppins" panose="00000500000000000000" pitchFamily="2" charset="0"/>
            </a:rPr>
            <a:t>Consider different vocal ideas.</a:t>
          </a:r>
        </a:p>
      </dgm:t>
    </dgm:pt>
    <dgm:pt modelId="{41E8EBC0-683B-4D59-8972-B1BD9FDA0C5B}" type="parTrans" cxnId="{2DC8D7A7-82F4-4C1D-95AD-935149F8B25B}">
      <dgm:prSet/>
      <dgm:spPr/>
      <dgm:t>
        <a:bodyPr/>
        <a:lstStyle/>
        <a:p>
          <a:endParaRPr lang="en-GB"/>
        </a:p>
      </dgm:t>
    </dgm:pt>
    <dgm:pt modelId="{D191B3CB-AD54-4BFC-860C-AF97F7891AA3}" type="sibTrans" cxnId="{2DC8D7A7-82F4-4C1D-95AD-935149F8B25B}">
      <dgm:prSet/>
      <dgm:spPr/>
      <dgm:t>
        <a:bodyPr/>
        <a:lstStyle/>
        <a:p>
          <a:endParaRPr lang="en-GB"/>
        </a:p>
      </dgm:t>
    </dgm:pt>
    <dgm:pt modelId="{241CFE30-98AA-47FF-B61E-4C4D8C35B9FC}">
      <dgm:prSet custT="1"/>
      <dgm:spPr/>
      <dgm:t>
        <a:bodyPr/>
        <a:lstStyle/>
        <a:p>
          <a:r>
            <a:rPr lang="en-GB" sz="1600" dirty="0">
              <a:latin typeface="Poppins" panose="00000500000000000000" pitchFamily="2" charset="0"/>
              <a:cs typeface="Poppins" panose="00000500000000000000" pitchFamily="2" charset="0"/>
            </a:rPr>
            <a:t>How would ___ use their voice?</a:t>
          </a:r>
        </a:p>
      </dgm:t>
    </dgm:pt>
    <dgm:pt modelId="{71FD6324-D90F-4928-8E0E-0E25AF6B1896}" type="parTrans" cxnId="{AA895E25-D79E-4D92-BD6C-DF922E3CCAAF}">
      <dgm:prSet/>
      <dgm:spPr/>
      <dgm:t>
        <a:bodyPr/>
        <a:lstStyle/>
        <a:p>
          <a:endParaRPr lang="en-GB"/>
        </a:p>
      </dgm:t>
    </dgm:pt>
    <dgm:pt modelId="{F2A76F50-649A-486E-ADF9-83C0DE0F6704}" type="sibTrans" cxnId="{AA895E25-D79E-4D92-BD6C-DF922E3CCAAF}">
      <dgm:prSet/>
      <dgm:spPr/>
      <dgm:t>
        <a:bodyPr/>
        <a:lstStyle/>
        <a:p>
          <a:endParaRPr lang="en-GB"/>
        </a:p>
      </dgm:t>
    </dgm:pt>
    <dgm:pt modelId="{EE33E99E-268C-4F08-AF12-D672D3F0980E}" type="pres">
      <dgm:prSet presAssocID="{31B86F5F-481B-4F11-A745-E3BB4DEB0D36}" presName="Name0" presStyleCnt="0">
        <dgm:presLayoutVars>
          <dgm:chMax val="7"/>
          <dgm:chPref val="7"/>
          <dgm:dir/>
          <dgm:animOne val="branch"/>
          <dgm:animLvl val="lvl"/>
        </dgm:presLayoutVars>
      </dgm:prSet>
      <dgm:spPr/>
    </dgm:pt>
    <dgm:pt modelId="{A6448E7D-67E3-4381-81F0-252F130B096D}" type="pres">
      <dgm:prSet presAssocID="{746F9049-EAE8-409F-958A-9B9C107E9305}" presName="composite" presStyleCnt="0"/>
      <dgm:spPr/>
    </dgm:pt>
    <dgm:pt modelId="{751FFDCC-CCD1-4EED-AE30-2A7FBF833C00}" type="pres">
      <dgm:prSet presAssocID="{746F9049-EAE8-409F-958A-9B9C107E9305}" presName="BackAccent" presStyleLbl="bgShp" presStyleIdx="0" presStyleCnt="5"/>
      <dgm:spPr/>
    </dgm:pt>
    <dgm:pt modelId="{BB978E03-0740-4963-B05D-2D2524A72F66}" type="pres">
      <dgm:prSet presAssocID="{746F9049-EAE8-409F-958A-9B9C107E9305}" presName="Accent" presStyleLbl="alignNode1" presStyleIdx="0" presStyleCnt="5"/>
      <dgm:spPr/>
    </dgm:pt>
    <dgm:pt modelId="{C7DA0FA0-58AD-4056-B9A9-EDCD0304910C}" type="pres">
      <dgm:prSet presAssocID="{746F9049-EAE8-409F-958A-9B9C107E9305}" presName="Child" presStyleLbl="revTx" presStyleIdx="0" presStyleCnt="10">
        <dgm:presLayoutVars>
          <dgm:chMax val="0"/>
          <dgm:chPref val="0"/>
          <dgm:bulletEnabled val="1"/>
        </dgm:presLayoutVars>
      </dgm:prSet>
      <dgm:spPr/>
    </dgm:pt>
    <dgm:pt modelId="{935D2E54-E682-41DD-9742-77CC3A352920}" type="pres">
      <dgm:prSet presAssocID="{746F9049-EAE8-409F-958A-9B9C107E9305}" presName="Parent" presStyleLbl="revTx" presStyleIdx="1" presStyleCnt="10">
        <dgm:presLayoutVars>
          <dgm:chMax val="1"/>
          <dgm:chPref val="1"/>
          <dgm:bulletEnabled val="1"/>
        </dgm:presLayoutVars>
      </dgm:prSet>
      <dgm:spPr/>
    </dgm:pt>
    <dgm:pt modelId="{6F69C838-342B-4A53-AB69-42F8BFE859EA}" type="pres">
      <dgm:prSet presAssocID="{64B478D8-36EA-4F31-919B-F6EE6551FACD}" presName="sibTrans" presStyleCnt="0"/>
      <dgm:spPr/>
    </dgm:pt>
    <dgm:pt modelId="{854D07D4-AFE8-4A1A-95A8-768F4013E69F}" type="pres">
      <dgm:prSet presAssocID="{043FDDE8-E634-464E-BF4C-F58D2017F97B}" presName="composite" presStyleCnt="0"/>
      <dgm:spPr/>
    </dgm:pt>
    <dgm:pt modelId="{5B91DD0B-9045-4C92-A7D3-703682291434}" type="pres">
      <dgm:prSet presAssocID="{043FDDE8-E634-464E-BF4C-F58D2017F97B}" presName="BackAccent" presStyleLbl="bgShp" presStyleIdx="1" presStyleCnt="5"/>
      <dgm:spPr/>
    </dgm:pt>
    <dgm:pt modelId="{B19918D2-19F2-4439-B172-73BD2689D3E1}" type="pres">
      <dgm:prSet presAssocID="{043FDDE8-E634-464E-BF4C-F58D2017F97B}" presName="Accent" presStyleLbl="alignNode1" presStyleIdx="1" presStyleCnt="5"/>
      <dgm:spPr/>
    </dgm:pt>
    <dgm:pt modelId="{D5A146B6-8E15-4087-9E1F-FC825E96F1C0}" type="pres">
      <dgm:prSet presAssocID="{043FDDE8-E634-464E-BF4C-F58D2017F97B}" presName="Child" presStyleLbl="revTx" presStyleIdx="2" presStyleCnt="10">
        <dgm:presLayoutVars>
          <dgm:chMax val="0"/>
          <dgm:chPref val="0"/>
          <dgm:bulletEnabled val="1"/>
        </dgm:presLayoutVars>
      </dgm:prSet>
      <dgm:spPr/>
    </dgm:pt>
    <dgm:pt modelId="{A3CAADFE-24B8-40E4-8752-84B103452486}" type="pres">
      <dgm:prSet presAssocID="{043FDDE8-E634-464E-BF4C-F58D2017F97B}" presName="Parent" presStyleLbl="revTx" presStyleIdx="3" presStyleCnt="10">
        <dgm:presLayoutVars>
          <dgm:chMax val="1"/>
          <dgm:chPref val="1"/>
          <dgm:bulletEnabled val="1"/>
        </dgm:presLayoutVars>
      </dgm:prSet>
      <dgm:spPr/>
    </dgm:pt>
    <dgm:pt modelId="{E0BA9E16-F74A-470B-ACF1-8E1B90BA6B01}" type="pres">
      <dgm:prSet presAssocID="{2EA69B47-4BEE-4AF8-8F2E-B2023B0C9686}" presName="sibTrans" presStyleCnt="0"/>
      <dgm:spPr/>
    </dgm:pt>
    <dgm:pt modelId="{D6330A15-BD35-4273-9848-C881F7103D7B}" type="pres">
      <dgm:prSet presAssocID="{580CEEE1-9423-457D-B231-337D4A85494F}" presName="composite" presStyleCnt="0"/>
      <dgm:spPr/>
    </dgm:pt>
    <dgm:pt modelId="{C8462C27-3F8C-4AC4-BBC4-5F0681A5197A}" type="pres">
      <dgm:prSet presAssocID="{580CEEE1-9423-457D-B231-337D4A85494F}" presName="BackAccent" presStyleLbl="bgShp" presStyleIdx="2" presStyleCnt="5"/>
      <dgm:spPr/>
    </dgm:pt>
    <dgm:pt modelId="{C00AEE18-D8A0-4510-AD93-6F2862E8C850}" type="pres">
      <dgm:prSet presAssocID="{580CEEE1-9423-457D-B231-337D4A85494F}" presName="Accent" presStyleLbl="alignNode1" presStyleIdx="2" presStyleCnt="5"/>
      <dgm:spPr/>
    </dgm:pt>
    <dgm:pt modelId="{BACDA96F-5B0C-4B35-9713-D199AC45D088}" type="pres">
      <dgm:prSet presAssocID="{580CEEE1-9423-457D-B231-337D4A85494F}" presName="Child" presStyleLbl="revTx" presStyleIdx="4" presStyleCnt="10">
        <dgm:presLayoutVars>
          <dgm:chMax val="0"/>
          <dgm:chPref val="0"/>
          <dgm:bulletEnabled val="1"/>
        </dgm:presLayoutVars>
      </dgm:prSet>
      <dgm:spPr/>
    </dgm:pt>
    <dgm:pt modelId="{64EE029C-F8A9-4AEC-9003-0F5F4B8A4297}" type="pres">
      <dgm:prSet presAssocID="{580CEEE1-9423-457D-B231-337D4A85494F}" presName="Parent" presStyleLbl="revTx" presStyleIdx="5" presStyleCnt="10">
        <dgm:presLayoutVars>
          <dgm:chMax val="1"/>
          <dgm:chPref val="1"/>
          <dgm:bulletEnabled val="1"/>
        </dgm:presLayoutVars>
      </dgm:prSet>
      <dgm:spPr/>
    </dgm:pt>
    <dgm:pt modelId="{1F5C4F43-CE47-4BE4-AA81-C5555D640550}" type="pres">
      <dgm:prSet presAssocID="{21234291-2AA5-4135-8E56-0182B58DC7D3}" presName="sibTrans" presStyleCnt="0"/>
      <dgm:spPr/>
    </dgm:pt>
    <dgm:pt modelId="{E562863B-E57D-44A1-B2F9-DDA45A76FE7D}" type="pres">
      <dgm:prSet presAssocID="{E6A7E931-53CB-48DE-8729-6CAD04B8584C}" presName="composite" presStyleCnt="0"/>
      <dgm:spPr/>
    </dgm:pt>
    <dgm:pt modelId="{A3E57A98-71ED-419E-80A0-2A73E2371056}" type="pres">
      <dgm:prSet presAssocID="{E6A7E931-53CB-48DE-8729-6CAD04B8584C}" presName="BackAccent" presStyleLbl="bgShp" presStyleIdx="3" presStyleCnt="5"/>
      <dgm:spPr/>
    </dgm:pt>
    <dgm:pt modelId="{52CD03A2-35E3-44FF-95CB-57679CF795B4}" type="pres">
      <dgm:prSet presAssocID="{E6A7E931-53CB-48DE-8729-6CAD04B8584C}" presName="Accent" presStyleLbl="alignNode1" presStyleIdx="3" presStyleCnt="5"/>
      <dgm:spPr/>
    </dgm:pt>
    <dgm:pt modelId="{0F809F16-B50A-4575-9468-0CA37D9E569F}" type="pres">
      <dgm:prSet presAssocID="{E6A7E931-53CB-48DE-8729-6CAD04B8584C}" presName="Child" presStyleLbl="revTx" presStyleIdx="6" presStyleCnt="10">
        <dgm:presLayoutVars>
          <dgm:chMax val="0"/>
          <dgm:chPref val="0"/>
          <dgm:bulletEnabled val="1"/>
        </dgm:presLayoutVars>
      </dgm:prSet>
      <dgm:spPr/>
    </dgm:pt>
    <dgm:pt modelId="{597D3A8C-2476-4A61-84DF-694A29DF91C6}" type="pres">
      <dgm:prSet presAssocID="{E6A7E931-53CB-48DE-8729-6CAD04B8584C}" presName="Parent" presStyleLbl="revTx" presStyleIdx="7" presStyleCnt="10">
        <dgm:presLayoutVars>
          <dgm:chMax val="1"/>
          <dgm:chPref val="1"/>
          <dgm:bulletEnabled val="1"/>
        </dgm:presLayoutVars>
      </dgm:prSet>
      <dgm:spPr/>
    </dgm:pt>
    <dgm:pt modelId="{D4055BA9-A7A8-48C9-A8F5-2A66D0471422}" type="pres">
      <dgm:prSet presAssocID="{C6C2FDA0-BAAE-45EA-B06A-D07BBCFB5848}" presName="sibTrans" presStyleCnt="0"/>
      <dgm:spPr/>
    </dgm:pt>
    <dgm:pt modelId="{32BCD5BA-255E-471F-A840-D92B64287910}" type="pres">
      <dgm:prSet presAssocID="{B9BA1389-1B55-4620-85B6-A840B5026D2E}" presName="composite" presStyleCnt="0"/>
      <dgm:spPr/>
    </dgm:pt>
    <dgm:pt modelId="{D0020C8C-A731-429F-A83A-E0F54362FEE2}" type="pres">
      <dgm:prSet presAssocID="{B9BA1389-1B55-4620-85B6-A840B5026D2E}" presName="BackAccent" presStyleLbl="bgShp" presStyleIdx="4" presStyleCnt="5"/>
      <dgm:spPr/>
    </dgm:pt>
    <dgm:pt modelId="{A553F927-A970-4F1D-8B37-FDC349907577}" type="pres">
      <dgm:prSet presAssocID="{B9BA1389-1B55-4620-85B6-A840B5026D2E}" presName="Accent" presStyleLbl="alignNode1" presStyleIdx="4" presStyleCnt="5"/>
      <dgm:spPr/>
    </dgm:pt>
    <dgm:pt modelId="{8DE002E7-8132-4B10-B88B-C140B7EF9D97}" type="pres">
      <dgm:prSet presAssocID="{B9BA1389-1B55-4620-85B6-A840B5026D2E}" presName="Child" presStyleLbl="revTx" presStyleIdx="8" presStyleCnt="10">
        <dgm:presLayoutVars>
          <dgm:chMax val="0"/>
          <dgm:chPref val="0"/>
          <dgm:bulletEnabled val="1"/>
        </dgm:presLayoutVars>
      </dgm:prSet>
      <dgm:spPr/>
    </dgm:pt>
    <dgm:pt modelId="{ACA31C2B-34FE-4FD5-BFC1-62D68EF58AA9}" type="pres">
      <dgm:prSet presAssocID="{B9BA1389-1B55-4620-85B6-A840B5026D2E}" presName="Parent" presStyleLbl="revTx" presStyleIdx="9" presStyleCnt="10">
        <dgm:presLayoutVars>
          <dgm:chMax val="1"/>
          <dgm:chPref val="1"/>
          <dgm:bulletEnabled val="1"/>
        </dgm:presLayoutVars>
      </dgm:prSet>
      <dgm:spPr/>
    </dgm:pt>
  </dgm:ptLst>
  <dgm:cxnLst>
    <dgm:cxn modelId="{4BF6DB00-6FE1-4633-B4C5-975E4548CFC2}" type="presOf" srcId="{7CAB6DF3-997C-41D5-BF5C-FAAF1576FAA1}" destId="{D5A146B6-8E15-4087-9E1F-FC825E96F1C0}" srcOrd="0" destOrd="0" presId="urn:microsoft.com/office/officeart/2008/layout/IncreasingCircleProcess"/>
    <dgm:cxn modelId="{B7018407-B389-4344-A439-8C0E77796DB8}" type="presOf" srcId="{3E2DA65D-BB3D-48D6-827B-59E9CCCB7F57}" destId="{BACDA96F-5B0C-4B35-9713-D199AC45D088}" srcOrd="0" destOrd="0" presId="urn:microsoft.com/office/officeart/2008/layout/IncreasingCircleProcess"/>
    <dgm:cxn modelId="{610FAA1F-4A5C-434D-9293-08D4FBBC897B}" srcId="{043FDDE8-E634-464E-BF4C-F58D2017F97B}" destId="{7CAB6DF3-997C-41D5-BF5C-FAAF1576FAA1}" srcOrd="0" destOrd="0" parTransId="{D71F05E7-45D8-40AF-8519-BF403E74DEAB}" sibTransId="{9104084D-1706-4FF7-ADC8-AF840446FD12}"/>
    <dgm:cxn modelId="{AA895E25-D79E-4D92-BD6C-DF922E3CCAAF}" srcId="{580CEEE1-9423-457D-B231-337D4A85494F}" destId="{241CFE30-98AA-47FF-B61E-4C4D8C35B9FC}" srcOrd="1" destOrd="0" parTransId="{71FD6324-D90F-4928-8E0E-0E25AF6B1896}" sibTransId="{F2A76F50-649A-486E-ADF9-83C0DE0F6704}"/>
    <dgm:cxn modelId="{054AE231-0795-4674-A8B0-80FB3AEE5D74}" srcId="{31B86F5F-481B-4F11-A745-E3BB4DEB0D36}" destId="{043FDDE8-E634-464E-BF4C-F58D2017F97B}" srcOrd="1" destOrd="0" parTransId="{0895A4AC-0ADE-46A6-9C51-969C30278A6E}" sibTransId="{2EA69B47-4BEE-4AF8-8F2E-B2023B0C9686}"/>
    <dgm:cxn modelId="{D920B032-E3FF-4BF8-9F11-5918DDE88ACE}" type="presOf" srcId="{F101B62F-AAE1-4053-AA41-5DD96DC2E9F0}" destId="{D5A146B6-8E15-4087-9E1F-FC825E96F1C0}" srcOrd="0" destOrd="1" presId="urn:microsoft.com/office/officeart/2008/layout/IncreasingCircleProcess"/>
    <dgm:cxn modelId="{6FA43E34-CB80-406A-A81A-5D956D7660E3}" srcId="{E6A7E931-53CB-48DE-8729-6CAD04B8584C}" destId="{CE5AD285-0DF9-493C-A59E-C51C3656F531}" srcOrd="0" destOrd="0" parTransId="{D6E07340-E6A0-4A2D-A337-2616CF312102}" sibTransId="{D186B8D0-C9FC-43C9-BFBA-018EF9FB7780}"/>
    <dgm:cxn modelId="{6716553B-761F-48FE-A959-2BBB04EED1F6}" srcId="{B9BA1389-1B55-4620-85B6-A840B5026D2E}" destId="{9FF3D878-A5B0-45D0-AA63-3FDE64D6E300}" srcOrd="0" destOrd="0" parTransId="{03F17345-808D-485A-B9BD-810489A13A8A}" sibTransId="{B4D37545-2906-4050-BDB9-5E80F287502A}"/>
    <dgm:cxn modelId="{699C8D42-DDDC-4186-A777-ECD95A8FF276}" type="presOf" srcId="{CE5AD285-0DF9-493C-A59E-C51C3656F531}" destId="{0F809F16-B50A-4575-9468-0CA37D9E569F}" srcOrd="0" destOrd="0" presId="urn:microsoft.com/office/officeart/2008/layout/IncreasingCircleProcess"/>
    <dgm:cxn modelId="{58516C45-AAF2-40B5-9CB8-A0D93DD46D3A}" srcId="{31B86F5F-481B-4F11-A745-E3BB4DEB0D36}" destId="{B9BA1389-1B55-4620-85B6-A840B5026D2E}" srcOrd="4" destOrd="0" parTransId="{32054C3C-32E8-4398-B231-1CB855E84869}" sibTransId="{06295339-0CC2-4A5D-853D-8A1A300AE2C6}"/>
    <dgm:cxn modelId="{00A4CB45-98B0-42D6-B77C-C78D807AF688}" type="presOf" srcId="{580CEEE1-9423-457D-B231-337D4A85494F}" destId="{64EE029C-F8A9-4AEC-9003-0F5F4B8A4297}" srcOrd="0" destOrd="0" presId="urn:microsoft.com/office/officeart/2008/layout/IncreasingCircleProcess"/>
    <dgm:cxn modelId="{B1EBE04D-754C-4D51-AB77-0856A77101A1}" srcId="{31B86F5F-481B-4F11-A745-E3BB4DEB0D36}" destId="{580CEEE1-9423-457D-B231-337D4A85494F}" srcOrd="2" destOrd="0" parTransId="{894B86D9-BEDA-459D-95FC-26E574157687}" sibTransId="{21234291-2AA5-4135-8E56-0182B58DC7D3}"/>
    <dgm:cxn modelId="{B32D6A6F-3ABB-4F6E-B570-3EF8A2461AE8}" srcId="{043FDDE8-E634-464E-BF4C-F58D2017F97B}" destId="{F101B62F-AAE1-4053-AA41-5DD96DC2E9F0}" srcOrd="1" destOrd="0" parTransId="{CD01FF6A-9B3B-4978-97EA-A9EAA2E04D0C}" sibTransId="{D26FE093-983B-4B73-BF62-68F43237D9A0}"/>
    <dgm:cxn modelId="{81DF4755-02FD-492F-81A9-0502F71FD23B}" srcId="{31B86F5F-481B-4F11-A745-E3BB4DEB0D36}" destId="{E6A7E931-53CB-48DE-8729-6CAD04B8584C}" srcOrd="3" destOrd="0" parTransId="{D232F38A-F1CF-4FC4-AA9C-F9486B2E3948}" sibTransId="{C6C2FDA0-BAAE-45EA-B06A-D07BBCFB5848}"/>
    <dgm:cxn modelId="{1955B259-8965-4C44-9C9A-5D4DA957887B}" srcId="{746F9049-EAE8-409F-958A-9B9C107E9305}" destId="{04B3C1F1-D047-4A6D-93FA-CCBF72A11307}" srcOrd="0" destOrd="0" parTransId="{4F4EFAE2-87CB-49DE-A1C4-4EC0515D1343}" sibTransId="{4A1B1E54-C68B-493E-B445-CA875455CF2B}"/>
    <dgm:cxn modelId="{5B77B37B-CB75-4B6C-AE6E-A6E567C3EE35}" type="presOf" srcId="{043FDDE8-E634-464E-BF4C-F58D2017F97B}" destId="{A3CAADFE-24B8-40E4-8752-84B103452486}" srcOrd="0" destOrd="0" presId="urn:microsoft.com/office/officeart/2008/layout/IncreasingCircleProcess"/>
    <dgm:cxn modelId="{84400791-78B5-4E71-8717-19F240AA9005}" type="presOf" srcId="{B9BA1389-1B55-4620-85B6-A840B5026D2E}" destId="{ACA31C2B-34FE-4FD5-BFC1-62D68EF58AA9}" srcOrd="0" destOrd="0" presId="urn:microsoft.com/office/officeart/2008/layout/IncreasingCircleProcess"/>
    <dgm:cxn modelId="{5B39969E-8867-4104-AD0E-613EAF78C28E}" type="presOf" srcId="{241CFE30-98AA-47FF-B61E-4C4D8C35B9FC}" destId="{BACDA96F-5B0C-4B35-9713-D199AC45D088}" srcOrd="0" destOrd="1" presId="urn:microsoft.com/office/officeart/2008/layout/IncreasingCircleProcess"/>
    <dgm:cxn modelId="{2DC8D7A7-82F4-4C1D-95AD-935149F8B25B}" srcId="{580CEEE1-9423-457D-B231-337D4A85494F}" destId="{3E2DA65D-BB3D-48D6-827B-59E9CCCB7F57}" srcOrd="0" destOrd="0" parTransId="{41E8EBC0-683B-4D59-8972-B1BD9FDA0C5B}" sibTransId="{D191B3CB-AD54-4BFC-860C-AF97F7891AA3}"/>
    <dgm:cxn modelId="{05C506BF-5D34-4BC0-8695-881B9FAB7342}" type="presOf" srcId="{746F9049-EAE8-409F-958A-9B9C107E9305}" destId="{935D2E54-E682-41DD-9742-77CC3A352920}" srcOrd="0" destOrd="0" presId="urn:microsoft.com/office/officeart/2008/layout/IncreasingCircleProcess"/>
    <dgm:cxn modelId="{6A69B9CB-25A9-4706-A34C-57C0129D693C}" type="presOf" srcId="{E6A7E931-53CB-48DE-8729-6CAD04B8584C}" destId="{597D3A8C-2476-4A61-84DF-694A29DF91C6}" srcOrd="0" destOrd="0" presId="urn:microsoft.com/office/officeart/2008/layout/IncreasingCircleProcess"/>
    <dgm:cxn modelId="{6F3D63D4-31FD-46A0-A873-F0DF4371E0DE}" type="presOf" srcId="{9FF3D878-A5B0-45D0-AA63-3FDE64D6E300}" destId="{8DE002E7-8132-4B10-B88B-C140B7EF9D97}" srcOrd="0" destOrd="0" presId="urn:microsoft.com/office/officeart/2008/layout/IncreasingCircleProcess"/>
    <dgm:cxn modelId="{B7A728F0-28FA-4946-B2E8-2D97EC4EA562}" srcId="{31B86F5F-481B-4F11-A745-E3BB4DEB0D36}" destId="{746F9049-EAE8-409F-958A-9B9C107E9305}" srcOrd="0" destOrd="0" parTransId="{539E3D71-7422-452C-8BC2-021B2C34C11C}" sibTransId="{64B478D8-36EA-4F31-919B-F6EE6551FACD}"/>
    <dgm:cxn modelId="{0C2FCDF0-6519-400E-A948-2A34B9998287}" type="presOf" srcId="{31B86F5F-481B-4F11-A745-E3BB4DEB0D36}" destId="{EE33E99E-268C-4F08-AF12-D672D3F0980E}" srcOrd="0" destOrd="0" presId="urn:microsoft.com/office/officeart/2008/layout/IncreasingCircleProcess"/>
    <dgm:cxn modelId="{1B62ECF4-74EB-40FF-BBA8-D3D389EB728F}" type="presOf" srcId="{04B3C1F1-D047-4A6D-93FA-CCBF72A11307}" destId="{C7DA0FA0-58AD-4056-B9A9-EDCD0304910C}" srcOrd="0" destOrd="0" presId="urn:microsoft.com/office/officeart/2008/layout/IncreasingCircleProcess"/>
    <dgm:cxn modelId="{13F46C80-BC43-467D-8AC4-307855FEE891}" type="presParOf" srcId="{EE33E99E-268C-4F08-AF12-D672D3F0980E}" destId="{A6448E7D-67E3-4381-81F0-252F130B096D}" srcOrd="0" destOrd="0" presId="urn:microsoft.com/office/officeart/2008/layout/IncreasingCircleProcess"/>
    <dgm:cxn modelId="{C9683868-49E8-4884-A612-ACEC82CACF27}" type="presParOf" srcId="{A6448E7D-67E3-4381-81F0-252F130B096D}" destId="{751FFDCC-CCD1-4EED-AE30-2A7FBF833C00}" srcOrd="0" destOrd="0" presId="urn:microsoft.com/office/officeart/2008/layout/IncreasingCircleProcess"/>
    <dgm:cxn modelId="{045A1A57-49DD-400D-AE39-97B1DDDF8E5E}" type="presParOf" srcId="{A6448E7D-67E3-4381-81F0-252F130B096D}" destId="{BB978E03-0740-4963-B05D-2D2524A72F66}" srcOrd="1" destOrd="0" presId="urn:microsoft.com/office/officeart/2008/layout/IncreasingCircleProcess"/>
    <dgm:cxn modelId="{A162B83C-87AA-4F11-A40B-16AA0E09A253}" type="presParOf" srcId="{A6448E7D-67E3-4381-81F0-252F130B096D}" destId="{C7DA0FA0-58AD-4056-B9A9-EDCD0304910C}" srcOrd="2" destOrd="0" presId="urn:microsoft.com/office/officeart/2008/layout/IncreasingCircleProcess"/>
    <dgm:cxn modelId="{16D0A553-A025-4431-8223-A1862CECB03D}" type="presParOf" srcId="{A6448E7D-67E3-4381-81F0-252F130B096D}" destId="{935D2E54-E682-41DD-9742-77CC3A352920}" srcOrd="3" destOrd="0" presId="urn:microsoft.com/office/officeart/2008/layout/IncreasingCircleProcess"/>
    <dgm:cxn modelId="{1D23C5BB-9BCB-4486-9196-1F67081FD7BE}" type="presParOf" srcId="{EE33E99E-268C-4F08-AF12-D672D3F0980E}" destId="{6F69C838-342B-4A53-AB69-42F8BFE859EA}" srcOrd="1" destOrd="0" presId="urn:microsoft.com/office/officeart/2008/layout/IncreasingCircleProcess"/>
    <dgm:cxn modelId="{7943CE6A-AD09-49FA-9BB6-236E147D0ED5}" type="presParOf" srcId="{EE33E99E-268C-4F08-AF12-D672D3F0980E}" destId="{854D07D4-AFE8-4A1A-95A8-768F4013E69F}" srcOrd="2" destOrd="0" presId="urn:microsoft.com/office/officeart/2008/layout/IncreasingCircleProcess"/>
    <dgm:cxn modelId="{93686EDC-FD66-4847-B213-C91E4BB18286}" type="presParOf" srcId="{854D07D4-AFE8-4A1A-95A8-768F4013E69F}" destId="{5B91DD0B-9045-4C92-A7D3-703682291434}" srcOrd="0" destOrd="0" presId="urn:microsoft.com/office/officeart/2008/layout/IncreasingCircleProcess"/>
    <dgm:cxn modelId="{F550DDD3-D352-48C1-8D20-F9024BC293BB}" type="presParOf" srcId="{854D07D4-AFE8-4A1A-95A8-768F4013E69F}" destId="{B19918D2-19F2-4439-B172-73BD2689D3E1}" srcOrd="1" destOrd="0" presId="urn:microsoft.com/office/officeart/2008/layout/IncreasingCircleProcess"/>
    <dgm:cxn modelId="{08914F08-A67E-43BC-A84F-398FB36DE06F}" type="presParOf" srcId="{854D07D4-AFE8-4A1A-95A8-768F4013E69F}" destId="{D5A146B6-8E15-4087-9E1F-FC825E96F1C0}" srcOrd="2" destOrd="0" presId="urn:microsoft.com/office/officeart/2008/layout/IncreasingCircleProcess"/>
    <dgm:cxn modelId="{04028811-1C13-41B9-B9A7-48DFDB131ADF}" type="presParOf" srcId="{854D07D4-AFE8-4A1A-95A8-768F4013E69F}" destId="{A3CAADFE-24B8-40E4-8752-84B103452486}" srcOrd="3" destOrd="0" presId="urn:microsoft.com/office/officeart/2008/layout/IncreasingCircleProcess"/>
    <dgm:cxn modelId="{CD814878-F1EE-428E-AC18-AE183873B851}" type="presParOf" srcId="{EE33E99E-268C-4F08-AF12-D672D3F0980E}" destId="{E0BA9E16-F74A-470B-ACF1-8E1B90BA6B01}" srcOrd="3" destOrd="0" presId="urn:microsoft.com/office/officeart/2008/layout/IncreasingCircleProcess"/>
    <dgm:cxn modelId="{0504CD14-50C1-49E4-ABDC-EE670158AC9F}" type="presParOf" srcId="{EE33E99E-268C-4F08-AF12-D672D3F0980E}" destId="{D6330A15-BD35-4273-9848-C881F7103D7B}" srcOrd="4" destOrd="0" presId="urn:microsoft.com/office/officeart/2008/layout/IncreasingCircleProcess"/>
    <dgm:cxn modelId="{555EC847-8E9C-4D92-A2E2-D7AB40E53606}" type="presParOf" srcId="{D6330A15-BD35-4273-9848-C881F7103D7B}" destId="{C8462C27-3F8C-4AC4-BBC4-5F0681A5197A}" srcOrd="0" destOrd="0" presId="urn:microsoft.com/office/officeart/2008/layout/IncreasingCircleProcess"/>
    <dgm:cxn modelId="{4AA1257F-B14E-4B8E-ACA6-2270848951D9}" type="presParOf" srcId="{D6330A15-BD35-4273-9848-C881F7103D7B}" destId="{C00AEE18-D8A0-4510-AD93-6F2862E8C850}" srcOrd="1" destOrd="0" presId="urn:microsoft.com/office/officeart/2008/layout/IncreasingCircleProcess"/>
    <dgm:cxn modelId="{514397BC-3887-40D5-B421-D13CF134F0D2}" type="presParOf" srcId="{D6330A15-BD35-4273-9848-C881F7103D7B}" destId="{BACDA96F-5B0C-4B35-9713-D199AC45D088}" srcOrd="2" destOrd="0" presId="urn:microsoft.com/office/officeart/2008/layout/IncreasingCircleProcess"/>
    <dgm:cxn modelId="{D753F6E8-11F5-47B0-B111-43FBAE97CF79}" type="presParOf" srcId="{D6330A15-BD35-4273-9848-C881F7103D7B}" destId="{64EE029C-F8A9-4AEC-9003-0F5F4B8A4297}" srcOrd="3" destOrd="0" presId="urn:microsoft.com/office/officeart/2008/layout/IncreasingCircleProcess"/>
    <dgm:cxn modelId="{A004CAF6-E07B-4CB8-B1A7-8AD51E21CA19}" type="presParOf" srcId="{EE33E99E-268C-4F08-AF12-D672D3F0980E}" destId="{1F5C4F43-CE47-4BE4-AA81-C5555D640550}" srcOrd="5" destOrd="0" presId="urn:microsoft.com/office/officeart/2008/layout/IncreasingCircleProcess"/>
    <dgm:cxn modelId="{252D9D6D-36BA-47C4-A279-51BB149ACC05}" type="presParOf" srcId="{EE33E99E-268C-4F08-AF12-D672D3F0980E}" destId="{E562863B-E57D-44A1-B2F9-DDA45A76FE7D}" srcOrd="6" destOrd="0" presId="urn:microsoft.com/office/officeart/2008/layout/IncreasingCircleProcess"/>
    <dgm:cxn modelId="{5A07873F-F639-4FD9-AE39-A635EE8F8F15}" type="presParOf" srcId="{E562863B-E57D-44A1-B2F9-DDA45A76FE7D}" destId="{A3E57A98-71ED-419E-80A0-2A73E2371056}" srcOrd="0" destOrd="0" presId="urn:microsoft.com/office/officeart/2008/layout/IncreasingCircleProcess"/>
    <dgm:cxn modelId="{43AE0B2B-D3C2-40F1-B454-B2A81090C5C2}" type="presParOf" srcId="{E562863B-E57D-44A1-B2F9-DDA45A76FE7D}" destId="{52CD03A2-35E3-44FF-95CB-57679CF795B4}" srcOrd="1" destOrd="0" presId="urn:microsoft.com/office/officeart/2008/layout/IncreasingCircleProcess"/>
    <dgm:cxn modelId="{32BDED76-7BFF-41B1-B024-919EAA816A6B}" type="presParOf" srcId="{E562863B-E57D-44A1-B2F9-DDA45A76FE7D}" destId="{0F809F16-B50A-4575-9468-0CA37D9E569F}" srcOrd="2" destOrd="0" presId="urn:microsoft.com/office/officeart/2008/layout/IncreasingCircleProcess"/>
    <dgm:cxn modelId="{A1FA8A26-84D4-4938-BEDC-4CE0E8BF369F}" type="presParOf" srcId="{E562863B-E57D-44A1-B2F9-DDA45A76FE7D}" destId="{597D3A8C-2476-4A61-84DF-694A29DF91C6}" srcOrd="3" destOrd="0" presId="urn:microsoft.com/office/officeart/2008/layout/IncreasingCircleProcess"/>
    <dgm:cxn modelId="{67435A73-407C-4CA4-96A7-251667E73E16}" type="presParOf" srcId="{EE33E99E-268C-4F08-AF12-D672D3F0980E}" destId="{D4055BA9-A7A8-48C9-A8F5-2A66D0471422}" srcOrd="7" destOrd="0" presId="urn:microsoft.com/office/officeart/2008/layout/IncreasingCircleProcess"/>
    <dgm:cxn modelId="{A4EB50BD-8A26-461D-903C-F194988478D0}" type="presParOf" srcId="{EE33E99E-268C-4F08-AF12-D672D3F0980E}" destId="{32BCD5BA-255E-471F-A840-D92B64287910}" srcOrd="8" destOrd="0" presId="urn:microsoft.com/office/officeart/2008/layout/IncreasingCircleProcess"/>
    <dgm:cxn modelId="{5B6EAED5-6D89-47F0-9F51-04A2B742DBA7}" type="presParOf" srcId="{32BCD5BA-255E-471F-A840-D92B64287910}" destId="{D0020C8C-A731-429F-A83A-E0F54362FEE2}" srcOrd="0" destOrd="0" presId="urn:microsoft.com/office/officeart/2008/layout/IncreasingCircleProcess"/>
    <dgm:cxn modelId="{B0DDD034-B5F3-4866-86F9-B857FDE14DDE}" type="presParOf" srcId="{32BCD5BA-255E-471F-A840-D92B64287910}" destId="{A553F927-A970-4F1D-8B37-FDC349907577}" srcOrd="1" destOrd="0" presId="urn:microsoft.com/office/officeart/2008/layout/IncreasingCircleProcess"/>
    <dgm:cxn modelId="{9CBB51B5-14BF-46FA-9031-5DB5A1768981}" type="presParOf" srcId="{32BCD5BA-255E-471F-A840-D92B64287910}" destId="{8DE002E7-8132-4B10-B88B-C140B7EF9D97}" srcOrd="2" destOrd="0" presId="urn:microsoft.com/office/officeart/2008/layout/IncreasingCircleProcess"/>
    <dgm:cxn modelId="{ADF6873E-7B9F-4BFF-AF4A-08DEEB10DFDE}" type="presParOf" srcId="{32BCD5BA-255E-471F-A840-D92B64287910}" destId="{ACA31C2B-34FE-4FD5-BFC1-62D68EF58AA9}" srcOrd="3" destOrd="0" presId="urn:microsoft.com/office/officeart/2008/layout/IncreasingCircleProcess"/>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31B86F5F-481B-4F11-A745-E3BB4DEB0D36}" type="doc">
      <dgm:prSet loTypeId="urn:microsoft.com/office/officeart/2008/layout/IncreasingCircleProcess" loCatId="process" qsTypeId="urn:microsoft.com/office/officeart/2005/8/quickstyle/simple1" qsCatId="simple" csTypeId="urn:microsoft.com/office/officeart/2005/8/colors/accent1_2" csCatId="accent1" phldr="1"/>
      <dgm:spPr/>
      <dgm:t>
        <a:bodyPr/>
        <a:lstStyle/>
        <a:p>
          <a:endParaRPr lang="en-GB"/>
        </a:p>
      </dgm:t>
    </dgm:pt>
    <dgm:pt modelId="{746F9049-EAE8-409F-958A-9B9C107E9305}">
      <dgm:prSet phldrT="[Text]"/>
      <dgm:spPr/>
      <dgm:t>
        <a:bodyPr/>
        <a:lstStyle/>
        <a:p>
          <a:r>
            <a:rPr lang="en-GB" dirty="0"/>
            <a:t>Intention</a:t>
          </a:r>
        </a:p>
      </dgm:t>
    </dgm:pt>
    <dgm:pt modelId="{539E3D71-7422-452C-8BC2-021B2C34C11C}" type="parTrans" cxnId="{B7A728F0-28FA-4946-B2E8-2D97EC4EA562}">
      <dgm:prSet/>
      <dgm:spPr/>
      <dgm:t>
        <a:bodyPr/>
        <a:lstStyle/>
        <a:p>
          <a:endParaRPr lang="en-GB"/>
        </a:p>
      </dgm:t>
    </dgm:pt>
    <dgm:pt modelId="{64B478D8-36EA-4F31-919B-F6EE6551FACD}" type="sibTrans" cxnId="{B7A728F0-28FA-4946-B2E8-2D97EC4EA562}">
      <dgm:prSet/>
      <dgm:spPr/>
      <dgm:t>
        <a:bodyPr/>
        <a:lstStyle/>
        <a:p>
          <a:endParaRPr lang="en-GB"/>
        </a:p>
      </dgm:t>
    </dgm:pt>
    <dgm:pt modelId="{04B3C1F1-D047-4A6D-93FA-CCBF72A11307}">
      <dgm:prSet phldrT="[Text]" custT="1"/>
      <dgm:spPr/>
      <dgm:t>
        <a:bodyPr/>
        <a:lstStyle/>
        <a:p>
          <a:r>
            <a:rPr lang="en-GB" sz="1600" dirty="0">
              <a:latin typeface="Poppins" panose="00000500000000000000" pitchFamily="2" charset="0"/>
              <a:cs typeface="Poppins" panose="00000500000000000000" pitchFamily="2" charset="0"/>
            </a:rPr>
            <a:t>Emotions and attitudes.</a:t>
          </a:r>
        </a:p>
        <a:p>
          <a:r>
            <a:rPr lang="en-GB" sz="1600" dirty="0">
              <a:latin typeface="Poppins" panose="00000500000000000000" pitchFamily="2" charset="0"/>
              <a:cs typeface="Poppins" panose="00000500000000000000" pitchFamily="2" charset="0"/>
            </a:rPr>
            <a:t>Intentions.</a:t>
          </a:r>
        </a:p>
        <a:p>
          <a:r>
            <a:rPr lang="en-GB" sz="1600" dirty="0">
              <a:latin typeface="Poppins" panose="00000500000000000000" pitchFamily="2" charset="0"/>
              <a:cs typeface="Poppins" panose="00000500000000000000" pitchFamily="2" charset="0"/>
            </a:rPr>
            <a:t>Actions within the story.</a:t>
          </a:r>
        </a:p>
      </dgm:t>
    </dgm:pt>
    <dgm:pt modelId="{4F4EFAE2-87CB-49DE-A1C4-4EC0515D1343}" type="parTrans" cxnId="{1955B259-8965-4C44-9C9A-5D4DA957887B}">
      <dgm:prSet/>
      <dgm:spPr/>
      <dgm:t>
        <a:bodyPr/>
        <a:lstStyle/>
        <a:p>
          <a:endParaRPr lang="en-GB"/>
        </a:p>
      </dgm:t>
    </dgm:pt>
    <dgm:pt modelId="{4A1B1E54-C68B-493E-B445-CA875455CF2B}" type="sibTrans" cxnId="{1955B259-8965-4C44-9C9A-5D4DA957887B}">
      <dgm:prSet/>
      <dgm:spPr/>
      <dgm:t>
        <a:bodyPr/>
        <a:lstStyle/>
        <a:p>
          <a:endParaRPr lang="en-GB"/>
        </a:p>
      </dgm:t>
    </dgm:pt>
    <dgm:pt modelId="{E6A7E931-53CB-48DE-8729-6CAD04B8584C}">
      <dgm:prSet phldrT="[Text]"/>
      <dgm:spPr/>
      <dgm:t>
        <a:bodyPr/>
        <a:lstStyle/>
        <a:p>
          <a:r>
            <a:rPr lang="en-GB" dirty="0"/>
            <a:t>Physical</a:t>
          </a:r>
        </a:p>
      </dgm:t>
    </dgm:pt>
    <dgm:pt modelId="{D232F38A-F1CF-4FC4-AA9C-F9486B2E3948}" type="parTrans" cxnId="{81DF4755-02FD-492F-81A9-0502F71FD23B}">
      <dgm:prSet/>
      <dgm:spPr/>
      <dgm:t>
        <a:bodyPr/>
        <a:lstStyle/>
        <a:p>
          <a:endParaRPr lang="en-GB"/>
        </a:p>
      </dgm:t>
    </dgm:pt>
    <dgm:pt modelId="{C6C2FDA0-BAAE-45EA-B06A-D07BBCFB5848}" type="sibTrans" cxnId="{81DF4755-02FD-492F-81A9-0502F71FD23B}">
      <dgm:prSet/>
      <dgm:spPr/>
      <dgm:t>
        <a:bodyPr/>
        <a:lstStyle/>
        <a:p>
          <a:endParaRPr lang="en-GB"/>
        </a:p>
      </dgm:t>
    </dgm:pt>
    <dgm:pt modelId="{CE5AD285-0DF9-493C-A59E-C51C3656F531}">
      <dgm:prSet phldrT="[Text]" custT="1"/>
      <dgm:spPr/>
      <dgm:t>
        <a:bodyPr/>
        <a:lstStyle/>
        <a:p>
          <a:r>
            <a:rPr lang="en-GB" sz="1600" dirty="0">
              <a:latin typeface="Poppins" panose="00000500000000000000" pitchFamily="2" charset="0"/>
              <a:cs typeface="Poppins" panose="00000500000000000000" pitchFamily="2" charset="0"/>
            </a:rPr>
            <a:t>Pace/ pitch / pause / accent / volume / tone.</a:t>
          </a:r>
        </a:p>
        <a:p>
          <a:r>
            <a:rPr lang="en-GB" sz="1600" dirty="0">
              <a:latin typeface="Poppins" panose="00000500000000000000" pitchFamily="2" charset="0"/>
              <a:cs typeface="Poppins" panose="00000500000000000000" pitchFamily="2" charset="0"/>
            </a:rPr>
            <a:t>Expressions.</a:t>
          </a:r>
        </a:p>
        <a:p>
          <a:r>
            <a:rPr lang="en-GB" sz="1600" dirty="0">
              <a:latin typeface="Poppins" panose="00000500000000000000" pitchFamily="2" charset="0"/>
              <a:cs typeface="Poppins" panose="00000500000000000000" pitchFamily="2" charset="0"/>
            </a:rPr>
            <a:t>Gestures.</a:t>
          </a:r>
        </a:p>
        <a:p>
          <a:r>
            <a:rPr lang="en-GB" sz="1600" dirty="0">
              <a:latin typeface="Poppins" panose="00000500000000000000" pitchFamily="2" charset="0"/>
              <a:cs typeface="Poppins" panose="00000500000000000000" pitchFamily="2" charset="0"/>
            </a:rPr>
            <a:t>Posture.</a:t>
          </a:r>
        </a:p>
        <a:p>
          <a:r>
            <a:rPr lang="en-GB" sz="1600" dirty="0">
              <a:latin typeface="Poppins" panose="00000500000000000000" pitchFamily="2" charset="0"/>
              <a:cs typeface="Poppins" panose="00000500000000000000" pitchFamily="2" charset="0"/>
            </a:rPr>
            <a:t>Stance.</a:t>
          </a:r>
        </a:p>
        <a:p>
          <a:r>
            <a:rPr lang="en-GB" sz="1600" dirty="0">
              <a:latin typeface="Poppins" panose="00000500000000000000" pitchFamily="2" charset="0"/>
              <a:cs typeface="Poppins" panose="00000500000000000000" pitchFamily="2" charset="0"/>
            </a:rPr>
            <a:t>Use of space.</a:t>
          </a:r>
        </a:p>
        <a:p>
          <a:r>
            <a:rPr lang="en-GB" sz="1600" dirty="0">
              <a:latin typeface="Poppins" panose="00000500000000000000" pitchFamily="2" charset="0"/>
              <a:cs typeface="Poppins" panose="00000500000000000000" pitchFamily="2" charset="0"/>
            </a:rPr>
            <a:t>Gait / movement.</a:t>
          </a:r>
          <a:endParaRPr lang="en-GB" sz="1500" dirty="0">
            <a:latin typeface="Poppins" panose="00000500000000000000" pitchFamily="2" charset="0"/>
            <a:cs typeface="Poppins" panose="00000500000000000000" pitchFamily="2" charset="0"/>
          </a:endParaRPr>
        </a:p>
      </dgm:t>
    </dgm:pt>
    <dgm:pt modelId="{D6E07340-E6A0-4A2D-A337-2616CF312102}" type="parTrans" cxnId="{6FA43E34-CB80-406A-A81A-5D956D7660E3}">
      <dgm:prSet/>
      <dgm:spPr/>
      <dgm:t>
        <a:bodyPr/>
        <a:lstStyle/>
        <a:p>
          <a:endParaRPr lang="en-GB"/>
        </a:p>
      </dgm:t>
    </dgm:pt>
    <dgm:pt modelId="{D186B8D0-C9FC-43C9-BFBA-018EF9FB7780}" type="sibTrans" cxnId="{6FA43E34-CB80-406A-A81A-5D956D7660E3}">
      <dgm:prSet/>
      <dgm:spPr/>
      <dgm:t>
        <a:bodyPr/>
        <a:lstStyle/>
        <a:p>
          <a:endParaRPr lang="en-GB"/>
        </a:p>
      </dgm:t>
    </dgm:pt>
    <dgm:pt modelId="{B9BA1389-1B55-4620-85B6-A840B5026D2E}">
      <dgm:prSet phldrT="[Text]"/>
      <dgm:spPr/>
      <dgm:t>
        <a:bodyPr/>
        <a:lstStyle/>
        <a:p>
          <a:r>
            <a:rPr lang="en-GB" dirty="0"/>
            <a:t>Effect</a:t>
          </a:r>
        </a:p>
      </dgm:t>
    </dgm:pt>
    <dgm:pt modelId="{32054C3C-32E8-4398-B231-1CB855E84869}" type="parTrans" cxnId="{58516C45-AAF2-40B5-9CB8-A0D93DD46D3A}">
      <dgm:prSet/>
      <dgm:spPr/>
      <dgm:t>
        <a:bodyPr/>
        <a:lstStyle/>
        <a:p>
          <a:endParaRPr lang="en-GB"/>
        </a:p>
      </dgm:t>
    </dgm:pt>
    <dgm:pt modelId="{06295339-0CC2-4A5D-853D-8A1A300AE2C6}" type="sibTrans" cxnId="{58516C45-AAF2-40B5-9CB8-A0D93DD46D3A}">
      <dgm:prSet/>
      <dgm:spPr/>
      <dgm:t>
        <a:bodyPr/>
        <a:lstStyle/>
        <a:p>
          <a:endParaRPr lang="en-GB"/>
        </a:p>
      </dgm:t>
    </dgm:pt>
    <dgm:pt modelId="{9FF3D878-A5B0-45D0-AA63-3FDE64D6E300}">
      <dgm:prSet phldrT="[Text]"/>
      <dgm:spPr/>
      <dgm:t>
        <a:bodyPr/>
        <a:lstStyle/>
        <a:p>
          <a:r>
            <a:rPr lang="en-GB" dirty="0">
              <a:latin typeface="Poppins" panose="00000500000000000000" pitchFamily="2" charset="0"/>
              <a:cs typeface="Poppins" panose="00000500000000000000" pitchFamily="2" charset="0"/>
            </a:rPr>
            <a:t>What would this convey to the audience? </a:t>
          </a:r>
        </a:p>
        <a:p>
          <a:r>
            <a:rPr lang="en-GB" dirty="0">
              <a:latin typeface="Poppins" panose="00000500000000000000" pitchFamily="2" charset="0"/>
              <a:cs typeface="Poppins" panose="00000500000000000000" pitchFamily="2" charset="0"/>
            </a:rPr>
            <a:t>What impact do I want to achieve?</a:t>
          </a:r>
        </a:p>
      </dgm:t>
    </dgm:pt>
    <dgm:pt modelId="{03F17345-808D-485A-B9BD-810489A13A8A}" type="parTrans" cxnId="{6716553B-761F-48FE-A959-2BBB04EED1F6}">
      <dgm:prSet/>
      <dgm:spPr/>
      <dgm:t>
        <a:bodyPr/>
        <a:lstStyle/>
        <a:p>
          <a:endParaRPr lang="en-GB"/>
        </a:p>
      </dgm:t>
    </dgm:pt>
    <dgm:pt modelId="{B4D37545-2906-4050-BDB9-5E80F287502A}" type="sibTrans" cxnId="{6716553B-761F-48FE-A959-2BBB04EED1F6}">
      <dgm:prSet/>
      <dgm:spPr/>
      <dgm:t>
        <a:bodyPr/>
        <a:lstStyle/>
        <a:p>
          <a:endParaRPr lang="en-GB"/>
        </a:p>
      </dgm:t>
    </dgm:pt>
    <dgm:pt modelId="{580CEEE1-9423-457D-B231-337D4A85494F}">
      <dgm:prSet/>
      <dgm:spPr/>
      <dgm:t>
        <a:bodyPr/>
        <a:lstStyle/>
        <a:p>
          <a:r>
            <a:rPr lang="en-GB" dirty="0"/>
            <a:t>Vocal</a:t>
          </a:r>
        </a:p>
      </dgm:t>
    </dgm:pt>
    <dgm:pt modelId="{894B86D9-BEDA-459D-95FC-26E574157687}" type="parTrans" cxnId="{B1EBE04D-754C-4D51-AB77-0856A77101A1}">
      <dgm:prSet/>
      <dgm:spPr/>
      <dgm:t>
        <a:bodyPr/>
        <a:lstStyle/>
        <a:p>
          <a:endParaRPr lang="en-GB"/>
        </a:p>
      </dgm:t>
    </dgm:pt>
    <dgm:pt modelId="{21234291-2AA5-4135-8E56-0182B58DC7D3}" type="sibTrans" cxnId="{B1EBE04D-754C-4D51-AB77-0856A77101A1}">
      <dgm:prSet/>
      <dgm:spPr/>
      <dgm:t>
        <a:bodyPr/>
        <a:lstStyle/>
        <a:p>
          <a:endParaRPr lang="en-GB"/>
        </a:p>
      </dgm:t>
    </dgm:pt>
    <dgm:pt modelId="{043FDDE8-E634-464E-BF4C-F58D2017F97B}">
      <dgm:prSet/>
      <dgm:spPr/>
      <dgm:t>
        <a:bodyPr/>
        <a:lstStyle/>
        <a:p>
          <a:r>
            <a:rPr lang="en-GB" dirty="0"/>
            <a:t>Quote</a:t>
          </a:r>
        </a:p>
      </dgm:t>
    </dgm:pt>
    <dgm:pt modelId="{0895A4AC-0ADE-46A6-9C51-969C30278A6E}" type="parTrans" cxnId="{054AE231-0795-4674-A8B0-80FB3AEE5D74}">
      <dgm:prSet/>
      <dgm:spPr/>
      <dgm:t>
        <a:bodyPr/>
        <a:lstStyle/>
        <a:p>
          <a:endParaRPr lang="en-GB"/>
        </a:p>
      </dgm:t>
    </dgm:pt>
    <dgm:pt modelId="{2EA69B47-4BEE-4AF8-8F2E-B2023B0C9686}" type="sibTrans" cxnId="{054AE231-0795-4674-A8B0-80FB3AEE5D74}">
      <dgm:prSet/>
      <dgm:spPr/>
      <dgm:t>
        <a:bodyPr/>
        <a:lstStyle/>
        <a:p>
          <a:endParaRPr lang="en-GB"/>
        </a:p>
      </dgm:t>
    </dgm:pt>
    <dgm:pt modelId="{7CAB6DF3-997C-41D5-BF5C-FAAF1576FAA1}">
      <dgm:prSet custT="1"/>
      <dgm:spPr/>
      <dgm:t>
        <a:bodyPr/>
        <a:lstStyle/>
        <a:p>
          <a:r>
            <a:rPr lang="en-GB" sz="1600" dirty="0">
              <a:latin typeface="Poppins" panose="00000500000000000000" pitchFamily="2" charset="0"/>
              <a:cs typeface="Poppins" panose="00000500000000000000" pitchFamily="2" charset="0"/>
            </a:rPr>
            <a:t>Choose section, and refer to quote.</a:t>
          </a:r>
        </a:p>
      </dgm:t>
    </dgm:pt>
    <dgm:pt modelId="{D71F05E7-45D8-40AF-8519-BF403E74DEAB}" type="parTrans" cxnId="{610FAA1F-4A5C-434D-9293-08D4FBBC897B}">
      <dgm:prSet/>
      <dgm:spPr/>
      <dgm:t>
        <a:bodyPr/>
        <a:lstStyle/>
        <a:p>
          <a:endParaRPr lang="en-GB"/>
        </a:p>
      </dgm:t>
    </dgm:pt>
    <dgm:pt modelId="{9104084D-1706-4FF7-ADC8-AF840446FD12}" type="sibTrans" cxnId="{610FAA1F-4A5C-434D-9293-08D4FBBC897B}">
      <dgm:prSet/>
      <dgm:spPr/>
      <dgm:t>
        <a:bodyPr/>
        <a:lstStyle/>
        <a:p>
          <a:endParaRPr lang="en-GB"/>
        </a:p>
      </dgm:t>
    </dgm:pt>
    <dgm:pt modelId="{F101B62F-AAE1-4053-AA41-5DD96DC2E9F0}">
      <dgm:prSet custT="1"/>
      <dgm:spPr/>
      <dgm:t>
        <a:bodyPr/>
        <a:lstStyle/>
        <a:p>
          <a:r>
            <a:rPr lang="en-GB" sz="1600" dirty="0">
              <a:latin typeface="Poppins" panose="00000500000000000000" pitchFamily="2" charset="0"/>
              <a:cs typeface="Poppins" panose="00000500000000000000" pitchFamily="2" charset="0"/>
            </a:rPr>
            <a:t>Know you want to expand on this later.</a:t>
          </a:r>
        </a:p>
      </dgm:t>
    </dgm:pt>
    <dgm:pt modelId="{CD01FF6A-9B3B-4978-97EA-A9EAA2E04D0C}" type="parTrans" cxnId="{B32D6A6F-3ABB-4F6E-B570-3EF8A2461AE8}">
      <dgm:prSet/>
      <dgm:spPr/>
      <dgm:t>
        <a:bodyPr/>
        <a:lstStyle/>
        <a:p>
          <a:endParaRPr lang="en-GB"/>
        </a:p>
      </dgm:t>
    </dgm:pt>
    <dgm:pt modelId="{D26FE093-983B-4B73-BF62-68F43237D9A0}" type="sibTrans" cxnId="{B32D6A6F-3ABB-4F6E-B570-3EF8A2461AE8}">
      <dgm:prSet/>
      <dgm:spPr/>
      <dgm:t>
        <a:bodyPr/>
        <a:lstStyle/>
        <a:p>
          <a:endParaRPr lang="en-GB"/>
        </a:p>
      </dgm:t>
    </dgm:pt>
    <dgm:pt modelId="{3E2DA65D-BB3D-48D6-827B-59E9CCCB7F57}">
      <dgm:prSet custT="1"/>
      <dgm:spPr/>
      <dgm:t>
        <a:bodyPr/>
        <a:lstStyle/>
        <a:p>
          <a:r>
            <a:rPr lang="en-GB" sz="1600" dirty="0">
              <a:latin typeface="Poppins" panose="00000500000000000000" pitchFamily="2" charset="0"/>
              <a:cs typeface="Poppins" panose="00000500000000000000" pitchFamily="2" charset="0"/>
            </a:rPr>
            <a:t>Consider different vocal ideas.</a:t>
          </a:r>
        </a:p>
      </dgm:t>
    </dgm:pt>
    <dgm:pt modelId="{41E8EBC0-683B-4D59-8972-B1BD9FDA0C5B}" type="parTrans" cxnId="{2DC8D7A7-82F4-4C1D-95AD-935149F8B25B}">
      <dgm:prSet/>
      <dgm:spPr/>
      <dgm:t>
        <a:bodyPr/>
        <a:lstStyle/>
        <a:p>
          <a:endParaRPr lang="en-GB"/>
        </a:p>
      </dgm:t>
    </dgm:pt>
    <dgm:pt modelId="{D191B3CB-AD54-4BFC-860C-AF97F7891AA3}" type="sibTrans" cxnId="{2DC8D7A7-82F4-4C1D-95AD-935149F8B25B}">
      <dgm:prSet/>
      <dgm:spPr/>
      <dgm:t>
        <a:bodyPr/>
        <a:lstStyle/>
        <a:p>
          <a:endParaRPr lang="en-GB"/>
        </a:p>
      </dgm:t>
    </dgm:pt>
    <dgm:pt modelId="{241CFE30-98AA-47FF-B61E-4C4D8C35B9FC}">
      <dgm:prSet custT="1"/>
      <dgm:spPr/>
      <dgm:t>
        <a:bodyPr/>
        <a:lstStyle/>
        <a:p>
          <a:r>
            <a:rPr lang="en-GB" sz="1600" dirty="0">
              <a:latin typeface="Poppins" panose="00000500000000000000" pitchFamily="2" charset="0"/>
              <a:cs typeface="Poppins" panose="00000500000000000000" pitchFamily="2" charset="0"/>
            </a:rPr>
            <a:t>How would ___ use their voice?</a:t>
          </a:r>
        </a:p>
      </dgm:t>
    </dgm:pt>
    <dgm:pt modelId="{71FD6324-D90F-4928-8E0E-0E25AF6B1896}" type="parTrans" cxnId="{AA895E25-D79E-4D92-BD6C-DF922E3CCAAF}">
      <dgm:prSet/>
      <dgm:spPr/>
      <dgm:t>
        <a:bodyPr/>
        <a:lstStyle/>
        <a:p>
          <a:endParaRPr lang="en-GB"/>
        </a:p>
      </dgm:t>
    </dgm:pt>
    <dgm:pt modelId="{F2A76F50-649A-486E-ADF9-83C0DE0F6704}" type="sibTrans" cxnId="{AA895E25-D79E-4D92-BD6C-DF922E3CCAAF}">
      <dgm:prSet/>
      <dgm:spPr/>
      <dgm:t>
        <a:bodyPr/>
        <a:lstStyle/>
        <a:p>
          <a:endParaRPr lang="en-GB"/>
        </a:p>
      </dgm:t>
    </dgm:pt>
    <dgm:pt modelId="{EE33E99E-268C-4F08-AF12-D672D3F0980E}" type="pres">
      <dgm:prSet presAssocID="{31B86F5F-481B-4F11-A745-E3BB4DEB0D36}" presName="Name0" presStyleCnt="0">
        <dgm:presLayoutVars>
          <dgm:chMax val="7"/>
          <dgm:chPref val="7"/>
          <dgm:dir/>
          <dgm:animOne val="branch"/>
          <dgm:animLvl val="lvl"/>
        </dgm:presLayoutVars>
      </dgm:prSet>
      <dgm:spPr/>
    </dgm:pt>
    <dgm:pt modelId="{A6448E7D-67E3-4381-81F0-252F130B096D}" type="pres">
      <dgm:prSet presAssocID="{746F9049-EAE8-409F-958A-9B9C107E9305}" presName="composite" presStyleCnt="0"/>
      <dgm:spPr/>
    </dgm:pt>
    <dgm:pt modelId="{751FFDCC-CCD1-4EED-AE30-2A7FBF833C00}" type="pres">
      <dgm:prSet presAssocID="{746F9049-EAE8-409F-958A-9B9C107E9305}" presName="BackAccent" presStyleLbl="bgShp" presStyleIdx="0" presStyleCnt="5"/>
      <dgm:spPr/>
    </dgm:pt>
    <dgm:pt modelId="{BB978E03-0740-4963-B05D-2D2524A72F66}" type="pres">
      <dgm:prSet presAssocID="{746F9049-EAE8-409F-958A-9B9C107E9305}" presName="Accent" presStyleLbl="alignNode1" presStyleIdx="0" presStyleCnt="5"/>
      <dgm:spPr/>
    </dgm:pt>
    <dgm:pt modelId="{C7DA0FA0-58AD-4056-B9A9-EDCD0304910C}" type="pres">
      <dgm:prSet presAssocID="{746F9049-EAE8-409F-958A-9B9C107E9305}" presName="Child" presStyleLbl="revTx" presStyleIdx="0" presStyleCnt="10">
        <dgm:presLayoutVars>
          <dgm:chMax val="0"/>
          <dgm:chPref val="0"/>
          <dgm:bulletEnabled val="1"/>
        </dgm:presLayoutVars>
      </dgm:prSet>
      <dgm:spPr/>
    </dgm:pt>
    <dgm:pt modelId="{935D2E54-E682-41DD-9742-77CC3A352920}" type="pres">
      <dgm:prSet presAssocID="{746F9049-EAE8-409F-958A-9B9C107E9305}" presName="Parent" presStyleLbl="revTx" presStyleIdx="1" presStyleCnt="10">
        <dgm:presLayoutVars>
          <dgm:chMax val="1"/>
          <dgm:chPref val="1"/>
          <dgm:bulletEnabled val="1"/>
        </dgm:presLayoutVars>
      </dgm:prSet>
      <dgm:spPr/>
    </dgm:pt>
    <dgm:pt modelId="{6F69C838-342B-4A53-AB69-42F8BFE859EA}" type="pres">
      <dgm:prSet presAssocID="{64B478D8-36EA-4F31-919B-F6EE6551FACD}" presName="sibTrans" presStyleCnt="0"/>
      <dgm:spPr/>
    </dgm:pt>
    <dgm:pt modelId="{854D07D4-AFE8-4A1A-95A8-768F4013E69F}" type="pres">
      <dgm:prSet presAssocID="{043FDDE8-E634-464E-BF4C-F58D2017F97B}" presName="composite" presStyleCnt="0"/>
      <dgm:spPr/>
    </dgm:pt>
    <dgm:pt modelId="{5B91DD0B-9045-4C92-A7D3-703682291434}" type="pres">
      <dgm:prSet presAssocID="{043FDDE8-E634-464E-BF4C-F58D2017F97B}" presName="BackAccent" presStyleLbl="bgShp" presStyleIdx="1" presStyleCnt="5"/>
      <dgm:spPr/>
    </dgm:pt>
    <dgm:pt modelId="{B19918D2-19F2-4439-B172-73BD2689D3E1}" type="pres">
      <dgm:prSet presAssocID="{043FDDE8-E634-464E-BF4C-F58D2017F97B}" presName="Accent" presStyleLbl="alignNode1" presStyleIdx="1" presStyleCnt="5"/>
      <dgm:spPr/>
    </dgm:pt>
    <dgm:pt modelId="{D5A146B6-8E15-4087-9E1F-FC825E96F1C0}" type="pres">
      <dgm:prSet presAssocID="{043FDDE8-E634-464E-BF4C-F58D2017F97B}" presName="Child" presStyleLbl="revTx" presStyleIdx="2" presStyleCnt="10">
        <dgm:presLayoutVars>
          <dgm:chMax val="0"/>
          <dgm:chPref val="0"/>
          <dgm:bulletEnabled val="1"/>
        </dgm:presLayoutVars>
      </dgm:prSet>
      <dgm:spPr/>
    </dgm:pt>
    <dgm:pt modelId="{A3CAADFE-24B8-40E4-8752-84B103452486}" type="pres">
      <dgm:prSet presAssocID="{043FDDE8-E634-464E-BF4C-F58D2017F97B}" presName="Parent" presStyleLbl="revTx" presStyleIdx="3" presStyleCnt="10">
        <dgm:presLayoutVars>
          <dgm:chMax val="1"/>
          <dgm:chPref val="1"/>
          <dgm:bulletEnabled val="1"/>
        </dgm:presLayoutVars>
      </dgm:prSet>
      <dgm:spPr/>
    </dgm:pt>
    <dgm:pt modelId="{E0BA9E16-F74A-470B-ACF1-8E1B90BA6B01}" type="pres">
      <dgm:prSet presAssocID="{2EA69B47-4BEE-4AF8-8F2E-B2023B0C9686}" presName="sibTrans" presStyleCnt="0"/>
      <dgm:spPr/>
    </dgm:pt>
    <dgm:pt modelId="{D6330A15-BD35-4273-9848-C881F7103D7B}" type="pres">
      <dgm:prSet presAssocID="{580CEEE1-9423-457D-B231-337D4A85494F}" presName="composite" presStyleCnt="0"/>
      <dgm:spPr/>
    </dgm:pt>
    <dgm:pt modelId="{C8462C27-3F8C-4AC4-BBC4-5F0681A5197A}" type="pres">
      <dgm:prSet presAssocID="{580CEEE1-9423-457D-B231-337D4A85494F}" presName="BackAccent" presStyleLbl="bgShp" presStyleIdx="2" presStyleCnt="5"/>
      <dgm:spPr/>
    </dgm:pt>
    <dgm:pt modelId="{C00AEE18-D8A0-4510-AD93-6F2862E8C850}" type="pres">
      <dgm:prSet presAssocID="{580CEEE1-9423-457D-B231-337D4A85494F}" presName="Accent" presStyleLbl="alignNode1" presStyleIdx="2" presStyleCnt="5"/>
      <dgm:spPr/>
    </dgm:pt>
    <dgm:pt modelId="{BACDA96F-5B0C-4B35-9713-D199AC45D088}" type="pres">
      <dgm:prSet presAssocID="{580CEEE1-9423-457D-B231-337D4A85494F}" presName="Child" presStyleLbl="revTx" presStyleIdx="4" presStyleCnt="10">
        <dgm:presLayoutVars>
          <dgm:chMax val="0"/>
          <dgm:chPref val="0"/>
          <dgm:bulletEnabled val="1"/>
        </dgm:presLayoutVars>
      </dgm:prSet>
      <dgm:spPr/>
    </dgm:pt>
    <dgm:pt modelId="{64EE029C-F8A9-4AEC-9003-0F5F4B8A4297}" type="pres">
      <dgm:prSet presAssocID="{580CEEE1-9423-457D-B231-337D4A85494F}" presName="Parent" presStyleLbl="revTx" presStyleIdx="5" presStyleCnt="10">
        <dgm:presLayoutVars>
          <dgm:chMax val="1"/>
          <dgm:chPref val="1"/>
          <dgm:bulletEnabled val="1"/>
        </dgm:presLayoutVars>
      </dgm:prSet>
      <dgm:spPr/>
    </dgm:pt>
    <dgm:pt modelId="{1F5C4F43-CE47-4BE4-AA81-C5555D640550}" type="pres">
      <dgm:prSet presAssocID="{21234291-2AA5-4135-8E56-0182B58DC7D3}" presName="sibTrans" presStyleCnt="0"/>
      <dgm:spPr/>
    </dgm:pt>
    <dgm:pt modelId="{E562863B-E57D-44A1-B2F9-DDA45A76FE7D}" type="pres">
      <dgm:prSet presAssocID="{E6A7E931-53CB-48DE-8729-6CAD04B8584C}" presName="composite" presStyleCnt="0"/>
      <dgm:spPr/>
    </dgm:pt>
    <dgm:pt modelId="{A3E57A98-71ED-419E-80A0-2A73E2371056}" type="pres">
      <dgm:prSet presAssocID="{E6A7E931-53CB-48DE-8729-6CAD04B8584C}" presName="BackAccent" presStyleLbl="bgShp" presStyleIdx="3" presStyleCnt="5"/>
      <dgm:spPr/>
    </dgm:pt>
    <dgm:pt modelId="{52CD03A2-35E3-44FF-95CB-57679CF795B4}" type="pres">
      <dgm:prSet presAssocID="{E6A7E931-53CB-48DE-8729-6CAD04B8584C}" presName="Accent" presStyleLbl="alignNode1" presStyleIdx="3" presStyleCnt="5"/>
      <dgm:spPr/>
    </dgm:pt>
    <dgm:pt modelId="{0F809F16-B50A-4575-9468-0CA37D9E569F}" type="pres">
      <dgm:prSet presAssocID="{E6A7E931-53CB-48DE-8729-6CAD04B8584C}" presName="Child" presStyleLbl="revTx" presStyleIdx="6" presStyleCnt="10">
        <dgm:presLayoutVars>
          <dgm:chMax val="0"/>
          <dgm:chPref val="0"/>
          <dgm:bulletEnabled val="1"/>
        </dgm:presLayoutVars>
      </dgm:prSet>
      <dgm:spPr/>
    </dgm:pt>
    <dgm:pt modelId="{597D3A8C-2476-4A61-84DF-694A29DF91C6}" type="pres">
      <dgm:prSet presAssocID="{E6A7E931-53CB-48DE-8729-6CAD04B8584C}" presName="Parent" presStyleLbl="revTx" presStyleIdx="7" presStyleCnt="10">
        <dgm:presLayoutVars>
          <dgm:chMax val="1"/>
          <dgm:chPref val="1"/>
          <dgm:bulletEnabled val="1"/>
        </dgm:presLayoutVars>
      </dgm:prSet>
      <dgm:spPr/>
    </dgm:pt>
    <dgm:pt modelId="{D4055BA9-A7A8-48C9-A8F5-2A66D0471422}" type="pres">
      <dgm:prSet presAssocID="{C6C2FDA0-BAAE-45EA-B06A-D07BBCFB5848}" presName="sibTrans" presStyleCnt="0"/>
      <dgm:spPr/>
    </dgm:pt>
    <dgm:pt modelId="{32BCD5BA-255E-471F-A840-D92B64287910}" type="pres">
      <dgm:prSet presAssocID="{B9BA1389-1B55-4620-85B6-A840B5026D2E}" presName="composite" presStyleCnt="0"/>
      <dgm:spPr/>
    </dgm:pt>
    <dgm:pt modelId="{D0020C8C-A731-429F-A83A-E0F54362FEE2}" type="pres">
      <dgm:prSet presAssocID="{B9BA1389-1B55-4620-85B6-A840B5026D2E}" presName="BackAccent" presStyleLbl="bgShp" presStyleIdx="4" presStyleCnt="5"/>
      <dgm:spPr/>
    </dgm:pt>
    <dgm:pt modelId="{A553F927-A970-4F1D-8B37-FDC349907577}" type="pres">
      <dgm:prSet presAssocID="{B9BA1389-1B55-4620-85B6-A840B5026D2E}" presName="Accent" presStyleLbl="alignNode1" presStyleIdx="4" presStyleCnt="5"/>
      <dgm:spPr/>
    </dgm:pt>
    <dgm:pt modelId="{8DE002E7-8132-4B10-B88B-C140B7EF9D97}" type="pres">
      <dgm:prSet presAssocID="{B9BA1389-1B55-4620-85B6-A840B5026D2E}" presName="Child" presStyleLbl="revTx" presStyleIdx="8" presStyleCnt="10">
        <dgm:presLayoutVars>
          <dgm:chMax val="0"/>
          <dgm:chPref val="0"/>
          <dgm:bulletEnabled val="1"/>
        </dgm:presLayoutVars>
      </dgm:prSet>
      <dgm:spPr/>
    </dgm:pt>
    <dgm:pt modelId="{ACA31C2B-34FE-4FD5-BFC1-62D68EF58AA9}" type="pres">
      <dgm:prSet presAssocID="{B9BA1389-1B55-4620-85B6-A840B5026D2E}" presName="Parent" presStyleLbl="revTx" presStyleIdx="9" presStyleCnt="10">
        <dgm:presLayoutVars>
          <dgm:chMax val="1"/>
          <dgm:chPref val="1"/>
          <dgm:bulletEnabled val="1"/>
        </dgm:presLayoutVars>
      </dgm:prSet>
      <dgm:spPr/>
    </dgm:pt>
  </dgm:ptLst>
  <dgm:cxnLst>
    <dgm:cxn modelId="{4BF6DB00-6FE1-4633-B4C5-975E4548CFC2}" type="presOf" srcId="{7CAB6DF3-997C-41D5-BF5C-FAAF1576FAA1}" destId="{D5A146B6-8E15-4087-9E1F-FC825E96F1C0}" srcOrd="0" destOrd="0" presId="urn:microsoft.com/office/officeart/2008/layout/IncreasingCircleProcess"/>
    <dgm:cxn modelId="{B7018407-B389-4344-A439-8C0E77796DB8}" type="presOf" srcId="{3E2DA65D-BB3D-48D6-827B-59E9CCCB7F57}" destId="{BACDA96F-5B0C-4B35-9713-D199AC45D088}" srcOrd="0" destOrd="0" presId="urn:microsoft.com/office/officeart/2008/layout/IncreasingCircleProcess"/>
    <dgm:cxn modelId="{610FAA1F-4A5C-434D-9293-08D4FBBC897B}" srcId="{043FDDE8-E634-464E-BF4C-F58D2017F97B}" destId="{7CAB6DF3-997C-41D5-BF5C-FAAF1576FAA1}" srcOrd="0" destOrd="0" parTransId="{D71F05E7-45D8-40AF-8519-BF403E74DEAB}" sibTransId="{9104084D-1706-4FF7-ADC8-AF840446FD12}"/>
    <dgm:cxn modelId="{AA895E25-D79E-4D92-BD6C-DF922E3CCAAF}" srcId="{580CEEE1-9423-457D-B231-337D4A85494F}" destId="{241CFE30-98AA-47FF-B61E-4C4D8C35B9FC}" srcOrd="1" destOrd="0" parTransId="{71FD6324-D90F-4928-8E0E-0E25AF6B1896}" sibTransId="{F2A76F50-649A-486E-ADF9-83C0DE0F6704}"/>
    <dgm:cxn modelId="{054AE231-0795-4674-A8B0-80FB3AEE5D74}" srcId="{31B86F5F-481B-4F11-A745-E3BB4DEB0D36}" destId="{043FDDE8-E634-464E-BF4C-F58D2017F97B}" srcOrd="1" destOrd="0" parTransId="{0895A4AC-0ADE-46A6-9C51-969C30278A6E}" sibTransId="{2EA69B47-4BEE-4AF8-8F2E-B2023B0C9686}"/>
    <dgm:cxn modelId="{D920B032-E3FF-4BF8-9F11-5918DDE88ACE}" type="presOf" srcId="{F101B62F-AAE1-4053-AA41-5DD96DC2E9F0}" destId="{D5A146B6-8E15-4087-9E1F-FC825E96F1C0}" srcOrd="0" destOrd="1" presId="urn:microsoft.com/office/officeart/2008/layout/IncreasingCircleProcess"/>
    <dgm:cxn modelId="{6FA43E34-CB80-406A-A81A-5D956D7660E3}" srcId="{E6A7E931-53CB-48DE-8729-6CAD04B8584C}" destId="{CE5AD285-0DF9-493C-A59E-C51C3656F531}" srcOrd="0" destOrd="0" parTransId="{D6E07340-E6A0-4A2D-A337-2616CF312102}" sibTransId="{D186B8D0-C9FC-43C9-BFBA-018EF9FB7780}"/>
    <dgm:cxn modelId="{6716553B-761F-48FE-A959-2BBB04EED1F6}" srcId="{B9BA1389-1B55-4620-85B6-A840B5026D2E}" destId="{9FF3D878-A5B0-45D0-AA63-3FDE64D6E300}" srcOrd="0" destOrd="0" parTransId="{03F17345-808D-485A-B9BD-810489A13A8A}" sibTransId="{B4D37545-2906-4050-BDB9-5E80F287502A}"/>
    <dgm:cxn modelId="{699C8D42-DDDC-4186-A777-ECD95A8FF276}" type="presOf" srcId="{CE5AD285-0DF9-493C-A59E-C51C3656F531}" destId="{0F809F16-B50A-4575-9468-0CA37D9E569F}" srcOrd="0" destOrd="0" presId="urn:microsoft.com/office/officeart/2008/layout/IncreasingCircleProcess"/>
    <dgm:cxn modelId="{58516C45-AAF2-40B5-9CB8-A0D93DD46D3A}" srcId="{31B86F5F-481B-4F11-A745-E3BB4DEB0D36}" destId="{B9BA1389-1B55-4620-85B6-A840B5026D2E}" srcOrd="4" destOrd="0" parTransId="{32054C3C-32E8-4398-B231-1CB855E84869}" sibTransId="{06295339-0CC2-4A5D-853D-8A1A300AE2C6}"/>
    <dgm:cxn modelId="{00A4CB45-98B0-42D6-B77C-C78D807AF688}" type="presOf" srcId="{580CEEE1-9423-457D-B231-337D4A85494F}" destId="{64EE029C-F8A9-4AEC-9003-0F5F4B8A4297}" srcOrd="0" destOrd="0" presId="urn:microsoft.com/office/officeart/2008/layout/IncreasingCircleProcess"/>
    <dgm:cxn modelId="{B1EBE04D-754C-4D51-AB77-0856A77101A1}" srcId="{31B86F5F-481B-4F11-A745-E3BB4DEB0D36}" destId="{580CEEE1-9423-457D-B231-337D4A85494F}" srcOrd="2" destOrd="0" parTransId="{894B86D9-BEDA-459D-95FC-26E574157687}" sibTransId="{21234291-2AA5-4135-8E56-0182B58DC7D3}"/>
    <dgm:cxn modelId="{B32D6A6F-3ABB-4F6E-B570-3EF8A2461AE8}" srcId="{043FDDE8-E634-464E-BF4C-F58D2017F97B}" destId="{F101B62F-AAE1-4053-AA41-5DD96DC2E9F0}" srcOrd="1" destOrd="0" parTransId="{CD01FF6A-9B3B-4978-97EA-A9EAA2E04D0C}" sibTransId="{D26FE093-983B-4B73-BF62-68F43237D9A0}"/>
    <dgm:cxn modelId="{81DF4755-02FD-492F-81A9-0502F71FD23B}" srcId="{31B86F5F-481B-4F11-A745-E3BB4DEB0D36}" destId="{E6A7E931-53CB-48DE-8729-6CAD04B8584C}" srcOrd="3" destOrd="0" parTransId="{D232F38A-F1CF-4FC4-AA9C-F9486B2E3948}" sibTransId="{C6C2FDA0-BAAE-45EA-B06A-D07BBCFB5848}"/>
    <dgm:cxn modelId="{1955B259-8965-4C44-9C9A-5D4DA957887B}" srcId="{746F9049-EAE8-409F-958A-9B9C107E9305}" destId="{04B3C1F1-D047-4A6D-93FA-CCBF72A11307}" srcOrd="0" destOrd="0" parTransId="{4F4EFAE2-87CB-49DE-A1C4-4EC0515D1343}" sibTransId="{4A1B1E54-C68B-493E-B445-CA875455CF2B}"/>
    <dgm:cxn modelId="{5B77B37B-CB75-4B6C-AE6E-A6E567C3EE35}" type="presOf" srcId="{043FDDE8-E634-464E-BF4C-F58D2017F97B}" destId="{A3CAADFE-24B8-40E4-8752-84B103452486}" srcOrd="0" destOrd="0" presId="urn:microsoft.com/office/officeart/2008/layout/IncreasingCircleProcess"/>
    <dgm:cxn modelId="{84400791-78B5-4E71-8717-19F240AA9005}" type="presOf" srcId="{B9BA1389-1B55-4620-85B6-A840B5026D2E}" destId="{ACA31C2B-34FE-4FD5-BFC1-62D68EF58AA9}" srcOrd="0" destOrd="0" presId="urn:microsoft.com/office/officeart/2008/layout/IncreasingCircleProcess"/>
    <dgm:cxn modelId="{5B39969E-8867-4104-AD0E-613EAF78C28E}" type="presOf" srcId="{241CFE30-98AA-47FF-B61E-4C4D8C35B9FC}" destId="{BACDA96F-5B0C-4B35-9713-D199AC45D088}" srcOrd="0" destOrd="1" presId="urn:microsoft.com/office/officeart/2008/layout/IncreasingCircleProcess"/>
    <dgm:cxn modelId="{2DC8D7A7-82F4-4C1D-95AD-935149F8B25B}" srcId="{580CEEE1-9423-457D-B231-337D4A85494F}" destId="{3E2DA65D-BB3D-48D6-827B-59E9CCCB7F57}" srcOrd="0" destOrd="0" parTransId="{41E8EBC0-683B-4D59-8972-B1BD9FDA0C5B}" sibTransId="{D191B3CB-AD54-4BFC-860C-AF97F7891AA3}"/>
    <dgm:cxn modelId="{05C506BF-5D34-4BC0-8695-881B9FAB7342}" type="presOf" srcId="{746F9049-EAE8-409F-958A-9B9C107E9305}" destId="{935D2E54-E682-41DD-9742-77CC3A352920}" srcOrd="0" destOrd="0" presId="urn:microsoft.com/office/officeart/2008/layout/IncreasingCircleProcess"/>
    <dgm:cxn modelId="{6A69B9CB-25A9-4706-A34C-57C0129D693C}" type="presOf" srcId="{E6A7E931-53CB-48DE-8729-6CAD04B8584C}" destId="{597D3A8C-2476-4A61-84DF-694A29DF91C6}" srcOrd="0" destOrd="0" presId="urn:microsoft.com/office/officeart/2008/layout/IncreasingCircleProcess"/>
    <dgm:cxn modelId="{6F3D63D4-31FD-46A0-A873-F0DF4371E0DE}" type="presOf" srcId="{9FF3D878-A5B0-45D0-AA63-3FDE64D6E300}" destId="{8DE002E7-8132-4B10-B88B-C140B7EF9D97}" srcOrd="0" destOrd="0" presId="urn:microsoft.com/office/officeart/2008/layout/IncreasingCircleProcess"/>
    <dgm:cxn modelId="{B7A728F0-28FA-4946-B2E8-2D97EC4EA562}" srcId="{31B86F5F-481B-4F11-A745-E3BB4DEB0D36}" destId="{746F9049-EAE8-409F-958A-9B9C107E9305}" srcOrd="0" destOrd="0" parTransId="{539E3D71-7422-452C-8BC2-021B2C34C11C}" sibTransId="{64B478D8-36EA-4F31-919B-F6EE6551FACD}"/>
    <dgm:cxn modelId="{0C2FCDF0-6519-400E-A948-2A34B9998287}" type="presOf" srcId="{31B86F5F-481B-4F11-A745-E3BB4DEB0D36}" destId="{EE33E99E-268C-4F08-AF12-D672D3F0980E}" srcOrd="0" destOrd="0" presId="urn:microsoft.com/office/officeart/2008/layout/IncreasingCircleProcess"/>
    <dgm:cxn modelId="{1B62ECF4-74EB-40FF-BBA8-D3D389EB728F}" type="presOf" srcId="{04B3C1F1-D047-4A6D-93FA-CCBF72A11307}" destId="{C7DA0FA0-58AD-4056-B9A9-EDCD0304910C}" srcOrd="0" destOrd="0" presId="urn:microsoft.com/office/officeart/2008/layout/IncreasingCircleProcess"/>
    <dgm:cxn modelId="{13F46C80-BC43-467D-8AC4-307855FEE891}" type="presParOf" srcId="{EE33E99E-268C-4F08-AF12-D672D3F0980E}" destId="{A6448E7D-67E3-4381-81F0-252F130B096D}" srcOrd="0" destOrd="0" presId="urn:microsoft.com/office/officeart/2008/layout/IncreasingCircleProcess"/>
    <dgm:cxn modelId="{C9683868-49E8-4884-A612-ACEC82CACF27}" type="presParOf" srcId="{A6448E7D-67E3-4381-81F0-252F130B096D}" destId="{751FFDCC-CCD1-4EED-AE30-2A7FBF833C00}" srcOrd="0" destOrd="0" presId="urn:microsoft.com/office/officeart/2008/layout/IncreasingCircleProcess"/>
    <dgm:cxn modelId="{045A1A57-49DD-400D-AE39-97B1DDDF8E5E}" type="presParOf" srcId="{A6448E7D-67E3-4381-81F0-252F130B096D}" destId="{BB978E03-0740-4963-B05D-2D2524A72F66}" srcOrd="1" destOrd="0" presId="urn:microsoft.com/office/officeart/2008/layout/IncreasingCircleProcess"/>
    <dgm:cxn modelId="{A162B83C-87AA-4F11-A40B-16AA0E09A253}" type="presParOf" srcId="{A6448E7D-67E3-4381-81F0-252F130B096D}" destId="{C7DA0FA0-58AD-4056-B9A9-EDCD0304910C}" srcOrd="2" destOrd="0" presId="urn:microsoft.com/office/officeart/2008/layout/IncreasingCircleProcess"/>
    <dgm:cxn modelId="{16D0A553-A025-4431-8223-A1862CECB03D}" type="presParOf" srcId="{A6448E7D-67E3-4381-81F0-252F130B096D}" destId="{935D2E54-E682-41DD-9742-77CC3A352920}" srcOrd="3" destOrd="0" presId="urn:microsoft.com/office/officeart/2008/layout/IncreasingCircleProcess"/>
    <dgm:cxn modelId="{1D23C5BB-9BCB-4486-9196-1F67081FD7BE}" type="presParOf" srcId="{EE33E99E-268C-4F08-AF12-D672D3F0980E}" destId="{6F69C838-342B-4A53-AB69-42F8BFE859EA}" srcOrd="1" destOrd="0" presId="urn:microsoft.com/office/officeart/2008/layout/IncreasingCircleProcess"/>
    <dgm:cxn modelId="{7943CE6A-AD09-49FA-9BB6-236E147D0ED5}" type="presParOf" srcId="{EE33E99E-268C-4F08-AF12-D672D3F0980E}" destId="{854D07D4-AFE8-4A1A-95A8-768F4013E69F}" srcOrd="2" destOrd="0" presId="urn:microsoft.com/office/officeart/2008/layout/IncreasingCircleProcess"/>
    <dgm:cxn modelId="{93686EDC-FD66-4847-B213-C91E4BB18286}" type="presParOf" srcId="{854D07D4-AFE8-4A1A-95A8-768F4013E69F}" destId="{5B91DD0B-9045-4C92-A7D3-703682291434}" srcOrd="0" destOrd="0" presId="urn:microsoft.com/office/officeart/2008/layout/IncreasingCircleProcess"/>
    <dgm:cxn modelId="{F550DDD3-D352-48C1-8D20-F9024BC293BB}" type="presParOf" srcId="{854D07D4-AFE8-4A1A-95A8-768F4013E69F}" destId="{B19918D2-19F2-4439-B172-73BD2689D3E1}" srcOrd="1" destOrd="0" presId="urn:microsoft.com/office/officeart/2008/layout/IncreasingCircleProcess"/>
    <dgm:cxn modelId="{08914F08-A67E-43BC-A84F-398FB36DE06F}" type="presParOf" srcId="{854D07D4-AFE8-4A1A-95A8-768F4013E69F}" destId="{D5A146B6-8E15-4087-9E1F-FC825E96F1C0}" srcOrd="2" destOrd="0" presId="urn:microsoft.com/office/officeart/2008/layout/IncreasingCircleProcess"/>
    <dgm:cxn modelId="{04028811-1C13-41B9-B9A7-48DFDB131ADF}" type="presParOf" srcId="{854D07D4-AFE8-4A1A-95A8-768F4013E69F}" destId="{A3CAADFE-24B8-40E4-8752-84B103452486}" srcOrd="3" destOrd="0" presId="urn:microsoft.com/office/officeart/2008/layout/IncreasingCircleProcess"/>
    <dgm:cxn modelId="{CD814878-F1EE-428E-AC18-AE183873B851}" type="presParOf" srcId="{EE33E99E-268C-4F08-AF12-D672D3F0980E}" destId="{E0BA9E16-F74A-470B-ACF1-8E1B90BA6B01}" srcOrd="3" destOrd="0" presId="urn:microsoft.com/office/officeart/2008/layout/IncreasingCircleProcess"/>
    <dgm:cxn modelId="{0504CD14-50C1-49E4-ABDC-EE670158AC9F}" type="presParOf" srcId="{EE33E99E-268C-4F08-AF12-D672D3F0980E}" destId="{D6330A15-BD35-4273-9848-C881F7103D7B}" srcOrd="4" destOrd="0" presId="urn:microsoft.com/office/officeart/2008/layout/IncreasingCircleProcess"/>
    <dgm:cxn modelId="{555EC847-8E9C-4D92-A2E2-D7AB40E53606}" type="presParOf" srcId="{D6330A15-BD35-4273-9848-C881F7103D7B}" destId="{C8462C27-3F8C-4AC4-BBC4-5F0681A5197A}" srcOrd="0" destOrd="0" presId="urn:microsoft.com/office/officeart/2008/layout/IncreasingCircleProcess"/>
    <dgm:cxn modelId="{4AA1257F-B14E-4B8E-ACA6-2270848951D9}" type="presParOf" srcId="{D6330A15-BD35-4273-9848-C881F7103D7B}" destId="{C00AEE18-D8A0-4510-AD93-6F2862E8C850}" srcOrd="1" destOrd="0" presId="urn:microsoft.com/office/officeart/2008/layout/IncreasingCircleProcess"/>
    <dgm:cxn modelId="{514397BC-3887-40D5-B421-D13CF134F0D2}" type="presParOf" srcId="{D6330A15-BD35-4273-9848-C881F7103D7B}" destId="{BACDA96F-5B0C-4B35-9713-D199AC45D088}" srcOrd="2" destOrd="0" presId="urn:microsoft.com/office/officeart/2008/layout/IncreasingCircleProcess"/>
    <dgm:cxn modelId="{D753F6E8-11F5-47B0-B111-43FBAE97CF79}" type="presParOf" srcId="{D6330A15-BD35-4273-9848-C881F7103D7B}" destId="{64EE029C-F8A9-4AEC-9003-0F5F4B8A4297}" srcOrd="3" destOrd="0" presId="urn:microsoft.com/office/officeart/2008/layout/IncreasingCircleProcess"/>
    <dgm:cxn modelId="{A004CAF6-E07B-4CB8-B1A7-8AD51E21CA19}" type="presParOf" srcId="{EE33E99E-268C-4F08-AF12-D672D3F0980E}" destId="{1F5C4F43-CE47-4BE4-AA81-C5555D640550}" srcOrd="5" destOrd="0" presId="urn:microsoft.com/office/officeart/2008/layout/IncreasingCircleProcess"/>
    <dgm:cxn modelId="{252D9D6D-36BA-47C4-A279-51BB149ACC05}" type="presParOf" srcId="{EE33E99E-268C-4F08-AF12-D672D3F0980E}" destId="{E562863B-E57D-44A1-B2F9-DDA45A76FE7D}" srcOrd="6" destOrd="0" presId="urn:microsoft.com/office/officeart/2008/layout/IncreasingCircleProcess"/>
    <dgm:cxn modelId="{5A07873F-F639-4FD9-AE39-A635EE8F8F15}" type="presParOf" srcId="{E562863B-E57D-44A1-B2F9-DDA45A76FE7D}" destId="{A3E57A98-71ED-419E-80A0-2A73E2371056}" srcOrd="0" destOrd="0" presId="urn:microsoft.com/office/officeart/2008/layout/IncreasingCircleProcess"/>
    <dgm:cxn modelId="{43AE0B2B-D3C2-40F1-B454-B2A81090C5C2}" type="presParOf" srcId="{E562863B-E57D-44A1-B2F9-DDA45A76FE7D}" destId="{52CD03A2-35E3-44FF-95CB-57679CF795B4}" srcOrd="1" destOrd="0" presId="urn:microsoft.com/office/officeart/2008/layout/IncreasingCircleProcess"/>
    <dgm:cxn modelId="{32BDED76-7BFF-41B1-B024-919EAA816A6B}" type="presParOf" srcId="{E562863B-E57D-44A1-B2F9-DDA45A76FE7D}" destId="{0F809F16-B50A-4575-9468-0CA37D9E569F}" srcOrd="2" destOrd="0" presId="urn:microsoft.com/office/officeart/2008/layout/IncreasingCircleProcess"/>
    <dgm:cxn modelId="{A1FA8A26-84D4-4938-BEDC-4CE0E8BF369F}" type="presParOf" srcId="{E562863B-E57D-44A1-B2F9-DDA45A76FE7D}" destId="{597D3A8C-2476-4A61-84DF-694A29DF91C6}" srcOrd="3" destOrd="0" presId="urn:microsoft.com/office/officeart/2008/layout/IncreasingCircleProcess"/>
    <dgm:cxn modelId="{67435A73-407C-4CA4-96A7-251667E73E16}" type="presParOf" srcId="{EE33E99E-268C-4F08-AF12-D672D3F0980E}" destId="{D4055BA9-A7A8-48C9-A8F5-2A66D0471422}" srcOrd="7" destOrd="0" presId="urn:microsoft.com/office/officeart/2008/layout/IncreasingCircleProcess"/>
    <dgm:cxn modelId="{A4EB50BD-8A26-461D-903C-F194988478D0}" type="presParOf" srcId="{EE33E99E-268C-4F08-AF12-D672D3F0980E}" destId="{32BCD5BA-255E-471F-A840-D92B64287910}" srcOrd="8" destOrd="0" presId="urn:microsoft.com/office/officeart/2008/layout/IncreasingCircleProcess"/>
    <dgm:cxn modelId="{5B6EAED5-6D89-47F0-9F51-04A2B742DBA7}" type="presParOf" srcId="{32BCD5BA-255E-471F-A840-D92B64287910}" destId="{D0020C8C-A731-429F-A83A-E0F54362FEE2}" srcOrd="0" destOrd="0" presId="urn:microsoft.com/office/officeart/2008/layout/IncreasingCircleProcess"/>
    <dgm:cxn modelId="{B0DDD034-B5F3-4866-86F9-B857FDE14DDE}" type="presParOf" srcId="{32BCD5BA-255E-471F-A840-D92B64287910}" destId="{A553F927-A970-4F1D-8B37-FDC349907577}" srcOrd="1" destOrd="0" presId="urn:microsoft.com/office/officeart/2008/layout/IncreasingCircleProcess"/>
    <dgm:cxn modelId="{9CBB51B5-14BF-46FA-9031-5DB5A1768981}" type="presParOf" srcId="{32BCD5BA-255E-471F-A840-D92B64287910}" destId="{8DE002E7-8132-4B10-B88B-C140B7EF9D97}" srcOrd="2" destOrd="0" presId="urn:microsoft.com/office/officeart/2008/layout/IncreasingCircleProcess"/>
    <dgm:cxn modelId="{ADF6873E-7B9F-4BFF-AF4A-08DEEB10DFDE}" type="presParOf" srcId="{32BCD5BA-255E-471F-A840-D92B64287910}" destId="{ACA31C2B-34FE-4FD5-BFC1-62D68EF58AA9}" srcOrd="3" destOrd="0" presId="urn:microsoft.com/office/officeart/2008/layout/IncreasingCircleProcess"/>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51FFDCC-CCD1-4EED-AE30-2A7FBF833C00}">
      <dsp:nvSpPr>
        <dsp:cNvPr id="0" name=""/>
        <dsp:cNvSpPr/>
      </dsp:nvSpPr>
      <dsp:spPr>
        <a:xfrm>
          <a:off x="7513" y="0"/>
          <a:ext cx="529336" cy="529336"/>
        </a:xfrm>
        <a:prstGeom prst="ellipse">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BB978E03-0740-4963-B05D-2D2524A72F66}">
      <dsp:nvSpPr>
        <dsp:cNvPr id="0" name=""/>
        <dsp:cNvSpPr/>
      </dsp:nvSpPr>
      <dsp:spPr>
        <a:xfrm>
          <a:off x="60447" y="52933"/>
          <a:ext cx="423468" cy="423468"/>
        </a:xfrm>
        <a:prstGeom prst="chord">
          <a:avLst>
            <a:gd name="adj1" fmla="val 2332194"/>
            <a:gd name="adj2" fmla="val 8587806"/>
          </a:avLst>
        </a:prstGeom>
        <a:solidFill>
          <a:schemeClr val="accent1">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C7DA0FA0-58AD-4056-B9A9-EDCD0304910C}">
      <dsp:nvSpPr>
        <dsp:cNvPr id="0" name=""/>
        <dsp:cNvSpPr/>
      </dsp:nvSpPr>
      <dsp:spPr>
        <a:xfrm>
          <a:off x="647128" y="529336"/>
          <a:ext cx="1565952" cy="222762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40640" tIns="40640" rIns="40640" bIns="40640" numCol="1" spcCol="1270" anchor="t" anchorCtr="0">
          <a:noAutofit/>
        </a:bodyPr>
        <a:lstStyle/>
        <a:p>
          <a:pPr marL="0" lvl="0" indent="0" algn="l" defTabSz="711200">
            <a:lnSpc>
              <a:spcPct val="90000"/>
            </a:lnSpc>
            <a:spcBef>
              <a:spcPct val="0"/>
            </a:spcBef>
            <a:spcAft>
              <a:spcPct val="35000"/>
            </a:spcAft>
            <a:buNone/>
          </a:pPr>
          <a:endParaRPr lang="en-GB" sz="1600" kern="1200" dirty="0">
            <a:latin typeface="Poppins" panose="00000500000000000000" pitchFamily="2" charset="0"/>
            <a:cs typeface="Poppins" panose="00000500000000000000" pitchFamily="2" charset="0"/>
          </a:endParaRPr>
        </a:p>
      </dsp:txBody>
      <dsp:txXfrm>
        <a:off x="647128" y="529336"/>
        <a:ext cx="1565952" cy="2227622"/>
      </dsp:txXfrm>
    </dsp:sp>
    <dsp:sp modelId="{935D2E54-E682-41DD-9742-77CC3A352920}">
      <dsp:nvSpPr>
        <dsp:cNvPr id="0" name=""/>
        <dsp:cNvSpPr/>
      </dsp:nvSpPr>
      <dsp:spPr>
        <a:xfrm>
          <a:off x="647128" y="0"/>
          <a:ext cx="1565952" cy="52933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6200" tIns="76200" rIns="76200" bIns="76200" numCol="1" spcCol="1270" anchor="b" anchorCtr="0">
          <a:noAutofit/>
        </a:bodyPr>
        <a:lstStyle/>
        <a:p>
          <a:pPr marL="0" lvl="0" indent="0" algn="l" defTabSz="1333500">
            <a:lnSpc>
              <a:spcPct val="90000"/>
            </a:lnSpc>
            <a:spcBef>
              <a:spcPct val="0"/>
            </a:spcBef>
            <a:spcAft>
              <a:spcPct val="35000"/>
            </a:spcAft>
            <a:buNone/>
          </a:pPr>
          <a:r>
            <a:rPr lang="en-GB" sz="3000" kern="1200" dirty="0"/>
            <a:t>Intention</a:t>
          </a:r>
        </a:p>
      </dsp:txBody>
      <dsp:txXfrm>
        <a:off x="647128" y="0"/>
        <a:ext cx="1565952" cy="529336"/>
      </dsp:txXfrm>
    </dsp:sp>
    <dsp:sp modelId="{5B91DD0B-9045-4C92-A7D3-703682291434}">
      <dsp:nvSpPr>
        <dsp:cNvPr id="0" name=""/>
        <dsp:cNvSpPr/>
      </dsp:nvSpPr>
      <dsp:spPr>
        <a:xfrm>
          <a:off x="2323358" y="0"/>
          <a:ext cx="529336" cy="529336"/>
        </a:xfrm>
        <a:prstGeom prst="ellipse">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B19918D2-19F2-4439-B172-73BD2689D3E1}">
      <dsp:nvSpPr>
        <dsp:cNvPr id="0" name=""/>
        <dsp:cNvSpPr/>
      </dsp:nvSpPr>
      <dsp:spPr>
        <a:xfrm>
          <a:off x="2376292" y="52933"/>
          <a:ext cx="423468" cy="423468"/>
        </a:xfrm>
        <a:prstGeom prst="chord">
          <a:avLst>
            <a:gd name="adj1" fmla="val 692220"/>
            <a:gd name="adj2" fmla="val 10107780"/>
          </a:avLst>
        </a:prstGeom>
        <a:solidFill>
          <a:schemeClr val="accent1">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D5A146B6-8E15-4087-9E1F-FC825E96F1C0}">
      <dsp:nvSpPr>
        <dsp:cNvPr id="0" name=""/>
        <dsp:cNvSpPr/>
      </dsp:nvSpPr>
      <dsp:spPr>
        <a:xfrm>
          <a:off x="2962973" y="529336"/>
          <a:ext cx="1565952" cy="222762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40640" tIns="40640" rIns="40640" bIns="40640" numCol="1" spcCol="1270" anchor="t" anchorCtr="0">
          <a:noAutofit/>
        </a:bodyPr>
        <a:lstStyle/>
        <a:p>
          <a:pPr marL="0" lvl="0" indent="0" algn="l" defTabSz="711200">
            <a:lnSpc>
              <a:spcPct val="90000"/>
            </a:lnSpc>
            <a:spcBef>
              <a:spcPct val="0"/>
            </a:spcBef>
            <a:spcAft>
              <a:spcPct val="35000"/>
            </a:spcAft>
            <a:buNone/>
          </a:pPr>
          <a:endParaRPr lang="en-GB" sz="1600" kern="1200" dirty="0">
            <a:latin typeface="Poppins" panose="00000500000000000000" pitchFamily="2" charset="0"/>
            <a:cs typeface="Poppins" panose="00000500000000000000" pitchFamily="2" charset="0"/>
          </a:endParaRPr>
        </a:p>
      </dsp:txBody>
      <dsp:txXfrm>
        <a:off x="2962973" y="529336"/>
        <a:ext cx="1565952" cy="2227622"/>
      </dsp:txXfrm>
    </dsp:sp>
    <dsp:sp modelId="{A3CAADFE-24B8-40E4-8752-84B103452486}">
      <dsp:nvSpPr>
        <dsp:cNvPr id="0" name=""/>
        <dsp:cNvSpPr/>
      </dsp:nvSpPr>
      <dsp:spPr>
        <a:xfrm>
          <a:off x="2962973" y="0"/>
          <a:ext cx="1565952" cy="52933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6200" tIns="76200" rIns="76200" bIns="76200" numCol="1" spcCol="1270" anchor="b" anchorCtr="0">
          <a:noAutofit/>
        </a:bodyPr>
        <a:lstStyle/>
        <a:p>
          <a:pPr marL="0" lvl="0" indent="0" algn="l" defTabSz="1333500">
            <a:lnSpc>
              <a:spcPct val="90000"/>
            </a:lnSpc>
            <a:spcBef>
              <a:spcPct val="0"/>
            </a:spcBef>
            <a:spcAft>
              <a:spcPct val="35000"/>
            </a:spcAft>
            <a:buNone/>
          </a:pPr>
          <a:r>
            <a:rPr lang="en-GB" sz="3000" kern="1200" dirty="0"/>
            <a:t>Quote</a:t>
          </a:r>
        </a:p>
      </dsp:txBody>
      <dsp:txXfrm>
        <a:off x="2962973" y="0"/>
        <a:ext cx="1565952" cy="529336"/>
      </dsp:txXfrm>
    </dsp:sp>
    <dsp:sp modelId="{C8462C27-3F8C-4AC4-BBC4-5F0681A5197A}">
      <dsp:nvSpPr>
        <dsp:cNvPr id="0" name=""/>
        <dsp:cNvSpPr/>
      </dsp:nvSpPr>
      <dsp:spPr>
        <a:xfrm>
          <a:off x="4639204" y="0"/>
          <a:ext cx="529336" cy="529336"/>
        </a:xfrm>
        <a:prstGeom prst="ellipse">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C00AEE18-D8A0-4510-AD93-6F2862E8C850}">
      <dsp:nvSpPr>
        <dsp:cNvPr id="0" name=""/>
        <dsp:cNvSpPr/>
      </dsp:nvSpPr>
      <dsp:spPr>
        <a:xfrm>
          <a:off x="4692137" y="52933"/>
          <a:ext cx="423468" cy="423468"/>
        </a:xfrm>
        <a:prstGeom prst="chord">
          <a:avLst>
            <a:gd name="adj1" fmla="val 20907780"/>
            <a:gd name="adj2" fmla="val 11492220"/>
          </a:avLst>
        </a:prstGeom>
        <a:solidFill>
          <a:schemeClr val="accent1">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BACDA96F-5B0C-4B35-9713-D199AC45D088}">
      <dsp:nvSpPr>
        <dsp:cNvPr id="0" name=""/>
        <dsp:cNvSpPr/>
      </dsp:nvSpPr>
      <dsp:spPr>
        <a:xfrm>
          <a:off x="5278818" y="529336"/>
          <a:ext cx="1565952" cy="222762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40640" tIns="40640" rIns="40640" bIns="40640" numCol="1" spcCol="1270" anchor="t" anchorCtr="0">
          <a:noAutofit/>
        </a:bodyPr>
        <a:lstStyle/>
        <a:p>
          <a:pPr marL="0" lvl="0" indent="0" algn="l" defTabSz="711200">
            <a:lnSpc>
              <a:spcPct val="90000"/>
            </a:lnSpc>
            <a:spcBef>
              <a:spcPct val="0"/>
            </a:spcBef>
            <a:spcAft>
              <a:spcPct val="35000"/>
            </a:spcAft>
            <a:buNone/>
          </a:pPr>
          <a:endParaRPr lang="en-GB" sz="1600" kern="1200" dirty="0">
            <a:latin typeface="Poppins" panose="00000500000000000000" pitchFamily="2" charset="0"/>
            <a:cs typeface="Poppins" panose="00000500000000000000" pitchFamily="2" charset="0"/>
          </a:endParaRPr>
        </a:p>
      </dsp:txBody>
      <dsp:txXfrm>
        <a:off x="5278818" y="529336"/>
        <a:ext cx="1565952" cy="2227622"/>
      </dsp:txXfrm>
    </dsp:sp>
    <dsp:sp modelId="{64EE029C-F8A9-4AEC-9003-0F5F4B8A4297}">
      <dsp:nvSpPr>
        <dsp:cNvPr id="0" name=""/>
        <dsp:cNvSpPr/>
      </dsp:nvSpPr>
      <dsp:spPr>
        <a:xfrm>
          <a:off x="5278818" y="0"/>
          <a:ext cx="1565952" cy="52933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6200" tIns="76200" rIns="76200" bIns="76200" numCol="1" spcCol="1270" anchor="b" anchorCtr="0">
          <a:noAutofit/>
        </a:bodyPr>
        <a:lstStyle/>
        <a:p>
          <a:pPr marL="0" lvl="0" indent="0" algn="l" defTabSz="1333500">
            <a:lnSpc>
              <a:spcPct val="90000"/>
            </a:lnSpc>
            <a:spcBef>
              <a:spcPct val="0"/>
            </a:spcBef>
            <a:spcAft>
              <a:spcPct val="35000"/>
            </a:spcAft>
            <a:buNone/>
          </a:pPr>
          <a:r>
            <a:rPr lang="en-GB" sz="3000" kern="1200" dirty="0"/>
            <a:t>Vocal</a:t>
          </a:r>
        </a:p>
      </dsp:txBody>
      <dsp:txXfrm>
        <a:off x="5278818" y="0"/>
        <a:ext cx="1565952" cy="529336"/>
      </dsp:txXfrm>
    </dsp:sp>
    <dsp:sp modelId="{A3E57A98-71ED-419E-80A0-2A73E2371056}">
      <dsp:nvSpPr>
        <dsp:cNvPr id="0" name=""/>
        <dsp:cNvSpPr/>
      </dsp:nvSpPr>
      <dsp:spPr>
        <a:xfrm>
          <a:off x="6955049" y="0"/>
          <a:ext cx="529336" cy="529336"/>
        </a:xfrm>
        <a:prstGeom prst="ellipse">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52CD03A2-35E3-44FF-95CB-57679CF795B4}">
      <dsp:nvSpPr>
        <dsp:cNvPr id="0" name=""/>
        <dsp:cNvSpPr/>
      </dsp:nvSpPr>
      <dsp:spPr>
        <a:xfrm>
          <a:off x="7007982" y="52933"/>
          <a:ext cx="423468" cy="423468"/>
        </a:xfrm>
        <a:prstGeom prst="chord">
          <a:avLst>
            <a:gd name="adj1" fmla="val 19267806"/>
            <a:gd name="adj2" fmla="val 13012194"/>
          </a:avLst>
        </a:prstGeom>
        <a:solidFill>
          <a:schemeClr val="accent1">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0F809F16-B50A-4575-9468-0CA37D9E569F}">
      <dsp:nvSpPr>
        <dsp:cNvPr id="0" name=""/>
        <dsp:cNvSpPr/>
      </dsp:nvSpPr>
      <dsp:spPr>
        <a:xfrm>
          <a:off x="7594663" y="529336"/>
          <a:ext cx="1565952" cy="222762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8100" tIns="38100" rIns="38100" bIns="38100" numCol="1" spcCol="1270" anchor="t" anchorCtr="0">
          <a:noAutofit/>
        </a:bodyPr>
        <a:lstStyle/>
        <a:p>
          <a:pPr marL="0" lvl="0" indent="0" algn="l" defTabSz="666750">
            <a:lnSpc>
              <a:spcPct val="90000"/>
            </a:lnSpc>
            <a:spcBef>
              <a:spcPct val="0"/>
            </a:spcBef>
            <a:spcAft>
              <a:spcPct val="35000"/>
            </a:spcAft>
            <a:buNone/>
          </a:pPr>
          <a:endParaRPr lang="en-GB" sz="1500" kern="1200" dirty="0">
            <a:latin typeface="Poppins" panose="00000500000000000000" pitchFamily="2" charset="0"/>
            <a:cs typeface="Poppins" panose="00000500000000000000" pitchFamily="2" charset="0"/>
          </a:endParaRPr>
        </a:p>
      </dsp:txBody>
      <dsp:txXfrm>
        <a:off x="7594663" y="529336"/>
        <a:ext cx="1565952" cy="2227622"/>
      </dsp:txXfrm>
    </dsp:sp>
    <dsp:sp modelId="{597D3A8C-2476-4A61-84DF-694A29DF91C6}">
      <dsp:nvSpPr>
        <dsp:cNvPr id="0" name=""/>
        <dsp:cNvSpPr/>
      </dsp:nvSpPr>
      <dsp:spPr>
        <a:xfrm>
          <a:off x="7594663" y="0"/>
          <a:ext cx="1565952" cy="52933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6200" tIns="76200" rIns="76200" bIns="76200" numCol="1" spcCol="1270" anchor="b" anchorCtr="0">
          <a:noAutofit/>
        </a:bodyPr>
        <a:lstStyle/>
        <a:p>
          <a:pPr marL="0" lvl="0" indent="0" algn="l" defTabSz="1333500">
            <a:lnSpc>
              <a:spcPct val="90000"/>
            </a:lnSpc>
            <a:spcBef>
              <a:spcPct val="0"/>
            </a:spcBef>
            <a:spcAft>
              <a:spcPct val="35000"/>
            </a:spcAft>
            <a:buNone/>
          </a:pPr>
          <a:r>
            <a:rPr lang="en-GB" sz="3000" kern="1200" dirty="0"/>
            <a:t>Physical</a:t>
          </a:r>
        </a:p>
      </dsp:txBody>
      <dsp:txXfrm>
        <a:off x="7594663" y="0"/>
        <a:ext cx="1565952" cy="529336"/>
      </dsp:txXfrm>
    </dsp:sp>
    <dsp:sp modelId="{D0020C8C-A731-429F-A83A-E0F54362FEE2}">
      <dsp:nvSpPr>
        <dsp:cNvPr id="0" name=""/>
        <dsp:cNvSpPr/>
      </dsp:nvSpPr>
      <dsp:spPr>
        <a:xfrm>
          <a:off x="9270894" y="0"/>
          <a:ext cx="529336" cy="529336"/>
        </a:xfrm>
        <a:prstGeom prst="ellipse">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A553F927-A970-4F1D-8B37-FDC349907577}">
      <dsp:nvSpPr>
        <dsp:cNvPr id="0" name=""/>
        <dsp:cNvSpPr/>
      </dsp:nvSpPr>
      <dsp:spPr>
        <a:xfrm>
          <a:off x="9323827" y="52933"/>
          <a:ext cx="423468" cy="423468"/>
        </a:xfrm>
        <a:prstGeom prst="chord">
          <a:avLst>
            <a:gd name="adj1" fmla="val 16200000"/>
            <a:gd name="adj2" fmla="val 16200000"/>
          </a:avLst>
        </a:prstGeom>
        <a:solidFill>
          <a:schemeClr val="accent1">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8DE002E7-8132-4B10-B88B-C140B7EF9D97}">
      <dsp:nvSpPr>
        <dsp:cNvPr id="0" name=""/>
        <dsp:cNvSpPr/>
      </dsp:nvSpPr>
      <dsp:spPr>
        <a:xfrm>
          <a:off x="9910508" y="529336"/>
          <a:ext cx="1565952" cy="222762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65100" tIns="165100" rIns="165100" bIns="165100" numCol="1" spcCol="1270" anchor="t" anchorCtr="0">
          <a:noAutofit/>
        </a:bodyPr>
        <a:lstStyle/>
        <a:p>
          <a:pPr marL="0" lvl="0" indent="0" algn="l" defTabSz="2889250">
            <a:lnSpc>
              <a:spcPct val="90000"/>
            </a:lnSpc>
            <a:spcBef>
              <a:spcPct val="0"/>
            </a:spcBef>
            <a:spcAft>
              <a:spcPct val="35000"/>
            </a:spcAft>
            <a:buNone/>
          </a:pPr>
          <a:endParaRPr lang="en-GB" sz="6500" kern="1200" dirty="0">
            <a:latin typeface="Poppins" panose="00000500000000000000" pitchFamily="2" charset="0"/>
            <a:cs typeface="Poppins" panose="00000500000000000000" pitchFamily="2" charset="0"/>
          </a:endParaRPr>
        </a:p>
      </dsp:txBody>
      <dsp:txXfrm>
        <a:off x="9910508" y="529336"/>
        <a:ext cx="1565952" cy="2227622"/>
      </dsp:txXfrm>
    </dsp:sp>
    <dsp:sp modelId="{ACA31C2B-34FE-4FD5-BFC1-62D68EF58AA9}">
      <dsp:nvSpPr>
        <dsp:cNvPr id="0" name=""/>
        <dsp:cNvSpPr/>
      </dsp:nvSpPr>
      <dsp:spPr>
        <a:xfrm>
          <a:off x="9910508" y="0"/>
          <a:ext cx="1565952" cy="52933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6200" tIns="76200" rIns="76200" bIns="76200" numCol="1" spcCol="1270" anchor="b" anchorCtr="0">
          <a:noAutofit/>
        </a:bodyPr>
        <a:lstStyle/>
        <a:p>
          <a:pPr marL="0" lvl="0" indent="0" algn="l" defTabSz="1333500">
            <a:lnSpc>
              <a:spcPct val="90000"/>
            </a:lnSpc>
            <a:spcBef>
              <a:spcPct val="0"/>
            </a:spcBef>
            <a:spcAft>
              <a:spcPct val="35000"/>
            </a:spcAft>
            <a:buNone/>
          </a:pPr>
          <a:r>
            <a:rPr lang="en-GB" sz="3000" kern="1200" dirty="0"/>
            <a:t>Effect</a:t>
          </a:r>
        </a:p>
      </dsp:txBody>
      <dsp:txXfrm>
        <a:off x="9910508" y="0"/>
        <a:ext cx="1565952" cy="529336"/>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51FFDCC-CCD1-4EED-AE30-2A7FBF833C00}">
      <dsp:nvSpPr>
        <dsp:cNvPr id="0" name=""/>
        <dsp:cNvSpPr/>
      </dsp:nvSpPr>
      <dsp:spPr>
        <a:xfrm>
          <a:off x="7513" y="0"/>
          <a:ext cx="529336" cy="529336"/>
        </a:xfrm>
        <a:prstGeom prst="ellipse">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BB978E03-0740-4963-B05D-2D2524A72F66}">
      <dsp:nvSpPr>
        <dsp:cNvPr id="0" name=""/>
        <dsp:cNvSpPr/>
      </dsp:nvSpPr>
      <dsp:spPr>
        <a:xfrm>
          <a:off x="60447" y="52933"/>
          <a:ext cx="423468" cy="423468"/>
        </a:xfrm>
        <a:prstGeom prst="chord">
          <a:avLst>
            <a:gd name="adj1" fmla="val 2332194"/>
            <a:gd name="adj2" fmla="val 8587806"/>
          </a:avLst>
        </a:prstGeom>
        <a:solidFill>
          <a:schemeClr val="accent1">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C7DA0FA0-58AD-4056-B9A9-EDCD0304910C}">
      <dsp:nvSpPr>
        <dsp:cNvPr id="0" name=""/>
        <dsp:cNvSpPr/>
      </dsp:nvSpPr>
      <dsp:spPr>
        <a:xfrm>
          <a:off x="647128" y="529336"/>
          <a:ext cx="1565952" cy="222762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40640" tIns="40640" rIns="40640" bIns="40640" numCol="1" spcCol="1270" anchor="t" anchorCtr="0">
          <a:noAutofit/>
        </a:bodyPr>
        <a:lstStyle/>
        <a:p>
          <a:pPr marL="0" lvl="0" indent="0" algn="l" defTabSz="711200">
            <a:lnSpc>
              <a:spcPct val="90000"/>
            </a:lnSpc>
            <a:spcBef>
              <a:spcPct val="0"/>
            </a:spcBef>
            <a:spcAft>
              <a:spcPct val="35000"/>
            </a:spcAft>
            <a:buNone/>
          </a:pPr>
          <a:r>
            <a:rPr lang="en-GB" sz="1600" kern="1200" dirty="0">
              <a:latin typeface="Poppins" panose="00000500000000000000" pitchFamily="2" charset="0"/>
              <a:cs typeface="Poppins" panose="00000500000000000000" pitchFamily="2" charset="0"/>
            </a:rPr>
            <a:t>Emotions and attitudes.</a:t>
          </a:r>
        </a:p>
        <a:p>
          <a:pPr marL="0" lvl="0" indent="0" algn="l" defTabSz="711200">
            <a:lnSpc>
              <a:spcPct val="90000"/>
            </a:lnSpc>
            <a:spcBef>
              <a:spcPct val="0"/>
            </a:spcBef>
            <a:spcAft>
              <a:spcPct val="35000"/>
            </a:spcAft>
            <a:buNone/>
          </a:pPr>
          <a:r>
            <a:rPr lang="en-GB" sz="1600" kern="1200" dirty="0">
              <a:latin typeface="Poppins" panose="00000500000000000000" pitchFamily="2" charset="0"/>
              <a:cs typeface="Poppins" panose="00000500000000000000" pitchFamily="2" charset="0"/>
            </a:rPr>
            <a:t>Intentions.</a:t>
          </a:r>
        </a:p>
        <a:p>
          <a:pPr marL="0" lvl="0" indent="0" algn="l" defTabSz="711200">
            <a:lnSpc>
              <a:spcPct val="90000"/>
            </a:lnSpc>
            <a:spcBef>
              <a:spcPct val="0"/>
            </a:spcBef>
            <a:spcAft>
              <a:spcPct val="35000"/>
            </a:spcAft>
            <a:buNone/>
          </a:pPr>
          <a:r>
            <a:rPr lang="en-GB" sz="1600" kern="1200" dirty="0">
              <a:latin typeface="Poppins" panose="00000500000000000000" pitchFamily="2" charset="0"/>
              <a:cs typeface="Poppins" panose="00000500000000000000" pitchFamily="2" charset="0"/>
            </a:rPr>
            <a:t>Actions within the story.</a:t>
          </a:r>
        </a:p>
      </dsp:txBody>
      <dsp:txXfrm>
        <a:off x="647128" y="529336"/>
        <a:ext cx="1565952" cy="2227622"/>
      </dsp:txXfrm>
    </dsp:sp>
    <dsp:sp modelId="{935D2E54-E682-41DD-9742-77CC3A352920}">
      <dsp:nvSpPr>
        <dsp:cNvPr id="0" name=""/>
        <dsp:cNvSpPr/>
      </dsp:nvSpPr>
      <dsp:spPr>
        <a:xfrm>
          <a:off x="647128" y="0"/>
          <a:ext cx="1565952" cy="52933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6200" tIns="76200" rIns="76200" bIns="76200" numCol="1" spcCol="1270" anchor="b" anchorCtr="0">
          <a:noAutofit/>
        </a:bodyPr>
        <a:lstStyle/>
        <a:p>
          <a:pPr marL="0" lvl="0" indent="0" algn="l" defTabSz="1333500">
            <a:lnSpc>
              <a:spcPct val="90000"/>
            </a:lnSpc>
            <a:spcBef>
              <a:spcPct val="0"/>
            </a:spcBef>
            <a:spcAft>
              <a:spcPct val="35000"/>
            </a:spcAft>
            <a:buNone/>
          </a:pPr>
          <a:r>
            <a:rPr lang="en-GB" sz="3000" kern="1200" dirty="0"/>
            <a:t>Intention</a:t>
          </a:r>
        </a:p>
      </dsp:txBody>
      <dsp:txXfrm>
        <a:off x="647128" y="0"/>
        <a:ext cx="1565952" cy="529336"/>
      </dsp:txXfrm>
    </dsp:sp>
    <dsp:sp modelId="{5B91DD0B-9045-4C92-A7D3-703682291434}">
      <dsp:nvSpPr>
        <dsp:cNvPr id="0" name=""/>
        <dsp:cNvSpPr/>
      </dsp:nvSpPr>
      <dsp:spPr>
        <a:xfrm>
          <a:off x="2323358" y="0"/>
          <a:ext cx="529336" cy="529336"/>
        </a:xfrm>
        <a:prstGeom prst="ellipse">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B19918D2-19F2-4439-B172-73BD2689D3E1}">
      <dsp:nvSpPr>
        <dsp:cNvPr id="0" name=""/>
        <dsp:cNvSpPr/>
      </dsp:nvSpPr>
      <dsp:spPr>
        <a:xfrm>
          <a:off x="2376292" y="52933"/>
          <a:ext cx="423468" cy="423468"/>
        </a:xfrm>
        <a:prstGeom prst="chord">
          <a:avLst>
            <a:gd name="adj1" fmla="val 692220"/>
            <a:gd name="adj2" fmla="val 10107780"/>
          </a:avLst>
        </a:prstGeom>
        <a:solidFill>
          <a:schemeClr val="accent1">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D5A146B6-8E15-4087-9E1F-FC825E96F1C0}">
      <dsp:nvSpPr>
        <dsp:cNvPr id="0" name=""/>
        <dsp:cNvSpPr/>
      </dsp:nvSpPr>
      <dsp:spPr>
        <a:xfrm>
          <a:off x="2962973" y="529336"/>
          <a:ext cx="1565952" cy="222762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40640" tIns="40640" rIns="40640" bIns="40640" numCol="1" spcCol="1270" anchor="t" anchorCtr="0">
          <a:noAutofit/>
        </a:bodyPr>
        <a:lstStyle/>
        <a:p>
          <a:pPr marL="0" lvl="0" indent="0" algn="l" defTabSz="711200">
            <a:lnSpc>
              <a:spcPct val="90000"/>
            </a:lnSpc>
            <a:spcBef>
              <a:spcPct val="0"/>
            </a:spcBef>
            <a:spcAft>
              <a:spcPct val="35000"/>
            </a:spcAft>
            <a:buNone/>
          </a:pPr>
          <a:endParaRPr lang="en-GB" sz="1600" kern="1200" dirty="0">
            <a:latin typeface="Poppins" panose="00000500000000000000" pitchFamily="2" charset="0"/>
            <a:cs typeface="Poppins" panose="00000500000000000000" pitchFamily="2" charset="0"/>
          </a:endParaRPr>
        </a:p>
      </dsp:txBody>
      <dsp:txXfrm>
        <a:off x="2962973" y="529336"/>
        <a:ext cx="1565952" cy="2227622"/>
      </dsp:txXfrm>
    </dsp:sp>
    <dsp:sp modelId="{A3CAADFE-24B8-40E4-8752-84B103452486}">
      <dsp:nvSpPr>
        <dsp:cNvPr id="0" name=""/>
        <dsp:cNvSpPr/>
      </dsp:nvSpPr>
      <dsp:spPr>
        <a:xfrm>
          <a:off x="2962973" y="0"/>
          <a:ext cx="1565952" cy="52933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6200" tIns="76200" rIns="76200" bIns="76200" numCol="1" spcCol="1270" anchor="b" anchorCtr="0">
          <a:noAutofit/>
        </a:bodyPr>
        <a:lstStyle/>
        <a:p>
          <a:pPr marL="0" lvl="0" indent="0" algn="l" defTabSz="1333500">
            <a:lnSpc>
              <a:spcPct val="90000"/>
            </a:lnSpc>
            <a:spcBef>
              <a:spcPct val="0"/>
            </a:spcBef>
            <a:spcAft>
              <a:spcPct val="35000"/>
            </a:spcAft>
            <a:buNone/>
          </a:pPr>
          <a:r>
            <a:rPr lang="en-GB" sz="3000" kern="1200" dirty="0"/>
            <a:t>Quote</a:t>
          </a:r>
        </a:p>
      </dsp:txBody>
      <dsp:txXfrm>
        <a:off x="2962973" y="0"/>
        <a:ext cx="1565952" cy="529336"/>
      </dsp:txXfrm>
    </dsp:sp>
    <dsp:sp modelId="{C8462C27-3F8C-4AC4-BBC4-5F0681A5197A}">
      <dsp:nvSpPr>
        <dsp:cNvPr id="0" name=""/>
        <dsp:cNvSpPr/>
      </dsp:nvSpPr>
      <dsp:spPr>
        <a:xfrm>
          <a:off x="4639204" y="0"/>
          <a:ext cx="529336" cy="529336"/>
        </a:xfrm>
        <a:prstGeom prst="ellipse">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C00AEE18-D8A0-4510-AD93-6F2862E8C850}">
      <dsp:nvSpPr>
        <dsp:cNvPr id="0" name=""/>
        <dsp:cNvSpPr/>
      </dsp:nvSpPr>
      <dsp:spPr>
        <a:xfrm>
          <a:off x="4692137" y="52933"/>
          <a:ext cx="423468" cy="423468"/>
        </a:xfrm>
        <a:prstGeom prst="chord">
          <a:avLst>
            <a:gd name="adj1" fmla="val 20907780"/>
            <a:gd name="adj2" fmla="val 11492220"/>
          </a:avLst>
        </a:prstGeom>
        <a:solidFill>
          <a:schemeClr val="accent1">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BACDA96F-5B0C-4B35-9713-D199AC45D088}">
      <dsp:nvSpPr>
        <dsp:cNvPr id="0" name=""/>
        <dsp:cNvSpPr/>
      </dsp:nvSpPr>
      <dsp:spPr>
        <a:xfrm>
          <a:off x="5278818" y="529336"/>
          <a:ext cx="1565952" cy="222762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40640" tIns="40640" rIns="40640" bIns="40640" numCol="1" spcCol="1270" anchor="t" anchorCtr="0">
          <a:noAutofit/>
        </a:bodyPr>
        <a:lstStyle/>
        <a:p>
          <a:pPr marL="0" lvl="0" indent="0" algn="l" defTabSz="711200">
            <a:lnSpc>
              <a:spcPct val="90000"/>
            </a:lnSpc>
            <a:spcBef>
              <a:spcPct val="0"/>
            </a:spcBef>
            <a:spcAft>
              <a:spcPct val="35000"/>
            </a:spcAft>
            <a:buNone/>
          </a:pPr>
          <a:endParaRPr lang="en-GB" sz="1600" kern="1200" dirty="0">
            <a:latin typeface="Poppins" panose="00000500000000000000" pitchFamily="2" charset="0"/>
            <a:cs typeface="Poppins" panose="00000500000000000000" pitchFamily="2" charset="0"/>
          </a:endParaRPr>
        </a:p>
      </dsp:txBody>
      <dsp:txXfrm>
        <a:off x="5278818" y="529336"/>
        <a:ext cx="1565952" cy="2227622"/>
      </dsp:txXfrm>
    </dsp:sp>
    <dsp:sp modelId="{64EE029C-F8A9-4AEC-9003-0F5F4B8A4297}">
      <dsp:nvSpPr>
        <dsp:cNvPr id="0" name=""/>
        <dsp:cNvSpPr/>
      </dsp:nvSpPr>
      <dsp:spPr>
        <a:xfrm>
          <a:off x="5278818" y="0"/>
          <a:ext cx="1565952" cy="52933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6200" tIns="76200" rIns="76200" bIns="76200" numCol="1" spcCol="1270" anchor="b" anchorCtr="0">
          <a:noAutofit/>
        </a:bodyPr>
        <a:lstStyle/>
        <a:p>
          <a:pPr marL="0" lvl="0" indent="0" algn="l" defTabSz="1333500">
            <a:lnSpc>
              <a:spcPct val="90000"/>
            </a:lnSpc>
            <a:spcBef>
              <a:spcPct val="0"/>
            </a:spcBef>
            <a:spcAft>
              <a:spcPct val="35000"/>
            </a:spcAft>
            <a:buNone/>
          </a:pPr>
          <a:r>
            <a:rPr lang="en-GB" sz="3000" kern="1200" dirty="0"/>
            <a:t>Vocal</a:t>
          </a:r>
        </a:p>
      </dsp:txBody>
      <dsp:txXfrm>
        <a:off x="5278818" y="0"/>
        <a:ext cx="1565952" cy="529336"/>
      </dsp:txXfrm>
    </dsp:sp>
    <dsp:sp modelId="{A3E57A98-71ED-419E-80A0-2A73E2371056}">
      <dsp:nvSpPr>
        <dsp:cNvPr id="0" name=""/>
        <dsp:cNvSpPr/>
      </dsp:nvSpPr>
      <dsp:spPr>
        <a:xfrm>
          <a:off x="6955049" y="0"/>
          <a:ext cx="529336" cy="529336"/>
        </a:xfrm>
        <a:prstGeom prst="ellipse">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52CD03A2-35E3-44FF-95CB-57679CF795B4}">
      <dsp:nvSpPr>
        <dsp:cNvPr id="0" name=""/>
        <dsp:cNvSpPr/>
      </dsp:nvSpPr>
      <dsp:spPr>
        <a:xfrm>
          <a:off x="7007982" y="52933"/>
          <a:ext cx="423468" cy="423468"/>
        </a:xfrm>
        <a:prstGeom prst="chord">
          <a:avLst>
            <a:gd name="adj1" fmla="val 19267806"/>
            <a:gd name="adj2" fmla="val 13012194"/>
          </a:avLst>
        </a:prstGeom>
        <a:solidFill>
          <a:schemeClr val="accent1">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0F809F16-B50A-4575-9468-0CA37D9E569F}">
      <dsp:nvSpPr>
        <dsp:cNvPr id="0" name=""/>
        <dsp:cNvSpPr/>
      </dsp:nvSpPr>
      <dsp:spPr>
        <a:xfrm>
          <a:off x="7594663" y="529336"/>
          <a:ext cx="1565952" cy="222762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8100" tIns="38100" rIns="38100" bIns="38100" numCol="1" spcCol="1270" anchor="t" anchorCtr="0">
          <a:noAutofit/>
        </a:bodyPr>
        <a:lstStyle/>
        <a:p>
          <a:pPr marL="0" lvl="0" indent="0" algn="l" defTabSz="666750">
            <a:lnSpc>
              <a:spcPct val="90000"/>
            </a:lnSpc>
            <a:spcBef>
              <a:spcPct val="0"/>
            </a:spcBef>
            <a:spcAft>
              <a:spcPct val="35000"/>
            </a:spcAft>
            <a:buNone/>
          </a:pPr>
          <a:endParaRPr lang="en-GB" sz="1500" kern="1200" dirty="0">
            <a:latin typeface="Poppins" panose="00000500000000000000" pitchFamily="2" charset="0"/>
            <a:cs typeface="Poppins" panose="00000500000000000000" pitchFamily="2" charset="0"/>
          </a:endParaRPr>
        </a:p>
      </dsp:txBody>
      <dsp:txXfrm>
        <a:off x="7594663" y="529336"/>
        <a:ext cx="1565952" cy="2227622"/>
      </dsp:txXfrm>
    </dsp:sp>
    <dsp:sp modelId="{597D3A8C-2476-4A61-84DF-694A29DF91C6}">
      <dsp:nvSpPr>
        <dsp:cNvPr id="0" name=""/>
        <dsp:cNvSpPr/>
      </dsp:nvSpPr>
      <dsp:spPr>
        <a:xfrm>
          <a:off x="7594663" y="0"/>
          <a:ext cx="1565952" cy="52933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6200" tIns="76200" rIns="76200" bIns="76200" numCol="1" spcCol="1270" anchor="b" anchorCtr="0">
          <a:noAutofit/>
        </a:bodyPr>
        <a:lstStyle/>
        <a:p>
          <a:pPr marL="0" lvl="0" indent="0" algn="l" defTabSz="1333500">
            <a:lnSpc>
              <a:spcPct val="90000"/>
            </a:lnSpc>
            <a:spcBef>
              <a:spcPct val="0"/>
            </a:spcBef>
            <a:spcAft>
              <a:spcPct val="35000"/>
            </a:spcAft>
            <a:buNone/>
          </a:pPr>
          <a:r>
            <a:rPr lang="en-GB" sz="3000" kern="1200" dirty="0"/>
            <a:t>Physical</a:t>
          </a:r>
        </a:p>
      </dsp:txBody>
      <dsp:txXfrm>
        <a:off x="7594663" y="0"/>
        <a:ext cx="1565952" cy="529336"/>
      </dsp:txXfrm>
    </dsp:sp>
    <dsp:sp modelId="{D0020C8C-A731-429F-A83A-E0F54362FEE2}">
      <dsp:nvSpPr>
        <dsp:cNvPr id="0" name=""/>
        <dsp:cNvSpPr/>
      </dsp:nvSpPr>
      <dsp:spPr>
        <a:xfrm>
          <a:off x="9270894" y="0"/>
          <a:ext cx="529336" cy="529336"/>
        </a:xfrm>
        <a:prstGeom prst="ellipse">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A553F927-A970-4F1D-8B37-FDC349907577}">
      <dsp:nvSpPr>
        <dsp:cNvPr id="0" name=""/>
        <dsp:cNvSpPr/>
      </dsp:nvSpPr>
      <dsp:spPr>
        <a:xfrm>
          <a:off x="9323827" y="52933"/>
          <a:ext cx="423468" cy="423468"/>
        </a:xfrm>
        <a:prstGeom prst="chord">
          <a:avLst>
            <a:gd name="adj1" fmla="val 16200000"/>
            <a:gd name="adj2" fmla="val 16200000"/>
          </a:avLst>
        </a:prstGeom>
        <a:solidFill>
          <a:schemeClr val="accent1">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8DE002E7-8132-4B10-B88B-C140B7EF9D97}">
      <dsp:nvSpPr>
        <dsp:cNvPr id="0" name=""/>
        <dsp:cNvSpPr/>
      </dsp:nvSpPr>
      <dsp:spPr>
        <a:xfrm>
          <a:off x="9910508" y="529336"/>
          <a:ext cx="1565952" cy="222762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65100" tIns="165100" rIns="165100" bIns="165100" numCol="1" spcCol="1270" anchor="t" anchorCtr="0">
          <a:noAutofit/>
        </a:bodyPr>
        <a:lstStyle/>
        <a:p>
          <a:pPr marL="0" lvl="0" indent="0" algn="l" defTabSz="2889250">
            <a:lnSpc>
              <a:spcPct val="90000"/>
            </a:lnSpc>
            <a:spcBef>
              <a:spcPct val="0"/>
            </a:spcBef>
            <a:spcAft>
              <a:spcPct val="35000"/>
            </a:spcAft>
            <a:buNone/>
          </a:pPr>
          <a:endParaRPr lang="en-GB" sz="6500" kern="1200" dirty="0">
            <a:latin typeface="Poppins" panose="00000500000000000000" pitchFamily="2" charset="0"/>
            <a:cs typeface="Poppins" panose="00000500000000000000" pitchFamily="2" charset="0"/>
          </a:endParaRPr>
        </a:p>
      </dsp:txBody>
      <dsp:txXfrm>
        <a:off x="9910508" y="529336"/>
        <a:ext cx="1565952" cy="2227622"/>
      </dsp:txXfrm>
    </dsp:sp>
    <dsp:sp modelId="{ACA31C2B-34FE-4FD5-BFC1-62D68EF58AA9}">
      <dsp:nvSpPr>
        <dsp:cNvPr id="0" name=""/>
        <dsp:cNvSpPr/>
      </dsp:nvSpPr>
      <dsp:spPr>
        <a:xfrm>
          <a:off x="9910508" y="0"/>
          <a:ext cx="1565952" cy="52933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6200" tIns="76200" rIns="76200" bIns="76200" numCol="1" spcCol="1270" anchor="b" anchorCtr="0">
          <a:noAutofit/>
        </a:bodyPr>
        <a:lstStyle/>
        <a:p>
          <a:pPr marL="0" lvl="0" indent="0" algn="l" defTabSz="1333500">
            <a:lnSpc>
              <a:spcPct val="90000"/>
            </a:lnSpc>
            <a:spcBef>
              <a:spcPct val="0"/>
            </a:spcBef>
            <a:spcAft>
              <a:spcPct val="35000"/>
            </a:spcAft>
            <a:buNone/>
          </a:pPr>
          <a:r>
            <a:rPr lang="en-GB" sz="3000" kern="1200" dirty="0"/>
            <a:t>Effect</a:t>
          </a:r>
        </a:p>
      </dsp:txBody>
      <dsp:txXfrm>
        <a:off x="9910508" y="0"/>
        <a:ext cx="1565952" cy="529336"/>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51FFDCC-CCD1-4EED-AE30-2A7FBF833C00}">
      <dsp:nvSpPr>
        <dsp:cNvPr id="0" name=""/>
        <dsp:cNvSpPr/>
      </dsp:nvSpPr>
      <dsp:spPr>
        <a:xfrm>
          <a:off x="7513" y="0"/>
          <a:ext cx="529336" cy="529336"/>
        </a:xfrm>
        <a:prstGeom prst="ellipse">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BB978E03-0740-4963-B05D-2D2524A72F66}">
      <dsp:nvSpPr>
        <dsp:cNvPr id="0" name=""/>
        <dsp:cNvSpPr/>
      </dsp:nvSpPr>
      <dsp:spPr>
        <a:xfrm>
          <a:off x="60447" y="52933"/>
          <a:ext cx="423468" cy="423468"/>
        </a:xfrm>
        <a:prstGeom prst="chord">
          <a:avLst>
            <a:gd name="adj1" fmla="val 2332194"/>
            <a:gd name="adj2" fmla="val 8587806"/>
          </a:avLst>
        </a:prstGeom>
        <a:solidFill>
          <a:schemeClr val="accent1">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C7DA0FA0-58AD-4056-B9A9-EDCD0304910C}">
      <dsp:nvSpPr>
        <dsp:cNvPr id="0" name=""/>
        <dsp:cNvSpPr/>
      </dsp:nvSpPr>
      <dsp:spPr>
        <a:xfrm>
          <a:off x="647128" y="529336"/>
          <a:ext cx="1565952" cy="222762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40640" tIns="40640" rIns="40640" bIns="40640" numCol="1" spcCol="1270" anchor="t" anchorCtr="0">
          <a:noAutofit/>
        </a:bodyPr>
        <a:lstStyle/>
        <a:p>
          <a:pPr marL="0" lvl="0" indent="0" algn="l" defTabSz="711200">
            <a:lnSpc>
              <a:spcPct val="90000"/>
            </a:lnSpc>
            <a:spcBef>
              <a:spcPct val="0"/>
            </a:spcBef>
            <a:spcAft>
              <a:spcPct val="35000"/>
            </a:spcAft>
            <a:buNone/>
          </a:pPr>
          <a:r>
            <a:rPr lang="en-GB" sz="1600" kern="1200" dirty="0">
              <a:latin typeface="Poppins" panose="00000500000000000000" pitchFamily="2" charset="0"/>
              <a:cs typeface="Poppins" panose="00000500000000000000" pitchFamily="2" charset="0"/>
            </a:rPr>
            <a:t>Emotions and attitudes.</a:t>
          </a:r>
        </a:p>
        <a:p>
          <a:pPr marL="0" lvl="0" indent="0" algn="l" defTabSz="711200">
            <a:lnSpc>
              <a:spcPct val="90000"/>
            </a:lnSpc>
            <a:spcBef>
              <a:spcPct val="0"/>
            </a:spcBef>
            <a:spcAft>
              <a:spcPct val="35000"/>
            </a:spcAft>
            <a:buNone/>
          </a:pPr>
          <a:r>
            <a:rPr lang="en-GB" sz="1600" kern="1200" dirty="0">
              <a:latin typeface="Poppins" panose="00000500000000000000" pitchFamily="2" charset="0"/>
              <a:cs typeface="Poppins" panose="00000500000000000000" pitchFamily="2" charset="0"/>
            </a:rPr>
            <a:t>Intentions.</a:t>
          </a:r>
        </a:p>
        <a:p>
          <a:pPr marL="0" lvl="0" indent="0" algn="l" defTabSz="711200">
            <a:lnSpc>
              <a:spcPct val="90000"/>
            </a:lnSpc>
            <a:spcBef>
              <a:spcPct val="0"/>
            </a:spcBef>
            <a:spcAft>
              <a:spcPct val="35000"/>
            </a:spcAft>
            <a:buNone/>
          </a:pPr>
          <a:r>
            <a:rPr lang="en-GB" sz="1600" kern="1200" dirty="0">
              <a:latin typeface="Poppins" panose="00000500000000000000" pitchFamily="2" charset="0"/>
              <a:cs typeface="Poppins" panose="00000500000000000000" pitchFamily="2" charset="0"/>
            </a:rPr>
            <a:t>Actions within the story.</a:t>
          </a:r>
        </a:p>
      </dsp:txBody>
      <dsp:txXfrm>
        <a:off x="647128" y="529336"/>
        <a:ext cx="1565952" cy="2227622"/>
      </dsp:txXfrm>
    </dsp:sp>
    <dsp:sp modelId="{935D2E54-E682-41DD-9742-77CC3A352920}">
      <dsp:nvSpPr>
        <dsp:cNvPr id="0" name=""/>
        <dsp:cNvSpPr/>
      </dsp:nvSpPr>
      <dsp:spPr>
        <a:xfrm>
          <a:off x="647128" y="0"/>
          <a:ext cx="1565952" cy="52933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6200" tIns="76200" rIns="76200" bIns="76200" numCol="1" spcCol="1270" anchor="b" anchorCtr="0">
          <a:noAutofit/>
        </a:bodyPr>
        <a:lstStyle/>
        <a:p>
          <a:pPr marL="0" lvl="0" indent="0" algn="l" defTabSz="1333500">
            <a:lnSpc>
              <a:spcPct val="90000"/>
            </a:lnSpc>
            <a:spcBef>
              <a:spcPct val="0"/>
            </a:spcBef>
            <a:spcAft>
              <a:spcPct val="35000"/>
            </a:spcAft>
            <a:buNone/>
          </a:pPr>
          <a:r>
            <a:rPr lang="en-GB" sz="3000" kern="1200" dirty="0"/>
            <a:t>Intention</a:t>
          </a:r>
        </a:p>
      </dsp:txBody>
      <dsp:txXfrm>
        <a:off x="647128" y="0"/>
        <a:ext cx="1565952" cy="529336"/>
      </dsp:txXfrm>
    </dsp:sp>
    <dsp:sp modelId="{5B91DD0B-9045-4C92-A7D3-703682291434}">
      <dsp:nvSpPr>
        <dsp:cNvPr id="0" name=""/>
        <dsp:cNvSpPr/>
      </dsp:nvSpPr>
      <dsp:spPr>
        <a:xfrm>
          <a:off x="2323358" y="0"/>
          <a:ext cx="529336" cy="529336"/>
        </a:xfrm>
        <a:prstGeom prst="ellipse">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B19918D2-19F2-4439-B172-73BD2689D3E1}">
      <dsp:nvSpPr>
        <dsp:cNvPr id="0" name=""/>
        <dsp:cNvSpPr/>
      </dsp:nvSpPr>
      <dsp:spPr>
        <a:xfrm>
          <a:off x="2376292" y="52933"/>
          <a:ext cx="423468" cy="423468"/>
        </a:xfrm>
        <a:prstGeom prst="chord">
          <a:avLst>
            <a:gd name="adj1" fmla="val 692220"/>
            <a:gd name="adj2" fmla="val 10107780"/>
          </a:avLst>
        </a:prstGeom>
        <a:solidFill>
          <a:schemeClr val="accent1">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D5A146B6-8E15-4087-9E1F-FC825E96F1C0}">
      <dsp:nvSpPr>
        <dsp:cNvPr id="0" name=""/>
        <dsp:cNvSpPr/>
      </dsp:nvSpPr>
      <dsp:spPr>
        <a:xfrm>
          <a:off x="2962973" y="529336"/>
          <a:ext cx="1565952" cy="222762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40640" tIns="40640" rIns="40640" bIns="40640" numCol="1" spcCol="1270" anchor="t" anchorCtr="0">
          <a:noAutofit/>
        </a:bodyPr>
        <a:lstStyle/>
        <a:p>
          <a:pPr marL="0" lvl="0" indent="0" algn="l" defTabSz="711200">
            <a:lnSpc>
              <a:spcPct val="90000"/>
            </a:lnSpc>
            <a:spcBef>
              <a:spcPct val="0"/>
            </a:spcBef>
            <a:spcAft>
              <a:spcPct val="35000"/>
            </a:spcAft>
            <a:buNone/>
          </a:pPr>
          <a:r>
            <a:rPr lang="en-GB" sz="1600" kern="1200" dirty="0">
              <a:latin typeface="Poppins" panose="00000500000000000000" pitchFamily="2" charset="0"/>
              <a:cs typeface="Poppins" panose="00000500000000000000" pitchFamily="2" charset="0"/>
            </a:rPr>
            <a:t>Choose section, and refer to quote.</a:t>
          </a:r>
        </a:p>
        <a:p>
          <a:pPr marL="0" lvl="0" indent="0" algn="l" defTabSz="711200">
            <a:lnSpc>
              <a:spcPct val="90000"/>
            </a:lnSpc>
            <a:spcBef>
              <a:spcPct val="0"/>
            </a:spcBef>
            <a:spcAft>
              <a:spcPct val="35000"/>
            </a:spcAft>
            <a:buNone/>
          </a:pPr>
          <a:r>
            <a:rPr lang="en-GB" sz="1600" kern="1200" dirty="0">
              <a:latin typeface="Poppins" panose="00000500000000000000" pitchFamily="2" charset="0"/>
              <a:cs typeface="Poppins" panose="00000500000000000000" pitchFamily="2" charset="0"/>
            </a:rPr>
            <a:t>Know you want to expand on this later.</a:t>
          </a:r>
        </a:p>
      </dsp:txBody>
      <dsp:txXfrm>
        <a:off x="2962973" y="529336"/>
        <a:ext cx="1565952" cy="2227622"/>
      </dsp:txXfrm>
    </dsp:sp>
    <dsp:sp modelId="{A3CAADFE-24B8-40E4-8752-84B103452486}">
      <dsp:nvSpPr>
        <dsp:cNvPr id="0" name=""/>
        <dsp:cNvSpPr/>
      </dsp:nvSpPr>
      <dsp:spPr>
        <a:xfrm>
          <a:off x="2962973" y="0"/>
          <a:ext cx="1565952" cy="52933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6200" tIns="76200" rIns="76200" bIns="76200" numCol="1" spcCol="1270" anchor="b" anchorCtr="0">
          <a:noAutofit/>
        </a:bodyPr>
        <a:lstStyle/>
        <a:p>
          <a:pPr marL="0" lvl="0" indent="0" algn="l" defTabSz="1333500">
            <a:lnSpc>
              <a:spcPct val="90000"/>
            </a:lnSpc>
            <a:spcBef>
              <a:spcPct val="0"/>
            </a:spcBef>
            <a:spcAft>
              <a:spcPct val="35000"/>
            </a:spcAft>
            <a:buNone/>
          </a:pPr>
          <a:r>
            <a:rPr lang="en-GB" sz="3000" kern="1200" dirty="0"/>
            <a:t>Quote</a:t>
          </a:r>
        </a:p>
      </dsp:txBody>
      <dsp:txXfrm>
        <a:off x="2962973" y="0"/>
        <a:ext cx="1565952" cy="529336"/>
      </dsp:txXfrm>
    </dsp:sp>
    <dsp:sp modelId="{C8462C27-3F8C-4AC4-BBC4-5F0681A5197A}">
      <dsp:nvSpPr>
        <dsp:cNvPr id="0" name=""/>
        <dsp:cNvSpPr/>
      </dsp:nvSpPr>
      <dsp:spPr>
        <a:xfrm>
          <a:off x="4639204" y="0"/>
          <a:ext cx="529336" cy="529336"/>
        </a:xfrm>
        <a:prstGeom prst="ellipse">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C00AEE18-D8A0-4510-AD93-6F2862E8C850}">
      <dsp:nvSpPr>
        <dsp:cNvPr id="0" name=""/>
        <dsp:cNvSpPr/>
      </dsp:nvSpPr>
      <dsp:spPr>
        <a:xfrm>
          <a:off x="4692137" y="52933"/>
          <a:ext cx="423468" cy="423468"/>
        </a:xfrm>
        <a:prstGeom prst="chord">
          <a:avLst>
            <a:gd name="adj1" fmla="val 20907780"/>
            <a:gd name="adj2" fmla="val 11492220"/>
          </a:avLst>
        </a:prstGeom>
        <a:solidFill>
          <a:schemeClr val="accent1">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BACDA96F-5B0C-4B35-9713-D199AC45D088}">
      <dsp:nvSpPr>
        <dsp:cNvPr id="0" name=""/>
        <dsp:cNvSpPr/>
      </dsp:nvSpPr>
      <dsp:spPr>
        <a:xfrm>
          <a:off x="5278818" y="529336"/>
          <a:ext cx="1565952" cy="222762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40640" tIns="40640" rIns="40640" bIns="40640" numCol="1" spcCol="1270" anchor="t" anchorCtr="0">
          <a:noAutofit/>
        </a:bodyPr>
        <a:lstStyle/>
        <a:p>
          <a:pPr marL="0" lvl="0" indent="0" algn="l" defTabSz="711200">
            <a:lnSpc>
              <a:spcPct val="90000"/>
            </a:lnSpc>
            <a:spcBef>
              <a:spcPct val="0"/>
            </a:spcBef>
            <a:spcAft>
              <a:spcPct val="35000"/>
            </a:spcAft>
            <a:buNone/>
          </a:pPr>
          <a:endParaRPr lang="en-GB" sz="1600" kern="1200" dirty="0">
            <a:latin typeface="Poppins" panose="00000500000000000000" pitchFamily="2" charset="0"/>
            <a:cs typeface="Poppins" panose="00000500000000000000" pitchFamily="2" charset="0"/>
          </a:endParaRPr>
        </a:p>
      </dsp:txBody>
      <dsp:txXfrm>
        <a:off x="5278818" y="529336"/>
        <a:ext cx="1565952" cy="2227622"/>
      </dsp:txXfrm>
    </dsp:sp>
    <dsp:sp modelId="{64EE029C-F8A9-4AEC-9003-0F5F4B8A4297}">
      <dsp:nvSpPr>
        <dsp:cNvPr id="0" name=""/>
        <dsp:cNvSpPr/>
      </dsp:nvSpPr>
      <dsp:spPr>
        <a:xfrm>
          <a:off x="5278818" y="0"/>
          <a:ext cx="1565952" cy="52933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6200" tIns="76200" rIns="76200" bIns="76200" numCol="1" spcCol="1270" anchor="b" anchorCtr="0">
          <a:noAutofit/>
        </a:bodyPr>
        <a:lstStyle/>
        <a:p>
          <a:pPr marL="0" lvl="0" indent="0" algn="l" defTabSz="1333500">
            <a:lnSpc>
              <a:spcPct val="90000"/>
            </a:lnSpc>
            <a:spcBef>
              <a:spcPct val="0"/>
            </a:spcBef>
            <a:spcAft>
              <a:spcPct val="35000"/>
            </a:spcAft>
            <a:buNone/>
          </a:pPr>
          <a:r>
            <a:rPr lang="en-GB" sz="3000" kern="1200" dirty="0"/>
            <a:t>Vocal</a:t>
          </a:r>
        </a:p>
      </dsp:txBody>
      <dsp:txXfrm>
        <a:off x="5278818" y="0"/>
        <a:ext cx="1565952" cy="529336"/>
      </dsp:txXfrm>
    </dsp:sp>
    <dsp:sp modelId="{A3E57A98-71ED-419E-80A0-2A73E2371056}">
      <dsp:nvSpPr>
        <dsp:cNvPr id="0" name=""/>
        <dsp:cNvSpPr/>
      </dsp:nvSpPr>
      <dsp:spPr>
        <a:xfrm>
          <a:off x="6955049" y="0"/>
          <a:ext cx="529336" cy="529336"/>
        </a:xfrm>
        <a:prstGeom prst="ellipse">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52CD03A2-35E3-44FF-95CB-57679CF795B4}">
      <dsp:nvSpPr>
        <dsp:cNvPr id="0" name=""/>
        <dsp:cNvSpPr/>
      </dsp:nvSpPr>
      <dsp:spPr>
        <a:xfrm>
          <a:off x="7007982" y="52933"/>
          <a:ext cx="423468" cy="423468"/>
        </a:xfrm>
        <a:prstGeom prst="chord">
          <a:avLst>
            <a:gd name="adj1" fmla="val 19267806"/>
            <a:gd name="adj2" fmla="val 13012194"/>
          </a:avLst>
        </a:prstGeom>
        <a:solidFill>
          <a:schemeClr val="accent1">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0F809F16-B50A-4575-9468-0CA37D9E569F}">
      <dsp:nvSpPr>
        <dsp:cNvPr id="0" name=""/>
        <dsp:cNvSpPr/>
      </dsp:nvSpPr>
      <dsp:spPr>
        <a:xfrm>
          <a:off x="7594663" y="529336"/>
          <a:ext cx="1565952" cy="222762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8100" tIns="38100" rIns="38100" bIns="38100" numCol="1" spcCol="1270" anchor="t" anchorCtr="0">
          <a:noAutofit/>
        </a:bodyPr>
        <a:lstStyle/>
        <a:p>
          <a:pPr marL="0" lvl="0" indent="0" algn="l" defTabSz="666750">
            <a:lnSpc>
              <a:spcPct val="90000"/>
            </a:lnSpc>
            <a:spcBef>
              <a:spcPct val="0"/>
            </a:spcBef>
            <a:spcAft>
              <a:spcPct val="35000"/>
            </a:spcAft>
            <a:buNone/>
          </a:pPr>
          <a:endParaRPr lang="en-GB" sz="1500" kern="1200" dirty="0">
            <a:latin typeface="Poppins" panose="00000500000000000000" pitchFamily="2" charset="0"/>
            <a:cs typeface="Poppins" panose="00000500000000000000" pitchFamily="2" charset="0"/>
          </a:endParaRPr>
        </a:p>
      </dsp:txBody>
      <dsp:txXfrm>
        <a:off x="7594663" y="529336"/>
        <a:ext cx="1565952" cy="2227622"/>
      </dsp:txXfrm>
    </dsp:sp>
    <dsp:sp modelId="{597D3A8C-2476-4A61-84DF-694A29DF91C6}">
      <dsp:nvSpPr>
        <dsp:cNvPr id="0" name=""/>
        <dsp:cNvSpPr/>
      </dsp:nvSpPr>
      <dsp:spPr>
        <a:xfrm>
          <a:off x="7594663" y="0"/>
          <a:ext cx="1565952" cy="52933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6200" tIns="76200" rIns="76200" bIns="76200" numCol="1" spcCol="1270" anchor="b" anchorCtr="0">
          <a:noAutofit/>
        </a:bodyPr>
        <a:lstStyle/>
        <a:p>
          <a:pPr marL="0" lvl="0" indent="0" algn="l" defTabSz="1333500">
            <a:lnSpc>
              <a:spcPct val="90000"/>
            </a:lnSpc>
            <a:spcBef>
              <a:spcPct val="0"/>
            </a:spcBef>
            <a:spcAft>
              <a:spcPct val="35000"/>
            </a:spcAft>
            <a:buNone/>
          </a:pPr>
          <a:r>
            <a:rPr lang="en-GB" sz="3000" kern="1200" dirty="0"/>
            <a:t>Physical</a:t>
          </a:r>
        </a:p>
      </dsp:txBody>
      <dsp:txXfrm>
        <a:off x="7594663" y="0"/>
        <a:ext cx="1565952" cy="529336"/>
      </dsp:txXfrm>
    </dsp:sp>
    <dsp:sp modelId="{D0020C8C-A731-429F-A83A-E0F54362FEE2}">
      <dsp:nvSpPr>
        <dsp:cNvPr id="0" name=""/>
        <dsp:cNvSpPr/>
      </dsp:nvSpPr>
      <dsp:spPr>
        <a:xfrm>
          <a:off x="9270894" y="0"/>
          <a:ext cx="529336" cy="529336"/>
        </a:xfrm>
        <a:prstGeom prst="ellipse">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A553F927-A970-4F1D-8B37-FDC349907577}">
      <dsp:nvSpPr>
        <dsp:cNvPr id="0" name=""/>
        <dsp:cNvSpPr/>
      </dsp:nvSpPr>
      <dsp:spPr>
        <a:xfrm>
          <a:off x="9323827" y="52933"/>
          <a:ext cx="423468" cy="423468"/>
        </a:xfrm>
        <a:prstGeom prst="chord">
          <a:avLst>
            <a:gd name="adj1" fmla="val 16200000"/>
            <a:gd name="adj2" fmla="val 16200000"/>
          </a:avLst>
        </a:prstGeom>
        <a:solidFill>
          <a:schemeClr val="accent1">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8DE002E7-8132-4B10-B88B-C140B7EF9D97}">
      <dsp:nvSpPr>
        <dsp:cNvPr id="0" name=""/>
        <dsp:cNvSpPr/>
      </dsp:nvSpPr>
      <dsp:spPr>
        <a:xfrm>
          <a:off x="9910508" y="529336"/>
          <a:ext cx="1565952" cy="222762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65100" tIns="165100" rIns="165100" bIns="165100" numCol="1" spcCol="1270" anchor="t" anchorCtr="0">
          <a:noAutofit/>
        </a:bodyPr>
        <a:lstStyle/>
        <a:p>
          <a:pPr marL="0" lvl="0" indent="0" algn="l" defTabSz="2889250">
            <a:lnSpc>
              <a:spcPct val="90000"/>
            </a:lnSpc>
            <a:spcBef>
              <a:spcPct val="0"/>
            </a:spcBef>
            <a:spcAft>
              <a:spcPct val="35000"/>
            </a:spcAft>
            <a:buNone/>
          </a:pPr>
          <a:endParaRPr lang="en-GB" sz="6500" kern="1200" dirty="0">
            <a:latin typeface="Poppins" panose="00000500000000000000" pitchFamily="2" charset="0"/>
            <a:cs typeface="Poppins" panose="00000500000000000000" pitchFamily="2" charset="0"/>
          </a:endParaRPr>
        </a:p>
      </dsp:txBody>
      <dsp:txXfrm>
        <a:off x="9910508" y="529336"/>
        <a:ext cx="1565952" cy="2227622"/>
      </dsp:txXfrm>
    </dsp:sp>
    <dsp:sp modelId="{ACA31C2B-34FE-4FD5-BFC1-62D68EF58AA9}">
      <dsp:nvSpPr>
        <dsp:cNvPr id="0" name=""/>
        <dsp:cNvSpPr/>
      </dsp:nvSpPr>
      <dsp:spPr>
        <a:xfrm>
          <a:off x="9910508" y="0"/>
          <a:ext cx="1565952" cy="52933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6200" tIns="76200" rIns="76200" bIns="76200" numCol="1" spcCol="1270" anchor="b" anchorCtr="0">
          <a:noAutofit/>
        </a:bodyPr>
        <a:lstStyle/>
        <a:p>
          <a:pPr marL="0" lvl="0" indent="0" algn="l" defTabSz="1333500">
            <a:lnSpc>
              <a:spcPct val="90000"/>
            </a:lnSpc>
            <a:spcBef>
              <a:spcPct val="0"/>
            </a:spcBef>
            <a:spcAft>
              <a:spcPct val="35000"/>
            </a:spcAft>
            <a:buNone/>
          </a:pPr>
          <a:r>
            <a:rPr lang="en-GB" sz="3000" kern="1200" dirty="0"/>
            <a:t>Effect</a:t>
          </a:r>
        </a:p>
      </dsp:txBody>
      <dsp:txXfrm>
        <a:off x="9910508" y="0"/>
        <a:ext cx="1565952" cy="529336"/>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51FFDCC-CCD1-4EED-AE30-2A7FBF833C00}">
      <dsp:nvSpPr>
        <dsp:cNvPr id="0" name=""/>
        <dsp:cNvSpPr/>
      </dsp:nvSpPr>
      <dsp:spPr>
        <a:xfrm>
          <a:off x="7513" y="0"/>
          <a:ext cx="529336" cy="529336"/>
        </a:xfrm>
        <a:prstGeom prst="ellipse">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BB978E03-0740-4963-B05D-2D2524A72F66}">
      <dsp:nvSpPr>
        <dsp:cNvPr id="0" name=""/>
        <dsp:cNvSpPr/>
      </dsp:nvSpPr>
      <dsp:spPr>
        <a:xfrm>
          <a:off x="60447" y="52933"/>
          <a:ext cx="423468" cy="423468"/>
        </a:xfrm>
        <a:prstGeom prst="chord">
          <a:avLst>
            <a:gd name="adj1" fmla="val 2332194"/>
            <a:gd name="adj2" fmla="val 8587806"/>
          </a:avLst>
        </a:prstGeom>
        <a:solidFill>
          <a:schemeClr val="accent1">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C7DA0FA0-58AD-4056-B9A9-EDCD0304910C}">
      <dsp:nvSpPr>
        <dsp:cNvPr id="0" name=""/>
        <dsp:cNvSpPr/>
      </dsp:nvSpPr>
      <dsp:spPr>
        <a:xfrm>
          <a:off x="647128" y="529336"/>
          <a:ext cx="1565952" cy="222762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40640" tIns="40640" rIns="40640" bIns="40640" numCol="1" spcCol="1270" anchor="t" anchorCtr="0">
          <a:noAutofit/>
        </a:bodyPr>
        <a:lstStyle/>
        <a:p>
          <a:pPr marL="0" lvl="0" indent="0" algn="l" defTabSz="711200">
            <a:lnSpc>
              <a:spcPct val="90000"/>
            </a:lnSpc>
            <a:spcBef>
              <a:spcPct val="0"/>
            </a:spcBef>
            <a:spcAft>
              <a:spcPct val="35000"/>
            </a:spcAft>
            <a:buNone/>
          </a:pPr>
          <a:r>
            <a:rPr lang="en-GB" sz="1600" kern="1200" dirty="0">
              <a:latin typeface="Poppins" panose="00000500000000000000" pitchFamily="2" charset="0"/>
              <a:cs typeface="Poppins" panose="00000500000000000000" pitchFamily="2" charset="0"/>
            </a:rPr>
            <a:t>Emotions and attitudes.</a:t>
          </a:r>
        </a:p>
        <a:p>
          <a:pPr marL="0" lvl="0" indent="0" algn="l" defTabSz="711200">
            <a:lnSpc>
              <a:spcPct val="90000"/>
            </a:lnSpc>
            <a:spcBef>
              <a:spcPct val="0"/>
            </a:spcBef>
            <a:spcAft>
              <a:spcPct val="35000"/>
            </a:spcAft>
            <a:buNone/>
          </a:pPr>
          <a:r>
            <a:rPr lang="en-GB" sz="1600" kern="1200" dirty="0">
              <a:latin typeface="Poppins" panose="00000500000000000000" pitchFamily="2" charset="0"/>
              <a:cs typeface="Poppins" panose="00000500000000000000" pitchFamily="2" charset="0"/>
            </a:rPr>
            <a:t>Intentions.</a:t>
          </a:r>
        </a:p>
        <a:p>
          <a:pPr marL="0" lvl="0" indent="0" algn="l" defTabSz="711200">
            <a:lnSpc>
              <a:spcPct val="90000"/>
            </a:lnSpc>
            <a:spcBef>
              <a:spcPct val="0"/>
            </a:spcBef>
            <a:spcAft>
              <a:spcPct val="35000"/>
            </a:spcAft>
            <a:buNone/>
          </a:pPr>
          <a:r>
            <a:rPr lang="en-GB" sz="1600" kern="1200" dirty="0">
              <a:latin typeface="Poppins" panose="00000500000000000000" pitchFamily="2" charset="0"/>
              <a:cs typeface="Poppins" panose="00000500000000000000" pitchFamily="2" charset="0"/>
            </a:rPr>
            <a:t>Actions within the story.</a:t>
          </a:r>
        </a:p>
      </dsp:txBody>
      <dsp:txXfrm>
        <a:off x="647128" y="529336"/>
        <a:ext cx="1565952" cy="2227622"/>
      </dsp:txXfrm>
    </dsp:sp>
    <dsp:sp modelId="{935D2E54-E682-41DD-9742-77CC3A352920}">
      <dsp:nvSpPr>
        <dsp:cNvPr id="0" name=""/>
        <dsp:cNvSpPr/>
      </dsp:nvSpPr>
      <dsp:spPr>
        <a:xfrm>
          <a:off x="647128" y="0"/>
          <a:ext cx="1565952" cy="52933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6200" tIns="76200" rIns="76200" bIns="76200" numCol="1" spcCol="1270" anchor="b" anchorCtr="0">
          <a:noAutofit/>
        </a:bodyPr>
        <a:lstStyle/>
        <a:p>
          <a:pPr marL="0" lvl="0" indent="0" algn="l" defTabSz="1333500">
            <a:lnSpc>
              <a:spcPct val="90000"/>
            </a:lnSpc>
            <a:spcBef>
              <a:spcPct val="0"/>
            </a:spcBef>
            <a:spcAft>
              <a:spcPct val="35000"/>
            </a:spcAft>
            <a:buNone/>
          </a:pPr>
          <a:r>
            <a:rPr lang="en-GB" sz="3000" kern="1200" dirty="0"/>
            <a:t>Intention</a:t>
          </a:r>
        </a:p>
      </dsp:txBody>
      <dsp:txXfrm>
        <a:off x="647128" y="0"/>
        <a:ext cx="1565952" cy="529336"/>
      </dsp:txXfrm>
    </dsp:sp>
    <dsp:sp modelId="{5B91DD0B-9045-4C92-A7D3-703682291434}">
      <dsp:nvSpPr>
        <dsp:cNvPr id="0" name=""/>
        <dsp:cNvSpPr/>
      </dsp:nvSpPr>
      <dsp:spPr>
        <a:xfrm>
          <a:off x="2323358" y="0"/>
          <a:ext cx="529336" cy="529336"/>
        </a:xfrm>
        <a:prstGeom prst="ellipse">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B19918D2-19F2-4439-B172-73BD2689D3E1}">
      <dsp:nvSpPr>
        <dsp:cNvPr id="0" name=""/>
        <dsp:cNvSpPr/>
      </dsp:nvSpPr>
      <dsp:spPr>
        <a:xfrm>
          <a:off x="2376292" y="52933"/>
          <a:ext cx="423468" cy="423468"/>
        </a:xfrm>
        <a:prstGeom prst="chord">
          <a:avLst>
            <a:gd name="adj1" fmla="val 692220"/>
            <a:gd name="adj2" fmla="val 10107780"/>
          </a:avLst>
        </a:prstGeom>
        <a:solidFill>
          <a:schemeClr val="accent1">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D5A146B6-8E15-4087-9E1F-FC825E96F1C0}">
      <dsp:nvSpPr>
        <dsp:cNvPr id="0" name=""/>
        <dsp:cNvSpPr/>
      </dsp:nvSpPr>
      <dsp:spPr>
        <a:xfrm>
          <a:off x="2962973" y="529336"/>
          <a:ext cx="1565952" cy="222762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40640" tIns="40640" rIns="40640" bIns="40640" numCol="1" spcCol="1270" anchor="t" anchorCtr="0">
          <a:noAutofit/>
        </a:bodyPr>
        <a:lstStyle/>
        <a:p>
          <a:pPr marL="0" lvl="0" indent="0" algn="l" defTabSz="711200">
            <a:lnSpc>
              <a:spcPct val="90000"/>
            </a:lnSpc>
            <a:spcBef>
              <a:spcPct val="0"/>
            </a:spcBef>
            <a:spcAft>
              <a:spcPct val="35000"/>
            </a:spcAft>
            <a:buNone/>
          </a:pPr>
          <a:r>
            <a:rPr lang="en-GB" sz="1600" kern="1200" dirty="0">
              <a:latin typeface="Poppins" panose="00000500000000000000" pitchFamily="2" charset="0"/>
              <a:cs typeface="Poppins" panose="00000500000000000000" pitchFamily="2" charset="0"/>
            </a:rPr>
            <a:t>Choose section, and refer to quote.</a:t>
          </a:r>
        </a:p>
        <a:p>
          <a:pPr marL="0" lvl="0" indent="0" algn="l" defTabSz="711200">
            <a:lnSpc>
              <a:spcPct val="90000"/>
            </a:lnSpc>
            <a:spcBef>
              <a:spcPct val="0"/>
            </a:spcBef>
            <a:spcAft>
              <a:spcPct val="35000"/>
            </a:spcAft>
            <a:buNone/>
          </a:pPr>
          <a:r>
            <a:rPr lang="en-GB" sz="1600" kern="1200" dirty="0">
              <a:latin typeface="Poppins" panose="00000500000000000000" pitchFamily="2" charset="0"/>
              <a:cs typeface="Poppins" panose="00000500000000000000" pitchFamily="2" charset="0"/>
            </a:rPr>
            <a:t>Know you want to expand on this later.</a:t>
          </a:r>
        </a:p>
      </dsp:txBody>
      <dsp:txXfrm>
        <a:off x="2962973" y="529336"/>
        <a:ext cx="1565952" cy="2227622"/>
      </dsp:txXfrm>
    </dsp:sp>
    <dsp:sp modelId="{A3CAADFE-24B8-40E4-8752-84B103452486}">
      <dsp:nvSpPr>
        <dsp:cNvPr id="0" name=""/>
        <dsp:cNvSpPr/>
      </dsp:nvSpPr>
      <dsp:spPr>
        <a:xfrm>
          <a:off x="2962973" y="0"/>
          <a:ext cx="1565952" cy="52933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6200" tIns="76200" rIns="76200" bIns="76200" numCol="1" spcCol="1270" anchor="b" anchorCtr="0">
          <a:noAutofit/>
        </a:bodyPr>
        <a:lstStyle/>
        <a:p>
          <a:pPr marL="0" lvl="0" indent="0" algn="l" defTabSz="1333500">
            <a:lnSpc>
              <a:spcPct val="90000"/>
            </a:lnSpc>
            <a:spcBef>
              <a:spcPct val="0"/>
            </a:spcBef>
            <a:spcAft>
              <a:spcPct val="35000"/>
            </a:spcAft>
            <a:buNone/>
          </a:pPr>
          <a:r>
            <a:rPr lang="en-GB" sz="3000" kern="1200" dirty="0"/>
            <a:t>Quote</a:t>
          </a:r>
        </a:p>
      </dsp:txBody>
      <dsp:txXfrm>
        <a:off x="2962973" y="0"/>
        <a:ext cx="1565952" cy="529336"/>
      </dsp:txXfrm>
    </dsp:sp>
    <dsp:sp modelId="{C8462C27-3F8C-4AC4-BBC4-5F0681A5197A}">
      <dsp:nvSpPr>
        <dsp:cNvPr id="0" name=""/>
        <dsp:cNvSpPr/>
      </dsp:nvSpPr>
      <dsp:spPr>
        <a:xfrm>
          <a:off x="4639204" y="0"/>
          <a:ext cx="529336" cy="529336"/>
        </a:xfrm>
        <a:prstGeom prst="ellipse">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C00AEE18-D8A0-4510-AD93-6F2862E8C850}">
      <dsp:nvSpPr>
        <dsp:cNvPr id="0" name=""/>
        <dsp:cNvSpPr/>
      </dsp:nvSpPr>
      <dsp:spPr>
        <a:xfrm>
          <a:off x="4692137" y="52933"/>
          <a:ext cx="423468" cy="423468"/>
        </a:xfrm>
        <a:prstGeom prst="chord">
          <a:avLst>
            <a:gd name="adj1" fmla="val 20907780"/>
            <a:gd name="adj2" fmla="val 11492220"/>
          </a:avLst>
        </a:prstGeom>
        <a:solidFill>
          <a:schemeClr val="accent1">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BACDA96F-5B0C-4B35-9713-D199AC45D088}">
      <dsp:nvSpPr>
        <dsp:cNvPr id="0" name=""/>
        <dsp:cNvSpPr/>
      </dsp:nvSpPr>
      <dsp:spPr>
        <a:xfrm>
          <a:off x="5278818" y="529336"/>
          <a:ext cx="1565952" cy="222762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40640" tIns="40640" rIns="40640" bIns="40640" numCol="1" spcCol="1270" anchor="t" anchorCtr="0">
          <a:noAutofit/>
        </a:bodyPr>
        <a:lstStyle/>
        <a:p>
          <a:pPr marL="0" lvl="0" indent="0" algn="l" defTabSz="711200">
            <a:lnSpc>
              <a:spcPct val="90000"/>
            </a:lnSpc>
            <a:spcBef>
              <a:spcPct val="0"/>
            </a:spcBef>
            <a:spcAft>
              <a:spcPct val="35000"/>
            </a:spcAft>
            <a:buNone/>
          </a:pPr>
          <a:r>
            <a:rPr lang="en-GB" sz="1600" kern="1200" dirty="0">
              <a:latin typeface="Poppins" panose="00000500000000000000" pitchFamily="2" charset="0"/>
              <a:cs typeface="Poppins" panose="00000500000000000000" pitchFamily="2" charset="0"/>
            </a:rPr>
            <a:t>Consider different vocal ideas.</a:t>
          </a:r>
        </a:p>
        <a:p>
          <a:pPr marL="0" lvl="0" indent="0" algn="l" defTabSz="711200">
            <a:lnSpc>
              <a:spcPct val="90000"/>
            </a:lnSpc>
            <a:spcBef>
              <a:spcPct val="0"/>
            </a:spcBef>
            <a:spcAft>
              <a:spcPct val="35000"/>
            </a:spcAft>
            <a:buNone/>
          </a:pPr>
          <a:r>
            <a:rPr lang="en-GB" sz="1600" kern="1200" dirty="0">
              <a:latin typeface="Poppins" panose="00000500000000000000" pitchFamily="2" charset="0"/>
              <a:cs typeface="Poppins" panose="00000500000000000000" pitchFamily="2" charset="0"/>
            </a:rPr>
            <a:t>How would ___ use their voice?</a:t>
          </a:r>
        </a:p>
      </dsp:txBody>
      <dsp:txXfrm>
        <a:off x="5278818" y="529336"/>
        <a:ext cx="1565952" cy="2227622"/>
      </dsp:txXfrm>
    </dsp:sp>
    <dsp:sp modelId="{64EE029C-F8A9-4AEC-9003-0F5F4B8A4297}">
      <dsp:nvSpPr>
        <dsp:cNvPr id="0" name=""/>
        <dsp:cNvSpPr/>
      </dsp:nvSpPr>
      <dsp:spPr>
        <a:xfrm>
          <a:off x="5278818" y="0"/>
          <a:ext cx="1565952" cy="52933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6200" tIns="76200" rIns="76200" bIns="76200" numCol="1" spcCol="1270" anchor="b" anchorCtr="0">
          <a:noAutofit/>
        </a:bodyPr>
        <a:lstStyle/>
        <a:p>
          <a:pPr marL="0" lvl="0" indent="0" algn="l" defTabSz="1333500">
            <a:lnSpc>
              <a:spcPct val="90000"/>
            </a:lnSpc>
            <a:spcBef>
              <a:spcPct val="0"/>
            </a:spcBef>
            <a:spcAft>
              <a:spcPct val="35000"/>
            </a:spcAft>
            <a:buNone/>
          </a:pPr>
          <a:r>
            <a:rPr lang="en-GB" sz="3000" kern="1200" dirty="0"/>
            <a:t>Vocal</a:t>
          </a:r>
        </a:p>
      </dsp:txBody>
      <dsp:txXfrm>
        <a:off x="5278818" y="0"/>
        <a:ext cx="1565952" cy="529336"/>
      </dsp:txXfrm>
    </dsp:sp>
    <dsp:sp modelId="{A3E57A98-71ED-419E-80A0-2A73E2371056}">
      <dsp:nvSpPr>
        <dsp:cNvPr id="0" name=""/>
        <dsp:cNvSpPr/>
      </dsp:nvSpPr>
      <dsp:spPr>
        <a:xfrm>
          <a:off x="6955049" y="0"/>
          <a:ext cx="529336" cy="529336"/>
        </a:xfrm>
        <a:prstGeom prst="ellipse">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52CD03A2-35E3-44FF-95CB-57679CF795B4}">
      <dsp:nvSpPr>
        <dsp:cNvPr id="0" name=""/>
        <dsp:cNvSpPr/>
      </dsp:nvSpPr>
      <dsp:spPr>
        <a:xfrm>
          <a:off x="7007982" y="52933"/>
          <a:ext cx="423468" cy="423468"/>
        </a:xfrm>
        <a:prstGeom prst="chord">
          <a:avLst>
            <a:gd name="adj1" fmla="val 19267806"/>
            <a:gd name="adj2" fmla="val 13012194"/>
          </a:avLst>
        </a:prstGeom>
        <a:solidFill>
          <a:schemeClr val="accent1">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0F809F16-B50A-4575-9468-0CA37D9E569F}">
      <dsp:nvSpPr>
        <dsp:cNvPr id="0" name=""/>
        <dsp:cNvSpPr/>
      </dsp:nvSpPr>
      <dsp:spPr>
        <a:xfrm>
          <a:off x="7594663" y="529336"/>
          <a:ext cx="1565952" cy="222762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8100" tIns="38100" rIns="38100" bIns="38100" numCol="1" spcCol="1270" anchor="t" anchorCtr="0">
          <a:noAutofit/>
        </a:bodyPr>
        <a:lstStyle/>
        <a:p>
          <a:pPr marL="0" lvl="0" indent="0" algn="l" defTabSz="666750">
            <a:lnSpc>
              <a:spcPct val="90000"/>
            </a:lnSpc>
            <a:spcBef>
              <a:spcPct val="0"/>
            </a:spcBef>
            <a:spcAft>
              <a:spcPct val="35000"/>
            </a:spcAft>
            <a:buNone/>
          </a:pPr>
          <a:endParaRPr lang="en-GB" sz="1500" kern="1200" dirty="0">
            <a:latin typeface="Poppins" panose="00000500000000000000" pitchFamily="2" charset="0"/>
            <a:cs typeface="Poppins" panose="00000500000000000000" pitchFamily="2" charset="0"/>
          </a:endParaRPr>
        </a:p>
      </dsp:txBody>
      <dsp:txXfrm>
        <a:off x="7594663" y="529336"/>
        <a:ext cx="1565952" cy="2227622"/>
      </dsp:txXfrm>
    </dsp:sp>
    <dsp:sp modelId="{597D3A8C-2476-4A61-84DF-694A29DF91C6}">
      <dsp:nvSpPr>
        <dsp:cNvPr id="0" name=""/>
        <dsp:cNvSpPr/>
      </dsp:nvSpPr>
      <dsp:spPr>
        <a:xfrm>
          <a:off x="7594663" y="0"/>
          <a:ext cx="1565952" cy="52933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6200" tIns="76200" rIns="76200" bIns="76200" numCol="1" spcCol="1270" anchor="b" anchorCtr="0">
          <a:noAutofit/>
        </a:bodyPr>
        <a:lstStyle/>
        <a:p>
          <a:pPr marL="0" lvl="0" indent="0" algn="l" defTabSz="1333500">
            <a:lnSpc>
              <a:spcPct val="90000"/>
            </a:lnSpc>
            <a:spcBef>
              <a:spcPct val="0"/>
            </a:spcBef>
            <a:spcAft>
              <a:spcPct val="35000"/>
            </a:spcAft>
            <a:buNone/>
          </a:pPr>
          <a:r>
            <a:rPr lang="en-GB" sz="3000" kern="1200" dirty="0"/>
            <a:t>Physical</a:t>
          </a:r>
        </a:p>
      </dsp:txBody>
      <dsp:txXfrm>
        <a:off x="7594663" y="0"/>
        <a:ext cx="1565952" cy="529336"/>
      </dsp:txXfrm>
    </dsp:sp>
    <dsp:sp modelId="{D0020C8C-A731-429F-A83A-E0F54362FEE2}">
      <dsp:nvSpPr>
        <dsp:cNvPr id="0" name=""/>
        <dsp:cNvSpPr/>
      </dsp:nvSpPr>
      <dsp:spPr>
        <a:xfrm>
          <a:off x="9270894" y="0"/>
          <a:ext cx="529336" cy="529336"/>
        </a:xfrm>
        <a:prstGeom prst="ellipse">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A553F927-A970-4F1D-8B37-FDC349907577}">
      <dsp:nvSpPr>
        <dsp:cNvPr id="0" name=""/>
        <dsp:cNvSpPr/>
      </dsp:nvSpPr>
      <dsp:spPr>
        <a:xfrm>
          <a:off x="9323827" y="52933"/>
          <a:ext cx="423468" cy="423468"/>
        </a:xfrm>
        <a:prstGeom prst="chord">
          <a:avLst>
            <a:gd name="adj1" fmla="val 16200000"/>
            <a:gd name="adj2" fmla="val 16200000"/>
          </a:avLst>
        </a:prstGeom>
        <a:solidFill>
          <a:schemeClr val="accent1">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8DE002E7-8132-4B10-B88B-C140B7EF9D97}">
      <dsp:nvSpPr>
        <dsp:cNvPr id="0" name=""/>
        <dsp:cNvSpPr/>
      </dsp:nvSpPr>
      <dsp:spPr>
        <a:xfrm>
          <a:off x="9910508" y="529336"/>
          <a:ext cx="1565952" cy="222762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65100" tIns="165100" rIns="165100" bIns="165100" numCol="1" spcCol="1270" anchor="t" anchorCtr="0">
          <a:noAutofit/>
        </a:bodyPr>
        <a:lstStyle/>
        <a:p>
          <a:pPr marL="0" lvl="0" indent="0" algn="l" defTabSz="2889250">
            <a:lnSpc>
              <a:spcPct val="90000"/>
            </a:lnSpc>
            <a:spcBef>
              <a:spcPct val="0"/>
            </a:spcBef>
            <a:spcAft>
              <a:spcPct val="35000"/>
            </a:spcAft>
            <a:buNone/>
          </a:pPr>
          <a:endParaRPr lang="en-GB" sz="6500" kern="1200" dirty="0">
            <a:latin typeface="Poppins" panose="00000500000000000000" pitchFamily="2" charset="0"/>
            <a:cs typeface="Poppins" panose="00000500000000000000" pitchFamily="2" charset="0"/>
          </a:endParaRPr>
        </a:p>
      </dsp:txBody>
      <dsp:txXfrm>
        <a:off x="9910508" y="529336"/>
        <a:ext cx="1565952" cy="2227622"/>
      </dsp:txXfrm>
    </dsp:sp>
    <dsp:sp modelId="{ACA31C2B-34FE-4FD5-BFC1-62D68EF58AA9}">
      <dsp:nvSpPr>
        <dsp:cNvPr id="0" name=""/>
        <dsp:cNvSpPr/>
      </dsp:nvSpPr>
      <dsp:spPr>
        <a:xfrm>
          <a:off x="9910508" y="0"/>
          <a:ext cx="1565952" cy="52933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6200" tIns="76200" rIns="76200" bIns="76200" numCol="1" spcCol="1270" anchor="b" anchorCtr="0">
          <a:noAutofit/>
        </a:bodyPr>
        <a:lstStyle/>
        <a:p>
          <a:pPr marL="0" lvl="0" indent="0" algn="l" defTabSz="1333500">
            <a:lnSpc>
              <a:spcPct val="90000"/>
            </a:lnSpc>
            <a:spcBef>
              <a:spcPct val="0"/>
            </a:spcBef>
            <a:spcAft>
              <a:spcPct val="35000"/>
            </a:spcAft>
            <a:buNone/>
          </a:pPr>
          <a:r>
            <a:rPr lang="en-GB" sz="3000" kern="1200" dirty="0"/>
            <a:t>Effect</a:t>
          </a:r>
        </a:p>
      </dsp:txBody>
      <dsp:txXfrm>
        <a:off x="9910508" y="0"/>
        <a:ext cx="1565952" cy="529336"/>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51FFDCC-CCD1-4EED-AE30-2A7FBF833C00}">
      <dsp:nvSpPr>
        <dsp:cNvPr id="0" name=""/>
        <dsp:cNvSpPr/>
      </dsp:nvSpPr>
      <dsp:spPr>
        <a:xfrm>
          <a:off x="7513" y="0"/>
          <a:ext cx="529336" cy="529336"/>
        </a:xfrm>
        <a:prstGeom prst="ellipse">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BB978E03-0740-4963-B05D-2D2524A72F66}">
      <dsp:nvSpPr>
        <dsp:cNvPr id="0" name=""/>
        <dsp:cNvSpPr/>
      </dsp:nvSpPr>
      <dsp:spPr>
        <a:xfrm>
          <a:off x="60447" y="52933"/>
          <a:ext cx="423468" cy="423468"/>
        </a:xfrm>
        <a:prstGeom prst="chord">
          <a:avLst>
            <a:gd name="adj1" fmla="val 2332194"/>
            <a:gd name="adj2" fmla="val 8587806"/>
          </a:avLst>
        </a:prstGeom>
        <a:solidFill>
          <a:schemeClr val="accent1">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C7DA0FA0-58AD-4056-B9A9-EDCD0304910C}">
      <dsp:nvSpPr>
        <dsp:cNvPr id="0" name=""/>
        <dsp:cNvSpPr/>
      </dsp:nvSpPr>
      <dsp:spPr>
        <a:xfrm>
          <a:off x="647128" y="529336"/>
          <a:ext cx="1565952" cy="222762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40640" tIns="40640" rIns="40640" bIns="40640" numCol="1" spcCol="1270" anchor="t" anchorCtr="0">
          <a:noAutofit/>
        </a:bodyPr>
        <a:lstStyle/>
        <a:p>
          <a:pPr marL="0" lvl="0" indent="0" algn="l" defTabSz="711200">
            <a:lnSpc>
              <a:spcPct val="90000"/>
            </a:lnSpc>
            <a:spcBef>
              <a:spcPct val="0"/>
            </a:spcBef>
            <a:spcAft>
              <a:spcPct val="35000"/>
            </a:spcAft>
            <a:buNone/>
          </a:pPr>
          <a:r>
            <a:rPr lang="en-GB" sz="1600" kern="1200" dirty="0">
              <a:latin typeface="Poppins" panose="00000500000000000000" pitchFamily="2" charset="0"/>
              <a:cs typeface="Poppins" panose="00000500000000000000" pitchFamily="2" charset="0"/>
            </a:rPr>
            <a:t>Emotions and attitudes.</a:t>
          </a:r>
        </a:p>
        <a:p>
          <a:pPr marL="0" lvl="0" indent="0" algn="l" defTabSz="711200">
            <a:lnSpc>
              <a:spcPct val="90000"/>
            </a:lnSpc>
            <a:spcBef>
              <a:spcPct val="0"/>
            </a:spcBef>
            <a:spcAft>
              <a:spcPct val="35000"/>
            </a:spcAft>
            <a:buNone/>
          </a:pPr>
          <a:r>
            <a:rPr lang="en-GB" sz="1600" kern="1200" dirty="0">
              <a:latin typeface="Poppins" panose="00000500000000000000" pitchFamily="2" charset="0"/>
              <a:cs typeface="Poppins" panose="00000500000000000000" pitchFamily="2" charset="0"/>
            </a:rPr>
            <a:t>Intentions.</a:t>
          </a:r>
        </a:p>
        <a:p>
          <a:pPr marL="0" lvl="0" indent="0" algn="l" defTabSz="711200">
            <a:lnSpc>
              <a:spcPct val="90000"/>
            </a:lnSpc>
            <a:spcBef>
              <a:spcPct val="0"/>
            </a:spcBef>
            <a:spcAft>
              <a:spcPct val="35000"/>
            </a:spcAft>
            <a:buNone/>
          </a:pPr>
          <a:r>
            <a:rPr lang="en-GB" sz="1600" kern="1200" dirty="0">
              <a:latin typeface="Poppins" panose="00000500000000000000" pitchFamily="2" charset="0"/>
              <a:cs typeface="Poppins" panose="00000500000000000000" pitchFamily="2" charset="0"/>
            </a:rPr>
            <a:t>Actions within the story.</a:t>
          </a:r>
        </a:p>
      </dsp:txBody>
      <dsp:txXfrm>
        <a:off x="647128" y="529336"/>
        <a:ext cx="1565952" cy="2227622"/>
      </dsp:txXfrm>
    </dsp:sp>
    <dsp:sp modelId="{935D2E54-E682-41DD-9742-77CC3A352920}">
      <dsp:nvSpPr>
        <dsp:cNvPr id="0" name=""/>
        <dsp:cNvSpPr/>
      </dsp:nvSpPr>
      <dsp:spPr>
        <a:xfrm>
          <a:off x="647128" y="0"/>
          <a:ext cx="1565952" cy="52933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6200" tIns="76200" rIns="76200" bIns="76200" numCol="1" spcCol="1270" anchor="b" anchorCtr="0">
          <a:noAutofit/>
        </a:bodyPr>
        <a:lstStyle/>
        <a:p>
          <a:pPr marL="0" lvl="0" indent="0" algn="l" defTabSz="1333500">
            <a:lnSpc>
              <a:spcPct val="90000"/>
            </a:lnSpc>
            <a:spcBef>
              <a:spcPct val="0"/>
            </a:spcBef>
            <a:spcAft>
              <a:spcPct val="35000"/>
            </a:spcAft>
            <a:buNone/>
          </a:pPr>
          <a:r>
            <a:rPr lang="en-GB" sz="3000" kern="1200" dirty="0"/>
            <a:t>Intention</a:t>
          </a:r>
        </a:p>
      </dsp:txBody>
      <dsp:txXfrm>
        <a:off x="647128" y="0"/>
        <a:ext cx="1565952" cy="529336"/>
      </dsp:txXfrm>
    </dsp:sp>
    <dsp:sp modelId="{5B91DD0B-9045-4C92-A7D3-703682291434}">
      <dsp:nvSpPr>
        <dsp:cNvPr id="0" name=""/>
        <dsp:cNvSpPr/>
      </dsp:nvSpPr>
      <dsp:spPr>
        <a:xfrm>
          <a:off x="2323358" y="0"/>
          <a:ext cx="529336" cy="529336"/>
        </a:xfrm>
        <a:prstGeom prst="ellipse">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B19918D2-19F2-4439-B172-73BD2689D3E1}">
      <dsp:nvSpPr>
        <dsp:cNvPr id="0" name=""/>
        <dsp:cNvSpPr/>
      </dsp:nvSpPr>
      <dsp:spPr>
        <a:xfrm>
          <a:off x="2376292" y="52933"/>
          <a:ext cx="423468" cy="423468"/>
        </a:xfrm>
        <a:prstGeom prst="chord">
          <a:avLst>
            <a:gd name="adj1" fmla="val 692220"/>
            <a:gd name="adj2" fmla="val 10107780"/>
          </a:avLst>
        </a:prstGeom>
        <a:solidFill>
          <a:schemeClr val="accent1">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D5A146B6-8E15-4087-9E1F-FC825E96F1C0}">
      <dsp:nvSpPr>
        <dsp:cNvPr id="0" name=""/>
        <dsp:cNvSpPr/>
      </dsp:nvSpPr>
      <dsp:spPr>
        <a:xfrm>
          <a:off x="2962973" y="529336"/>
          <a:ext cx="1565952" cy="222762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40640" tIns="40640" rIns="40640" bIns="40640" numCol="1" spcCol="1270" anchor="t" anchorCtr="0">
          <a:noAutofit/>
        </a:bodyPr>
        <a:lstStyle/>
        <a:p>
          <a:pPr marL="0" lvl="0" indent="0" algn="l" defTabSz="711200">
            <a:lnSpc>
              <a:spcPct val="90000"/>
            </a:lnSpc>
            <a:spcBef>
              <a:spcPct val="0"/>
            </a:spcBef>
            <a:spcAft>
              <a:spcPct val="35000"/>
            </a:spcAft>
            <a:buNone/>
          </a:pPr>
          <a:r>
            <a:rPr lang="en-GB" sz="1600" kern="1200" dirty="0">
              <a:latin typeface="Poppins" panose="00000500000000000000" pitchFamily="2" charset="0"/>
              <a:cs typeface="Poppins" panose="00000500000000000000" pitchFamily="2" charset="0"/>
            </a:rPr>
            <a:t>Choose section, and refer to quote.</a:t>
          </a:r>
        </a:p>
        <a:p>
          <a:pPr marL="0" lvl="0" indent="0" algn="l" defTabSz="711200">
            <a:lnSpc>
              <a:spcPct val="90000"/>
            </a:lnSpc>
            <a:spcBef>
              <a:spcPct val="0"/>
            </a:spcBef>
            <a:spcAft>
              <a:spcPct val="35000"/>
            </a:spcAft>
            <a:buNone/>
          </a:pPr>
          <a:r>
            <a:rPr lang="en-GB" sz="1600" kern="1200" dirty="0">
              <a:latin typeface="Poppins" panose="00000500000000000000" pitchFamily="2" charset="0"/>
              <a:cs typeface="Poppins" panose="00000500000000000000" pitchFamily="2" charset="0"/>
            </a:rPr>
            <a:t>Know you want to expand on this later.</a:t>
          </a:r>
        </a:p>
      </dsp:txBody>
      <dsp:txXfrm>
        <a:off x="2962973" y="529336"/>
        <a:ext cx="1565952" cy="2227622"/>
      </dsp:txXfrm>
    </dsp:sp>
    <dsp:sp modelId="{A3CAADFE-24B8-40E4-8752-84B103452486}">
      <dsp:nvSpPr>
        <dsp:cNvPr id="0" name=""/>
        <dsp:cNvSpPr/>
      </dsp:nvSpPr>
      <dsp:spPr>
        <a:xfrm>
          <a:off x="2962973" y="0"/>
          <a:ext cx="1565952" cy="52933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6200" tIns="76200" rIns="76200" bIns="76200" numCol="1" spcCol="1270" anchor="b" anchorCtr="0">
          <a:noAutofit/>
        </a:bodyPr>
        <a:lstStyle/>
        <a:p>
          <a:pPr marL="0" lvl="0" indent="0" algn="l" defTabSz="1333500">
            <a:lnSpc>
              <a:spcPct val="90000"/>
            </a:lnSpc>
            <a:spcBef>
              <a:spcPct val="0"/>
            </a:spcBef>
            <a:spcAft>
              <a:spcPct val="35000"/>
            </a:spcAft>
            <a:buNone/>
          </a:pPr>
          <a:r>
            <a:rPr lang="en-GB" sz="3000" kern="1200" dirty="0"/>
            <a:t>Quote</a:t>
          </a:r>
        </a:p>
      </dsp:txBody>
      <dsp:txXfrm>
        <a:off x="2962973" y="0"/>
        <a:ext cx="1565952" cy="529336"/>
      </dsp:txXfrm>
    </dsp:sp>
    <dsp:sp modelId="{C8462C27-3F8C-4AC4-BBC4-5F0681A5197A}">
      <dsp:nvSpPr>
        <dsp:cNvPr id="0" name=""/>
        <dsp:cNvSpPr/>
      </dsp:nvSpPr>
      <dsp:spPr>
        <a:xfrm>
          <a:off x="4639204" y="0"/>
          <a:ext cx="529336" cy="529336"/>
        </a:xfrm>
        <a:prstGeom prst="ellipse">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C00AEE18-D8A0-4510-AD93-6F2862E8C850}">
      <dsp:nvSpPr>
        <dsp:cNvPr id="0" name=""/>
        <dsp:cNvSpPr/>
      </dsp:nvSpPr>
      <dsp:spPr>
        <a:xfrm>
          <a:off x="4692137" y="52933"/>
          <a:ext cx="423468" cy="423468"/>
        </a:xfrm>
        <a:prstGeom prst="chord">
          <a:avLst>
            <a:gd name="adj1" fmla="val 20907780"/>
            <a:gd name="adj2" fmla="val 11492220"/>
          </a:avLst>
        </a:prstGeom>
        <a:solidFill>
          <a:schemeClr val="accent1">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BACDA96F-5B0C-4B35-9713-D199AC45D088}">
      <dsp:nvSpPr>
        <dsp:cNvPr id="0" name=""/>
        <dsp:cNvSpPr/>
      </dsp:nvSpPr>
      <dsp:spPr>
        <a:xfrm>
          <a:off x="5278818" y="529336"/>
          <a:ext cx="1565952" cy="222762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40640" tIns="40640" rIns="40640" bIns="40640" numCol="1" spcCol="1270" anchor="t" anchorCtr="0">
          <a:noAutofit/>
        </a:bodyPr>
        <a:lstStyle/>
        <a:p>
          <a:pPr marL="0" lvl="0" indent="0" algn="l" defTabSz="711200">
            <a:lnSpc>
              <a:spcPct val="90000"/>
            </a:lnSpc>
            <a:spcBef>
              <a:spcPct val="0"/>
            </a:spcBef>
            <a:spcAft>
              <a:spcPct val="35000"/>
            </a:spcAft>
            <a:buNone/>
          </a:pPr>
          <a:r>
            <a:rPr lang="en-GB" sz="1600" kern="1200" dirty="0">
              <a:latin typeface="Poppins" panose="00000500000000000000" pitchFamily="2" charset="0"/>
              <a:cs typeface="Poppins" panose="00000500000000000000" pitchFamily="2" charset="0"/>
            </a:rPr>
            <a:t>Consider different vocal ideas.</a:t>
          </a:r>
        </a:p>
        <a:p>
          <a:pPr marL="0" lvl="0" indent="0" algn="l" defTabSz="711200">
            <a:lnSpc>
              <a:spcPct val="90000"/>
            </a:lnSpc>
            <a:spcBef>
              <a:spcPct val="0"/>
            </a:spcBef>
            <a:spcAft>
              <a:spcPct val="35000"/>
            </a:spcAft>
            <a:buNone/>
          </a:pPr>
          <a:r>
            <a:rPr lang="en-GB" sz="1600" kern="1200" dirty="0">
              <a:latin typeface="Poppins" panose="00000500000000000000" pitchFamily="2" charset="0"/>
              <a:cs typeface="Poppins" panose="00000500000000000000" pitchFamily="2" charset="0"/>
            </a:rPr>
            <a:t>How would ___ use their voice?</a:t>
          </a:r>
        </a:p>
      </dsp:txBody>
      <dsp:txXfrm>
        <a:off x="5278818" y="529336"/>
        <a:ext cx="1565952" cy="2227622"/>
      </dsp:txXfrm>
    </dsp:sp>
    <dsp:sp modelId="{64EE029C-F8A9-4AEC-9003-0F5F4B8A4297}">
      <dsp:nvSpPr>
        <dsp:cNvPr id="0" name=""/>
        <dsp:cNvSpPr/>
      </dsp:nvSpPr>
      <dsp:spPr>
        <a:xfrm>
          <a:off x="5278818" y="0"/>
          <a:ext cx="1565952" cy="52933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6200" tIns="76200" rIns="76200" bIns="76200" numCol="1" spcCol="1270" anchor="b" anchorCtr="0">
          <a:noAutofit/>
        </a:bodyPr>
        <a:lstStyle/>
        <a:p>
          <a:pPr marL="0" lvl="0" indent="0" algn="l" defTabSz="1333500">
            <a:lnSpc>
              <a:spcPct val="90000"/>
            </a:lnSpc>
            <a:spcBef>
              <a:spcPct val="0"/>
            </a:spcBef>
            <a:spcAft>
              <a:spcPct val="35000"/>
            </a:spcAft>
            <a:buNone/>
          </a:pPr>
          <a:r>
            <a:rPr lang="en-GB" sz="3000" kern="1200" dirty="0"/>
            <a:t>Vocal</a:t>
          </a:r>
        </a:p>
      </dsp:txBody>
      <dsp:txXfrm>
        <a:off x="5278818" y="0"/>
        <a:ext cx="1565952" cy="529336"/>
      </dsp:txXfrm>
    </dsp:sp>
    <dsp:sp modelId="{A3E57A98-71ED-419E-80A0-2A73E2371056}">
      <dsp:nvSpPr>
        <dsp:cNvPr id="0" name=""/>
        <dsp:cNvSpPr/>
      </dsp:nvSpPr>
      <dsp:spPr>
        <a:xfrm>
          <a:off x="6955049" y="0"/>
          <a:ext cx="529336" cy="529336"/>
        </a:xfrm>
        <a:prstGeom prst="ellipse">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52CD03A2-35E3-44FF-95CB-57679CF795B4}">
      <dsp:nvSpPr>
        <dsp:cNvPr id="0" name=""/>
        <dsp:cNvSpPr/>
      </dsp:nvSpPr>
      <dsp:spPr>
        <a:xfrm>
          <a:off x="7007982" y="52933"/>
          <a:ext cx="423468" cy="423468"/>
        </a:xfrm>
        <a:prstGeom prst="chord">
          <a:avLst>
            <a:gd name="adj1" fmla="val 19267806"/>
            <a:gd name="adj2" fmla="val 13012194"/>
          </a:avLst>
        </a:prstGeom>
        <a:solidFill>
          <a:schemeClr val="accent1">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0F809F16-B50A-4575-9468-0CA37D9E569F}">
      <dsp:nvSpPr>
        <dsp:cNvPr id="0" name=""/>
        <dsp:cNvSpPr/>
      </dsp:nvSpPr>
      <dsp:spPr>
        <a:xfrm>
          <a:off x="7594663" y="529336"/>
          <a:ext cx="1565952" cy="222762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40640" tIns="40640" rIns="40640" bIns="40640" numCol="1" spcCol="1270" anchor="t" anchorCtr="0">
          <a:noAutofit/>
        </a:bodyPr>
        <a:lstStyle/>
        <a:p>
          <a:pPr marL="0" lvl="0" indent="0" algn="l" defTabSz="711200">
            <a:lnSpc>
              <a:spcPct val="90000"/>
            </a:lnSpc>
            <a:spcBef>
              <a:spcPct val="0"/>
            </a:spcBef>
            <a:spcAft>
              <a:spcPct val="35000"/>
            </a:spcAft>
            <a:buNone/>
          </a:pPr>
          <a:r>
            <a:rPr lang="en-GB" sz="1600" kern="1200" dirty="0">
              <a:latin typeface="Poppins" panose="00000500000000000000" pitchFamily="2" charset="0"/>
              <a:cs typeface="Poppins" panose="00000500000000000000" pitchFamily="2" charset="0"/>
            </a:rPr>
            <a:t>Pace/ pitch / pause / accent / volume / tone.</a:t>
          </a:r>
        </a:p>
        <a:p>
          <a:pPr marL="0" lvl="0" indent="0" algn="l" defTabSz="711200">
            <a:lnSpc>
              <a:spcPct val="90000"/>
            </a:lnSpc>
            <a:spcBef>
              <a:spcPct val="0"/>
            </a:spcBef>
            <a:spcAft>
              <a:spcPct val="35000"/>
            </a:spcAft>
            <a:buNone/>
          </a:pPr>
          <a:r>
            <a:rPr lang="en-GB" sz="1600" kern="1200" dirty="0">
              <a:latin typeface="Poppins" panose="00000500000000000000" pitchFamily="2" charset="0"/>
              <a:cs typeface="Poppins" panose="00000500000000000000" pitchFamily="2" charset="0"/>
            </a:rPr>
            <a:t>Expressions.</a:t>
          </a:r>
        </a:p>
        <a:p>
          <a:pPr marL="0" lvl="0" indent="0" algn="l" defTabSz="711200">
            <a:lnSpc>
              <a:spcPct val="90000"/>
            </a:lnSpc>
            <a:spcBef>
              <a:spcPct val="0"/>
            </a:spcBef>
            <a:spcAft>
              <a:spcPct val="35000"/>
            </a:spcAft>
            <a:buNone/>
          </a:pPr>
          <a:r>
            <a:rPr lang="en-GB" sz="1600" kern="1200" dirty="0">
              <a:latin typeface="Poppins" panose="00000500000000000000" pitchFamily="2" charset="0"/>
              <a:cs typeface="Poppins" panose="00000500000000000000" pitchFamily="2" charset="0"/>
            </a:rPr>
            <a:t>Gestures.</a:t>
          </a:r>
        </a:p>
        <a:p>
          <a:pPr marL="0" lvl="0" indent="0" algn="l" defTabSz="711200">
            <a:lnSpc>
              <a:spcPct val="90000"/>
            </a:lnSpc>
            <a:spcBef>
              <a:spcPct val="0"/>
            </a:spcBef>
            <a:spcAft>
              <a:spcPct val="35000"/>
            </a:spcAft>
            <a:buNone/>
          </a:pPr>
          <a:r>
            <a:rPr lang="en-GB" sz="1600" kern="1200" dirty="0">
              <a:latin typeface="Poppins" panose="00000500000000000000" pitchFamily="2" charset="0"/>
              <a:cs typeface="Poppins" panose="00000500000000000000" pitchFamily="2" charset="0"/>
            </a:rPr>
            <a:t>Posture.</a:t>
          </a:r>
        </a:p>
        <a:p>
          <a:pPr marL="0" lvl="0" indent="0" algn="l" defTabSz="711200">
            <a:lnSpc>
              <a:spcPct val="90000"/>
            </a:lnSpc>
            <a:spcBef>
              <a:spcPct val="0"/>
            </a:spcBef>
            <a:spcAft>
              <a:spcPct val="35000"/>
            </a:spcAft>
            <a:buNone/>
          </a:pPr>
          <a:r>
            <a:rPr lang="en-GB" sz="1600" kern="1200" dirty="0">
              <a:latin typeface="Poppins" panose="00000500000000000000" pitchFamily="2" charset="0"/>
              <a:cs typeface="Poppins" panose="00000500000000000000" pitchFamily="2" charset="0"/>
            </a:rPr>
            <a:t>Stance.</a:t>
          </a:r>
        </a:p>
        <a:p>
          <a:pPr marL="0" lvl="0" indent="0" algn="l" defTabSz="711200">
            <a:lnSpc>
              <a:spcPct val="90000"/>
            </a:lnSpc>
            <a:spcBef>
              <a:spcPct val="0"/>
            </a:spcBef>
            <a:spcAft>
              <a:spcPct val="35000"/>
            </a:spcAft>
            <a:buNone/>
          </a:pPr>
          <a:r>
            <a:rPr lang="en-GB" sz="1600" kern="1200" dirty="0">
              <a:latin typeface="Poppins" panose="00000500000000000000" pitchFamily="2" charset="0"/>
              <a:cs typeface="Poppins" panose="00000500000000000000" pitchFamily="2" charset="0"/>
            </a:rPr>
            <a:t>Use of space.</a:t>
          </a:r>
        </a:p>
        <a:p>
          <a:pPr marL="0" lvl="0" indent="0" algn="l" defTabSz="711200">
            <a:lnSpc>
              <a:spcPct val="90000"/>
            </a:lnSpc>
            <a:spcBef>
              <a:spcPct val="0"/>
            </a:spcBef>
            <a:spcAft>
              <a:spcPct val="35000"/>
            </a:spcAft>
            <a:buNone/>
          </a:pPr>
          <a:r>
            <a:rPr lang="en-GB" sz="1600" kern="1200" dirty="0">
              <a:latin typeface="Poppins" panose="00000500000000000000" pitchFamily="2" charset="0"/>
              <a:cs typeface="Poppins" panose="00000500000000000000" pitchFamily="2" charset="0"/>
            </a:rPr>
            <a:t>Gait / movement.</a:t>
          </a:r>
          <a:endParaRPr lang="en-GB" sz="1500" kern="1200" dirty="0">
            <a:latin typeface="Poppins" panose="00000500000000000000" pitchFamily="2" charset="0"/>
            <a:cs typeface="Poppins" panose="00000500000000000000" pitchFamily="2" charset="0"/>
          </a:endParaRPr>
        </a:p>
      </dsp:txBody>
      <dsp:txXfrm>
        <a:off x="7594663" y="529336"/>
        <a:ext cx="1565952" cy="2227622"/>
      </dsp:txXfrm>
    </dsp:sp>
    <dsp:sp modelId="{597D3A8C-2476-4A61-84DF-694A29DF91C6}">
      <dsp:nvSpPr>
        <dsp:cNvPr id="0" name=""/>
        <dsp:cNvSpPr/>
      </dsp:nvSpPr>
      <dsp:spPr>
        <a:xfrm>
          <a:off x="7594663" y="0"/>
          <a:ext cx="1565952" cy="52933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6200" tIns="76200" rIns="76200" bIns="76200" numCol="1" spcCol="1270" anchor="b" anchorCtr="0">
          <a:noAutofit/>
        </a:bodyPr>
        <a:lstStyle/>
        <a:p>
          <a:pPr marL="0" lvl="0" indent="0" algn="l" defTabSz="1333500">
            <a:lnSpc>
              <a:spcPct val="90000"/>
            </a:lnSpc>
            <a:spcBef>
              <a:spcPct val="0"/>
            </a:spcBef>
            <a:spcAft>
              <a:spcPct val="35000"/>
            </a:spcAft>
            <a:buNone/>
          </a:pPr>
          <a:r>
            <a:rPr lang="en-GB" sz="3000" kern="1200" dirty="0"/>
            <a:t>Physical</a:t>
          </a:r>
        </a:p>
      </dsp:txBody>
      <dsp:txXfrm>
        <a:off x="7594663" y="0"/>
        <a:ext cx="1565952" cy="529336"/>
      </dsp:txXfrm>
    </dsp:sp>
    <dsp:sp modelId="{D0020C8C-A731-429F-A83A-E0F54362FEE2}">
      <dsp:nvSpPr>
        <dsp:cNvPr id="0" name=""/>
        <dsp:cNvSpPr/>
      </dsp:nvSpPr>
      <dsp:spPr>
        <a:xfrm>
          <a:off x="9270894" y="0"/>
          <a:ext cx="529336" cy="529336"/>
        </a:xfrm>
        <a:prstGeom prst="ellipse">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A553F927-A970-4F1D-8B37-FDC349907577}">
      <dsp:nvSpPr>
        <dsp:cNvPr id="0" name=""/>
        <dsp:cNvSpPr/>
      </dsp:nvSpPr>
      <dsp:spPr>
        <a:xfrm>
          <a:off x="9323827" y="52933"/>
          <a:ext cx="423468" cy="423468"/>
        </a:xfrm>
        <a:prstGeom prst="chord">
          <a:avLst>
            <a:gd name="adj1" fmla="val 16200000"/>
            <a:gd name="adj2" fmla="val 16200000"/>
          </a:avLst>
        </a:prstGeom>
        <a:solidFill>
          <a:schemeClr val="accent1">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8DE002E7-8132-4B10-B88B-C140B7EF9D97}">
      <dsp:nvSpPr>
        <dsp:cNvPr id="0" name=""/>
        <dsp:cNvSpPr/>
      </dsp:nvSpPr>
      <dsp:spPr>
        <a:xfrm>
          <a:off x="9910508" y="529336"/>
          <a:ext cx="1565952" cy="222762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65100" tIns="165100" rIns="165100" bIns="165100" numCol="1" spcCol="1270" anchor="t" anchorCtr="0">
          <a:noAutofit/>
        </a:bodyPr>
        <a:lstStyle/>
        <a:p>
          <a:pPr marL="0" lvl="0" indent="0" algn="l" defTabSz="2889250">
            <a:lnSpc>
              <a:spcPct val="90000"/>
            </a:lnSpc>
            <a:spcBef>
              <a:spcPct val="0"/>
            </a:spcBef>
            <a:spcAft>
              <a:spcPct val="35000"/>
            </a:spcAft>
            <a:buNone/>
          </a:pPr>
          <a:endParaRPr lang="en-GB" sz="6500" kern="1200" dirty="0">
            <a:latin typeface="Poppins" panose="00000500000000000000" pitchFamily="2" charset="0"/>
            <a:cs typeface="Poppins" panose="00000500000000000000" pitchFamily="2" charset="0"/>
          </a:endParaRPr>
        </a:p>
      </dsp:txBody>
      <dsp:txXfrm>
        <a:off x="9910508" y="529336"/>
        <a:ext cx="1565952" cy="2227622"/>
      </dsp:txXfrm>
    </dsp:sp>
    <dsp:sp modelId="{ACA31C2B-34FE-4FD5-BFC1-62D68EF58AA9}">
      <dsp:nvSpPr>
        <dsp:cNvPr id="0" name=""/>
        <dsp:cNvSpPr/>
      </dsp:nvSpPr>
      <dsp:spPr>
        <a:xfrm>
          <a:off x="9910508" y="0"/>
          <a:ext cx="1565952" cy="52933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6200" tIns="76200" rIns="76200" bIns="76200" numCol="1" spcCol="1270" anchor="b" anchorCtr="0">
          <a:noAutofit/>
        </a:bodyPr>
        <a:lstStyle/>
        <a:p>
          <a:pPr marL="0" lvl="0" indent="0" algn="l" defTabSz="1333500">
            <a:lnSpc>
              <a:spcPct val="90000"/>
            </a:lnSpc>
            <a:spcBef>
              <a:spcPct val="0"/>
            </a:spcBef>
            <a:spcAft>
              <a:spcPct val="35000"/>
            </a:spcAft>
            <a:buNone/>
          </a:pPr>
          <a:r>
            <a:rPr lang="en-GB" sz="3000" kern="1200" dirty="0"/>
            <a:t>Effect</a:t>
          </a:r>
        </a:p>
      </dsp:txBody>
      <dsp:txXfrm>
        <a:off x="9910508" y="0"/>
        <a:ext cx="1565952" cy="529336"/>
      </dsp:txXfrm>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51FFDCC-CCD1-4EED-AE30-2A7FBF833C00}">
      <dsp:nvSpPr>
        <dsp:cNvPr id="0" name=""/>
        <dsp:cNvSpPr/>
      </dsp:nvSpPr>
      <dsp:spPr>
        <a:xfrm>
          <a:off x="7513" y="0"/>
          <a:ext cx="529336" cy="529336"/>
        </a:xfrm>
        <a:prstGeom prst="ellipse">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BB978E03-0740-4963-B05D-2D2524A72F66}">
      <dsp:nvSpPr>
        <dsp:cNvPr id="0" name=""/>
        <dsp:cNvSpPr/>
      </dsp:nvSpPr>
      <dsp:spPr>
        <a:xfrm>
          <a:off x="60447" y="52933"/>
          <a:ext cx="423468" cy="423468"/>
        </a:xfrm>
        <a:prstGeom prst="chord">
          <a:avLst>
            <a:gd name="adj1" fmla="val 2332194"/>
            <a:gd name="adj2" fmla="val 8587806"/>
          </a:avLst>
        </a:prstGeom>
        <a:solidFill>
          <a:schemeClr val="accent1">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C7DA0FA0-58AD-4056-B9A9-EDCD0304910C}">
      <dsp:nvSpPr>
        <dsp:cNvPr id="0" name=""/>
        <dsp:cNvSpPr/>
      </dsp:nvSpPr>
      <dsp:spPr>
        <a:xfrm>
          <a:off x="647128" y="529336"/>
          <a:ext cx="1565952" cy="222762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40640" tIns="40640" rIns="40640" bIns="40640" numCol="1" spcCol="1270" anchor="t" anchorCtr="0">
          <a:noAutofit/>
        </a:bodyPr>
        <a:lstStyle/>
        <a:p>
          <a:pPr marL="0" lvl="0" indent="0" algn="l" defTabSz="711200">
            <a:lnSpc>
              <a:spcPct val="90000"/>
            </a:lnSpc>
            <a:spcBef>
              <a:spcPct val="0"/>
            </a:spcBef>
            <a:spcAft>
              <a:spcPct val="35000"/>
            </a:spcAft>
            <a:buNone/>
          </a:pPr>
          <a:r>
            <a:rPr lang="en-GB" sz="1600" kern="1200" dirty="0">
              <a:latin typeface="Poppins" panose="00000500000000000000" pitchFamily="2" charset="0"/>
              <a:cs typeface="Poppins" panose="00000500000000000000" pitchFamily="2" charset="0"/>
            </a:rPr>
            <a:t>Emotions and attitudes.</a:t>
          </a:r>
        </a:p>
        <a:p>
          <a:pPr marL="0" lvl="0" indent="0" algn="l" defTabSz="711200">
            <a:lnSpc>
              <a:spcPct val="90000"/>
            </a:lnSpc>
            <a:spcBef>
              <a:spcPct val="0"/>
            </a:spcBef>
            <a:spcAft>
              <a:spcPct val="35000"/>
            </a:spcAft>
            <a:buNone/>
          </a:pPr>
          <a:r>
            <a:rPr lang="en-GB" sz="1600" kern="1200" dirty="0">
              <a:latin typeface="Poppins" panose="00000500000000000000" pitchFamily="2" charset="0"/>
              <a:cs typeface="Poppins" panose="00000500000000000000" pitchFamily="2" charset="0"/>
            </a:rPr>
            <a:t>Intentions.</a:t>
          </a:r>
        </a:p>
        <a:p>
          <a:pPr marL="0" lvl="0" indent="0" algn="l" defTabSz="711200">
            <a:lnSpc>
              <a:spcPct val="90000"/>
            </a:lnSpc>
            <a:spcBef>
              <a:spcPct val="0"/>
            </a:spcBef>
            <a:spcAft>
              <a:spcPct val="35000"/>
            </a:spcAft>
            <a:buNone/>
          </a:pPr>
          <a:r>
            <a:rPr lang="en-GB" sz="1600" kern="1200" dirty="0">
              <a:latin typeface="Poppins" panose="00000500000000000000" pitchFamily="2" charset="0"/>
              <a:cs typeface="Poppins" panose="00000500000000000000" pitchFamily="2" charset="0"/>
            </a:rPr>
            <a:t>Actions within the story.</a:t>
          </a:r>
        </a:p>
      </dsp:txBody>
      <dsp:txXfrm>
        <a:off x="647128" y="529336"/>
        <a:ext cx="1565952" cy="2227622"/>
      </dsp:txXfrm>
    </dsp:sp>
    <dsp:sp modelId="{935D2E54-E682-41DD-9742-77CC3A352920}">
      <dsp:nvSpPr>
        <dsp:cNvPr id="0" name=""/>
        <dsp:cNvSpPr/>
      </dsp:nvSpPr>
      <dsp:spPr>
        <a:xfrm>
          <a:off x="647128" y="0"/>
          <a:ext cx="1565952" cy="52933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6200" tIns="76200" rIns="76200" bIns="76200" numCol="1" spcCol="1270" anchor="b" anchorCtr="0">
          <a:noAutofit/>
        </a:bodyPr>
        <a:lstStyle/>
        <a:p>
          <a:pPr marL="0" lvl="0" indent="0" algn="l" defTabSz="1333500">
            <a:lnSpc>
              <a:spcPct val="90000"/>
            </a:lnSpc>
            <a:spcBef>
              <a:spcPct val="0"/>
            </a:spcBef>
            <a:spcAft>
              <a:spcPct val="35000"/>
            </a:spcAft>
            <a:buNone/>
          </a:pPr>
          <a:r>
            <a:rPr lang="en-GB" sz="3000" kern="1200" dirty="0"/>
            <a:t>Intention</a:t>
          </a:r>
        </a:p>
      </dsp:txBody>
      <dsp:txXfrm>
        <a:off x="647128" y="0"/>
        <a:ext cx="1565952" cy="529336"/>
      </dsp:txXfrm>
    </dsp:sp>
    <dsp:sp modelId="{5B91DD0B-9045-4C92-A7D3-703682291434}">
      <dsp:nvSpPr>
        <dsp:cNvPr id="0" name=""/>
        <dsp:cNvSpPr/>
      </dsp:nvSpPr>
      <dsp:spPr>
        <a:xfrm>
          <a:off x="2323358" y="0"/>
          <a:ext cx="529336" cy="529336"/>
        </a:xfrm>
        <a:prstGeom prst="ellipse">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B19918D2-19F2-4439-B172-73BD2689D3E1}">
      <dsp:nvSpPr>
        <dsp:cNvPr id="0" name=""/>
        <dsp:cNvSpPr/>
      </dsp:nvSpPr>
      <dsp:spPr>
        <a:xfrm>
          <a:off x="2376292" y="52933"/>
          <a:ext cx="423468" cy="423468"/>
        </a:xfrm>
        <a:prstGeom prst="chord">
          <a:avLst>
            <a:gd name="adj1" fmla="val 692220"/>
            <a:gd name="adj2" fmla="val 10107780"/>
          </a:avLst>
        </a:prstGeom>
        <a:solidFill>
          <a:schemeClr val="accent1">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D5A146B6-8E15-4087-9E1F-FC825E96F1C0}">
      <dsp:nvSpPr>
        <dsp:cNvPr id="0" name=""/>
        <dsp:cNvSpPr/>
      </dsp:nvSpPr>
      <dsp:spPr>
        <a:xfrm>
          <a:off x="2962973" y="529336"/>
          <a:ext cx="1565952" cy="222762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40640" tIns="40640" rIns="40640" bIns="40640" numCol="1" spcCol="1270" anchor="t" anchorCtr="0">
          <a:noAutofit/>
        </a:bodyPr>
        <a:lstStyle/>
        <a:p>
          <a:pPr marL="0" lvl="0" indent="0" algn="l" defTabSz="711200">
            <a:lnSpc>
              <a:spcPct val="90000"/>
            </a:lnSpc>
            <a:spcBef>
              <a:spcPct val="0"/>
            </a:spcBef>
            <a:spcAft>
              <a:spcPct val="35000"/>
            </a:spcAft>
            <a:buNone/>
          </a:pPr>
          <a:r>
            <a:rPr lang="en-GB" sz="1600" kern="1200" dirty="0">
              <a:latin typeface="Poppins" panose="00000500000000000000" pitchFamily="2" charset="0"/>
              <a:cs typeface="Poppins" panose="00000500000000000000" pitchFamily="2" charset="0"/>
            </a:rPr>
            <a:t>Choose section, and refer to quote.</a:t>
          </a:r>
        </a:p>
        <a:p>
          <a:pPr marL="0" lvl="0" indent="0" algn="l" defTabSz="711200">
            <a:lnSpc>
              <a:spcPct val="90000"/>
            </a:lnSpc>
            <a:spcBef>
              <a:spcPct val="0"/>
            </a:spcBef>
            <a:spcAft>
              <a:spcPct val="35000"/>
            </a:spcAft>
            <a:buNone/>
          </a:pPr>
          <a:r>
            <a:rPr lang="en-GB" sz="1600" kern="1200" dirty="0">
              <a:latin typeface="Poppins" panose="00000500000000000000" pitchFamily="2" charset="0"/>
              <a:cs typeface="Poppins" panose="00000500000000000000" pitchFamily="2" charset="0"/>
            </a:rPr>
            <a:t>Know you want to expand on this later.</a:t>
          </a:r>
        </a:p>
      </dsp:txBody>
      <dsp:txXfrm>
        <a:off x="2962973" y="529336"/>
        <a:ext cx="1565952" cy="2227622"/>
      </dsp:txXfrm>
    </dsp:sp>
    <dsp:sp modelId="{A3CAADFE-24B8-40E4-8752-84B103452486}">
      <dsp:nvSpPr>
        <dsp:cNvPr id="0" name=""/>
        <dsp:cNvSpPr/>
      </dsp:nvSpPr>
      <dsp:spPr>
        <a:xfrm>
          <a:off x="2962973" y="0"/>
          <a:ext cx="1565952" cy="52933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6200" tIns="76200" rIns="76200" bIns="76200" numCol="1" spcCol="1270" anchor="b" anchorCtr="0">
          <a:noAutofit/>
        </a:bodyPr>
        <a:lstStyle/>
        <a:p>
          <a:pPr marL="0" lvl="0" indent="0" algn="l" defTabSz="1333500">
            <a:lnSpc>
              <a:spcPct val="90000"/>
            </a:lnSpc>
            <a:spcBef>
              <a:spcPct val="0"/>
            </a:spcBef>
            <a:spcAft>
              <a:spcPct val="35000"/>
            </a:spcAft>
            <a:buNone/>
          </a:pPr>
          <a:r>
            <a:rPr lang="en-GB" sz="3000" kern="1200" dirty="0"/>
            <a:t>Quote</a:t>
          </a:r>
        </a:p>
      </dsp:txBody>
      <dsp:txXfrm>
        <a:off x="2962973" y="0"/>
        <a:ext cx="1565952" cy="529336"/>
      </dsp:txXfrm>
    </dsp:sp>
    <dsp:sp modelId="{C8462C27-3F8C-4AC4-BBC4-5F0681A5197A}">
      <dsp:nvSpPr>
        <dsp:cNvPr id="0" name=""/>
        <dsp:cNvSpPr/>
      </dsp:nvSpPr>
      <dsp:spPr>
        <a:xfrm>
          <a:off x="4639204" y="0"/>
          <a:ext cx="529336" cy="529336"/>
        </a:xfrm>
        <a:prstGeom prst="ellipse">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C00AEE18-D8A0-4510-AD93-6F2862E8C850}">
      <dsp:nvSpPr>
        <dsp:cNvPr id="0" name=""/>
        <dsp:cNvSpPr/>
      </dsp:nvSpPr>
      <dsp:spPr>
        <a:xfrm>
          <a:off x="4692137" y="52933"/>
          <a:ext cx="423468" cy="423468"/>
        </a:xfrm>
        <a:prstGeom prst="chord">
          <a:avLst>
            <a:gd name="adj1" fmla="val 20907780"/>
            <a:gd name="adj2" fmla="val 11492220"/>
          </a:avLst>
        </a:prstGeom>
        <a:solidFill>
          <a:schemeClr val="accent1">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BACDA96F-5B0C-4B35-9713-D199AC45D088}">
      <dsp:nvSpPr>
        <dsp:cNvPr id="0" name=""/>
        <dsp:cNvSpPr/>
      </dsp:nvSpPr>
      <dsp:spPr>
        <a:xfrm>
          <a:off x="5278818" y="529336"/>
          <a:ext cx="1565952" cy="222762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40640" tIns="40640" rIns="40640" bIns="40640" numCol="1" spcCol="1270" anchor="t" anchorCtr="0">
          <a:noAutofit/>
        </a:bodyPr>
        <a:lstStyle/>
        <a:p>
          <a:pPr marL="0" lvl="0" indent="0" algn="l" defTabSz="711200">
            <a:lnSpc>
              <a:spcPct val="90000"/>
            </a:lnSpc>
            <a:spcBef>
              <a:spcPct val="0"/>
            </a:spcBef>
            <a:spcAft>
              <a:spcPct val="35000"/>
            </a:spcAft>
            <a:buNone/>
          </a:pPr>
          <a:r>
            <a:rPr lang="en-GB" sz="1600" kern="1200" dirty="0">
              <a:latin typeface="Poppins" panose="00000500000000000000" pitchFamily="2" charset="0"/>
              <a:cs typeface="Poppins" panose="00000500000000000000" pitchFamily="2" charset="0"/>
            </a:rPr>
            <a:t>Consider different vocal ideas.</a:t>
          </a:r>
        </a:p>
        <a:p>
          <a:pPr marL="0" lvl="0" indent="0" algn="l" defTabSz="711200">
            <a:lnSpc>
              <a:spcPct val="90000"/>
            </a:lnSpc>
            <a:spcBef>
              <a:spcPct val="0"/>
            </a:spcBef>
            <a:spcAft>
              <a:spcPct val="35000"/>
            </a:spcAft>
            <a:buNone/>
          </a:pPr>
          <a:r>
            <a:rPr lang="en-GB" sz="1600" kern="1200" dirty="0">
              <a:latin typeface="Poppins" panose="00000500000000000000" pitchFamily="2" charset="0"/>
              <a:cs typeface="Poppins" panose="00000500000000000000" pitchFamily="2" charset="0"/>
            </a:rPr>
            <a:t>How would ___ use their voice?</a:t>
          </a:r>
        </a:p>
      </dsp:txBody>
      <dsp:txXfrm>
        <a:off x="5278818" y="529336"/>
        <a:ext cx="1565952" cy="2227622"/>
      </dsp:txXfrm>
    </dsp:sp>
    <dsp:sp modelId="{64EE029C-F8A9-4AEC-9003-0F5F4B8A4297}">
      <dsp:nvSpPr>
        <dsp:cNvPr id="0" name=""/>
        <dsp:cNvSpPr/>
      </dsp:nvSpPr>
      <dsp:spPr>
        <a:xfrm>
          <a:off x="5278818" y="0"/>
          <a:ext cx="1565952" cy="52933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6200" tIns="76200" rIns="76200" bIns="76200" numCol="1" spcCol="1270" anchor="b" anchorCtr="0">
          <a:noAutofit/>
        </a:bodyPr>
        <a:lstStyle/>
        <a:p>
          <a:pPr marL="0" lvl="0" indent="0" algn="l" defTabSz="1333500">
            <a:lnSpc>
              <a:spcPct val="90000"/>
            </a:lnSpc>
            <a:spcBef>
              <a:spcPct val="0"/>
            </a:spcBef>
            <a:spcAft>
              <a:spcPct val="35000"/>
            </a:spcAft>
            <a:buNone/>
          </a:pPr>
          <a:r>
            <a:rPr lang="en-GB" sz="3000" kern="1200" dirty="0"/>
            <a:t>Vocal</a:t>
          </a:r>
        </a:p>
      </dsp:txBody>
      <dsp:txXfrm>
        <a:off x="5278818" y="0"/>
        <a:ext cx="1565952" cy="529336"/>
      </dsp:txXfrm>
    </dsp:sp>
    <dsp:sp modelId="{A3E57A98-71ED-419E-80A0-2A73E2371056}">
      <dsp:nvSpPr>
        <dsp:cNvPr id="0" name=""/>
        <dsp:cNvSpPr/>
      </dsp:nvSpPr>
      <dsp:spPr>
        <a:xfrm>
          <a:off x="6955049" y="0"/>
          <a:ext cx="529336" cy="529336"/>
        </a:xfrm>
        <a:prstGeom prst="ellipse">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52CD03A2-35E3-44FF-95CB-57679CF795B4}">
      <dsp:nvSpPr>
        <dsp:cNvPr id="0" name=""/>
        <dsp:cNvSpPr/>
      </dsp:nvSpPr>
      <dsp:spPr>
        <a:xfrm>
          <a:off x="7007982" y="52933"/>
          <a:ext cx="423468" cy="423468"/>
        </a:xfrm>
        <a:prstGeom prst="chord">
          <a:avLst>
            <a:gd name="adj1" fmla="val 19267806"/>
            <a:gd name="adj2" fmla="val 13012194"/>
          </a:avLst>
        </a:prstGeom>
        <a:solidFill>
          <a:schemeClr val="accent1">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0F809F16-B50A-4575-9468-0CA37D9E569F}">
      <dsp:nvSpPr>
        <dsp:cNvPr id="0" name=""/>
        <dsp:cNvSpPr/>
      </dsp:nvSpPr>
      <dsp:spPr>
        <a:xfrm>
          <a:off x="7594663" y="529336"/>
          <a:ext cx="1565952" cy="222762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40640" tIns="40640" rIns="40640" bIns="40640" numCol="1" spcCol="1270" anchor="t" anchorCtr="0">
          <a:noAutofit/>
        </a:bodyPr>
        <a:lstStyle/>
        <a:p>
          <a:pPr marL="0" lvl="0" indent="0" algn="l" defTabSz="711200">
            <a:lnSpc>
              <a:spcPct val="90000"/>
            </a:lnSpc>
            <a:spcBef>
              <a:spcPct val="0"/>
            </a:spcBef>
            <a:spcAft>
              <a:spcPct val="35000"/>
            </a:spcAft>
            <a:buNone/>
          </a:pPr>
          <a:r>
            <a:rPr lang="en-GB" sz="1600" kern="1200" dirty="0">
              <a:latin typeface="Poppins" panose="00000500000000000000" pitchFamily="2" charset="0"/>
              <a:cs typeface="Poppins" panose="00000500000000000000" pitchFamily="2" charset="0"/>
            </a:rPr>
            <a:t>Pace/ pitch / pause / accent / volume / tone.</a:t>
          </a:r>
        </a:p>
        <a:p>
          <a:pPr marL="0" lvl="0" indent="0" algn="l" defTabSz="711200">
            <a:lnSpc>
              <a:spcPct val="90000"/>
            </a:lnSpc>
            <a:spcBef>
              <a:spcPct val="0"/>
            </a:spcBef>
            <a:spcAft>
              <a:spcPct val="35000"/>
            </a:spcAft>
            <a:buNone/>
          </a:pPr>
          <a:r>
            <a:rPr lang="en-GB" sz="1600" kern="1200" dirty="0">
              <a:latin typeface="Poppins" panose="00000500000000000000" pitchFamily="2" charset="0"/>
              <a:cs typeface="Poppins" panose="00000500000000000000" pitchFamily="2" charset="0"/>
            </a:rPr>
            <a:t>Expressions.</a:t>
          </a:r>
        </a:p>
        <a:p>
          <a:pPr marL="0" lvl="0" indent="0" algn="l" defTabSz="711200">
            <a:lnSpc>
              <a:spcPct val="90000"/>
            </a:lnSpc>
            <a:spcBef>
              <a:spcPct val="0"/>
            </a:spcBef>
            <a:spcAft>
              <a:spcPct val="35000"/>
            </a:spcAft>
            <a:buNone/>
          </a:pPr>
          <a:r>
            <a:rPr lang="en-GB" sz="1600" kern="1200" dirty="0">
              <a:latin typeface="Poppins" panose="00000500000000000000" pitchFamily="2" charset="0"/>
              <a:cs typeface="Poppins" panose="00000500000000000000" pitchFamily="2" charset="0"/>
            </a:rPr>
            <a:t>Gestures.</a:t>
          </a:r>
        </a:p>
        <a:p>
          <a:pPr marL="0" lvl="0" indent="0" algn="l" defTabSz="711200">
            <a:lnSpc>
              <a:spcPct val="90000"/>
            </a:lnSpc>
            <a:spcBef>
              <a:spcPct val="0"/>
            </a:spcBef>
            <a:spcAft>
              <a:spcPct val="35000"/>
            </a:spcAft>
            <a:buNone/>
          </a:pPr>
          <a:r>
            <a:rPr lang="en-GB" sz="1600" kern="1200" dirty="0">
              <a:latin typeface="Poppins" panose="00000500000000000000" pitchFamily="2" charset="0"/>
              <a:cs typeface="Poppins" panose="00000500000000000000" pitchFamily="2" charset="0"/>
            </a:rPr>
            <a:t>Posture.</a:t>
          </a:r>
        </a:p>
        <a:p>
          <a:pPr marL="0" lvl="0" indent="0" algn="l" defTabSz="711200">
            <a:lnSpc>
              <a:spcPct val="90000"/>
            </a:lnSpc>
            <a:spcBef>
              <a:spcPct val="0"/>
            </a:spcBef>
            <a:spcAft>
              <a:spcPct val="35000"/>
            </a:spcAft>
            <a:buNone/>
          </a:pPr>
          <a:r>
            <a:rPr lang="en-GB" sz="1600" kern="1200" dirty="0">
              <a:latin typeface="Poppins" panose="00000500000000000000" pitchFamily="2" charset="0"/>
              <a:cs typeface="Poppins" panose="00000500000000000000" pitchFamily="2" charset="0"/>
            </a:rPr>
            <a:t>Stance.</a:t>
          </a:r>
        </a:p>
        <a:p>
          <a:pPr marL="0" lvl="0" indent="0" algn="l" defTabSz="711200">
            <a:lnSpc>
              <a:spcPct val="90000"/>
            </a:lnSpc>
            <a:spcBef>
              <a:spcPct val="0"/>
            </a:spcBef>
            <a:spcAft>
              <a:spcPct val="35000"/>
            </a:spcAft>
            <a:buNone/>
          </a:pPr>
          <a:r>
            <a:rPr lang="en-GB" sz="1600" kern="1200" dirty="0">
              <a:latin typeface="Poppins" panose="00000500000000000000" pitchFamily="2" charset="0"/>
              <a:cs typeface="Poppins" panose="00000500000000000000" pitchFamily="2" charset="0"/>
            </a:rPr>
            <a:t>Use of space.</a:t>
          </a:r>
        </a:p>
        <a:p>
          <a:pPr marL="0" lvl="0" indent="0" algn="l" defTabSz="711200">
            <a:lnSpc>
              <a:spcPct val="90000"/>
            </a:lnSpc>
            <a:spcBef>
              <a:spcPct val="0"/>
            </a:spcBef>
            <a:spcAft>
              <a:spcPct val="35000"/>
            </a:spcAft>
            <a:buNone/>
          </a:pPr>
          <a:r>
            <a:rPr lang="en-GB" sz="1600" kern="1200" dirty="0">
              <a:latin typeface="Poppins" panose="00000500000000000000" pitchFamily="2" charset="0"/>
              <a:cs typeface="Poppins" panose="00000500000000000000" pitchFamily="2" charset="0"/>
            </a:rPr>
            <a:t>Gait / movement.</a:t>
          </a:r>
          <a:endParaRPr lang="en-GB" sz="1500" kern="1200" dirty="0">
            <a:latin typeface="Poppins" panose="00000500000000000000" pitchFamily="2" charset="0"/>
            <a:cs typeface="Poppins" panose="00000500000000000000" pitchFamily="2" charset="0"/>
          </a:endParaRPr>
        </a:p>
      </dsp:txBody>
      <dsp:txXfrm>
        <a:off x="7594663" y="529336"/>
        <a:ext cx="1565952" cy="2227622"/>
      </dsp:txXfrm>
    </dsp:sp>
    <dsp:sp modelId="{597D3A8C-2476-4A61-84DF-694A29DF91C6}">
      <dsp:nvSpPr>
        <dsp:cNvPr id="0" name=""/>
        <dsp:cNvSpPr/>
      </dsp:nvSpPr>
      <dsp:spPr>
        <a:xfrm>
          <a:off x="7594663" y="0"/>
          <a:ext cx="1565952" cy="52933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6200" tIns="76200" rIns="76200" bIns="76200" numCol="1" spcCol="1270" anchor="b" anchorCtr="0">
          <a:noAutofit/>
        </a:bodyPr>
        <a:lstStyle/>
        <a:p>
          <a:pPr marL="0" lvl="0" indent="0" algn="l" defTabSz="1333500">
            <a:lnSpc>
              <a:spcPct val="90000"/>
            </a:lnSpc>
            <a:spcBef>
              <a:spcPct val="0"/>
            </a:spcBef>
            <a:spcAft>
              <a:spcPct val="35000"/>
            </a:spcAft>
            <a:buNone/>
          </a:pPr>
          <a:r>
            <a:rPr lang="en-GB" sz="3000" kern="1200" dirty="0"/>
            <a:t>Physical</a:t>
          </a:r>
        </a:p>
      </dsp:txBody>
      <dsp:txXfrm>
        <a:off x="7594663" y="0"/>
        <a:ext cx="1565952" cy="529336"/>
      </dsp:txXfrm>
    </dsp:sp>
    <dsp:sp modelId="{D0020C8C-A731-429F-A83A-E0F54362FEE2}">
      <dsp:nvSpPr>
        <dsp:cNvPr id="0" name=""/>
        <dsp:cNvSpPr/>
      </dsp:nvSpPr>
      <dsp:spPr>
        <a:xfrm>
          <a:off x="9270894" y="0"/>
          <a:ext cx="529336" cy="529336"/>
        </a:xfrm>
        <a:prstGeom prst="ellipse">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A553F927-A970-4F1D-8B37-FDC349907577}">
      <dsp:nvSpPr>
        <dsp:cNvPr id="0" name=""/>
        <dsp:cNvSpPr/>
      </dsp:nvSpPr>
      <dsp:spPr>
        <a:xfrm>
          <a:off x="9323827" y="52933"/>
          <a:ext cx="423468" cy="423468"/>
        </a:xfrm>
        <a:prstGeom prst="chord">
          <a:avLst>
            <a:gd name="adj1" fmla="val 16200000"/>
            <a:gd name="adj2" fmla="val 16200000"/>
          </a:avLst>
        </a:prstGeom>
        <a:solidFill>
          <a:schemeClr val="accent1">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8DE002E7-8132-4B10-B88B-C140B7EF9D97}">
      <dsp:nvSpPr>
        <dsp:cNvPr id="0" name=""/>
        <dsp:cNvSpPr/>
      </dsp:nvSpPr>
      <dsp:spPr>
        <a:xfrm>
          <a:off x="9910508" y="529336"/>
          <a:ext cx="1565952" cy="222762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40640" tIns="40640" rIns="40640" bIns="40640" numCol="1" spcCol="1270" anchor="t" anchorCtr="0">
          <a:noAutofit/>
        </a:bodyPr>
        <a:lstStyle/>
        <a:p>
          <a:pPr marL="0" lvl="0" indent="0" algn="l" defTabSz="711200">
            <a:lnSpc>
              <a:spcPct val="90000"/>
            </a:lnSpc>
            <a:spcBef>
              <a:spcPct val="0"/>
            </a:spcBef>
            <a:spcAft>
              <a:spcPct val="35000"/>
            </a:spcAft>
            <a:buNone/>
          </a:pPr>
          <a:r>
            <a:rPr lang="en-GB" sz="1600" kern="1200" dirty="0">
              <a:latin typeface="Poppins" panose="00000500000000000000" pitchFamily="2" charset="0"/>
              <a:cs typeface="Poppins" panose="00000500000000000000" pitchFamily="2" charset="0"/>
            </a:rPr>
            <a:t>What would this convey to the audience? </a:t>
          </a:r>
        </a:p>
        <a:p>
          <a:pPr marL="0" lvl="0" indent="0" algn="l" defTabSz="711200">
            <a:lnSpc>
              <a:spcPct val="90000"/>
            </a:lnSpc>
            <a:spcBef>
              <a:spcPct val="0"/>
            </a:spcBef>
            <a:spcAft>
              <a:spcPct val="35000"/>
            </a:spcAft>
            <a:buNone/>
          </a:pPr>
          <a:r>
            <a:rPr lang="en-GB" sz="1600" kern="1200" dirty="0">
              <a:latin typeface="Poppins" panose="00000500000000000000" pitchFamily="2" charset="0"/>
              <a:cs typeface="Poppins" panose="00000500000000000000" pitchFamily="2" charset="0"/>
            </a:rPr>
            <a:t>What impact do I want to achieve?</a:t>
          </a:r>
        </a:p>
      </dsp:txBody>
      <dsp:txXfrm>
        <a:off x="9910508" y="529336"/>
        <a:ext cx="1565952" cy="2227622"/>
      </dsp:txXfrm>
    </dsp:sp>
    <dsp:sp modelId="{ACA31C2B-34FE-4FD5-BFC1-62D68EF58AA9}">
      <dsp:nvSpPr>
        <dsp:cNvPr id="0" name=""/>
        <dsp:cNvSpPr/>
      </dsp:nvSpPr>
      <dsp:spPr>
        <a:xfrm>
          <a:off x="9910508" y="0"/>
          <a:ext cx="1565952" cy="52933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6200" tIns="76200" rIns="76200" bIns="76200" numCol="1" spcCol="1270" anchor="b" anchorCtr="0">
          <a:noAutofit/>
        </a:bodyPr>
        <a:lstStyle/>
        <a:p>
          <a:pPr marL="0" lvl="0" indent="0" algn="l" defTabSz="1333500">
            <a:lnSpc>
              <a:spcPct val="90000"/>
            </a:lnSpc>
            <a:spcBef>
              <a:spcPct val="0"/>
            </a:spcBef>
            <a:spcAft>
              <a:spcPct val="35000"/>
            </a:spcAft>
            <a:buNone/>
          </a:pPr>
          <a:r>
            <a:rPr lang="en-GB" sz="3000" kern="1200" dirty="0"/>
            <a:t>Effect</a:t>
          </a:r>
        </a:p>
      </dsp:txBody>
      <dsp:txXfrm>
        <a:off x="9910508" y="0"/>
        <a:ext cx="1565952" cy="529336"/>
      </dsp:txXfrm>
    </dsp:sp>
  </dsp:spTree>
</dsp:drawing>
</file>

<file path=ppt/diagrams/layout1.xml><?xml version="1.0" encoding="utf-8"?>
<dgm:layoutDef xmlns:dgm="http://schemas.openxmlformats.org/drawingml/2006/diagram" xmlns:a="http://schemas.openxmlformats.org/drawingml/2006/main" uniqueId="urn:microsoft.com/office/officeart/2008/layout/IncreasingCircleProcess">
  <dgm:title val=""/>
  <dgm:desc val=""/>
  <dgm:catLst>
    <dgm:cat type="list" pri="8300"/>
    <dgm:cat type="process" pri="4300"/>
  </dgm:catLst>
  <dgm:sampData>
    <dgm:dataModel>
      <dgm:ptLst>
        <dgm:pt modelId="0" type="doc"/>
        <dgm:pt modelId="10">
          <dgm:prSet phldr="1"/>
        </dgm:pt>
        <dgm:pt modelId="11">
          <dgm:prSet phldr="1"/>
        </dgm:pt>
        <dgm:pt modelId="20">
          <dgm:prSet phldr="1"/>
        </dgm:pt>
        <dgm:pt modelId="21">
          <dgm:prSet phldr="1"/>
        </dgm:pt>
        <dgm:pt modelId="30">
          <dgm:prSet phldr="1"/>
        </dgm:pt>
        <dgm:pt modelId="31">
          <dgm:prSet phldr="1"/>
        </dgm:pt>
      </dgm:ptLst>
      <dgm:cxnLst>
        <dgm:cxn modelId="40" srcId="0" destId="10" srcOrd="0" destOrd="0"/>
        <dgm:cxn modelId="12" srcId="10" destId="11" srcOrd="0" destOrd="0"/>
        <dgm:cxn modelId="50" srcId="0" destId="20" srcOrd="1" destOrd="0"/>
        <dgm:cxn modelId="22" srcId="20" destId="21" srcOrd="0" destOrd="0"/>
        <dgm:cxn modelId="60" srcId="0" destId="30" srcOrd="2" destOrd="0"/>
        <dgm:cxn modelId="32" srcId="30" destId="31" srcOrd="0" destOrd="0"/>
      </dgm:cxnLst>
      <dgm:bg/>
      <dgm:whole/>
    </dgm:dataModel>
  </dgm:sampData>
  <dgm:styleData>
    <dgm:dataModel>
      <dgm:ptLst>
        <dgm:pt modelId="0" type="doc"/>
        <dgm:pt modelId="10">
          <dgm:prSet phldr="1"/>
        </dgm:pt>
        <dgm:pt modelId="20">
          <dgm:prSet phldr="1"/>
        </dgm:pt>
      </dgm:ptLst>
      <dgm:cxnLst>
        <dgm:cxn modelId="30" srcId="0" destId="10" srcOrd="0" destOrd="0"/>
        <dgm:cxn modelId="40" srcId="0" destId="20" srcOrd="1" destOrd="0"/>
      </dgm:cxnLst>
      <dgm:bg/>
      <dgm:whole/>
    </dgm:dataModel>
  </dgm:styleData>
  <dgm:clrData>
    <dgm:dataModel>
      <dgm:ptLst>
        <dgm:pt modelId="0" type="doc"/>
        <dgm:pt modelId="10">
          <dgm:prSet phldr="1"/>
        </dgm:pt>
        <dgm:pt modelId="20">
          <dgm:prSet phldr="1"/>
        </dgm:pt>
      </dgm:ptLst>
      <dgm:cxnLst>
        <dgm:cxn modelId="30" srcId="0" destId="10" srcOrd="0" destOrd="0"/>
        <dgm:cxn modelId="40" srcId="0" destId="20" srcOrd="1" destOrd="0"/>
      </dgm:cxnLst>
      <dgm:bg/>
      <dgm:whole/>
    </dgm:dataModel>
  </dgm:clrData>
  <dgm:layoutNode name="Name0">
    <dgm:varLst>
      <dgm:chMax val="7"/>
      <dgm:chPref val="7"/>
      <dgm:dir/>
      <dgm:animOne val="branch"/>
      <dgm:animLvl val="lvl"/>
    </dgm:varLst>
    <dgm:choose name="Name1">
      <dgm:if name="Name2" func="var" arg="dir" op="equ" val="norm">
        <dgm:alg type="lin">
          <dgm:param type="linDir" val="fromL"/>
          <dgm:param type="horzAlign" val="ctr"/>
          <dgm:param type="vertAlign" val="t"/>
        </dgm:alg>
      </dgm:if>
      <dgm:else name="Name3">
        <dgm:alg type="lin">
          <dgm:param type="linDir" val="fromR"/>
          <dgm:param type="horzAlign" val="ctr"/>
          <dgm:param type="vertAlign" val="t"/>
        </dgm:alg>
      </dgm:else>
    </dgm:choose>
    <dgm:shape xmlns:r="http://schemas.openxmlformats.org/officeDocument/2006/relationships" r:blip="">
      <dgm:adjLst/>
    </dgm:shape>
    <dgm:constrLst>
      <dgm:constr type="primFontSz" for="des" forName="Child" val="65"/>
      <dgm:constr type="primFontSz" for="des" forName="Parent" val="65"/>
      <dgm:constr type="primFontSz" for="des" forName="Child" refType="primFontSz" refFor="des" refForName="Parent" op="lte"/>
      <dgm:constr type="w" for="ch" forName="composite" refType="w"/>
      <dgm:constr type="h" for="ch" forName="composite" refType="h"/>
      <dgm:constr type="sp" refType="w" refFor="ch" refForName="composite" op="equ" fact="0.05"/>
      <dgm:constr type="w" for="ch" forName="sibTrans" refType="h" refFor="ch" refForName="composite" op="equ" fact="0.04"/>
    </dgm:constrLst>
    <dgm:forEach name="nodesForEach" axis="ch" ptType="node" cnt="7">
      <dgm:layoutNode name="composite">
        <dgm:alg type="composite">
          <dgm:param type="ar" val="0.8"/>
        </dgm:alg>
        <dgm:choose name="Name4">
          <dgm:if name="Name5" func="var" arg="dir" op="equ" val="norm">
            <dgm:constrLst>
              <dgm:constr type="l" for="ch" forName="Child" refType="w" fact="0.29"/>
              <dgm:constr type="t" for="ch" forName="Child" refType="h" fact="0.192"/>
              <dgm:constr type="w" for="ch" forName="Child" refType="w" fact="0.71"/>
              <dgm:constr type="h" for="ch" forName="Child" refType="h" fact="0.808"/>
              <dgm:constr type="l" for="ch" forName="Parent" refType="w" fact="0.29"/>
              <dgm:constr type="t" for="ch" forName="Parent" refType="h" fact="0"/>
              <dgm:constr type="w" for="ch" forName="Parent" refType="w" fact="0.71"/>
              <dgm:constr type="h" for="ch" forName="Parent" refType="h" fact="0.192"/>
              <dgm:constr type="l" for="ch" forName="BackAccent" refType="w" fact="0"/>
              <dgm:constr type="t" for="ch" forName="BackAccent" refType="h" fact="0"/>
              <dgm:constr type="w" for="ch" forName="BackAccent" refType="w" fact="0.24"/>
              <dgm:constr type="h" for="ch" forName="BackAccent" refType="h" fact="0.192"/>
              <dgm:constr type="l" for="ch" forName="Accent" refType="w" fact="0.024"/>
              <dgm:constr type="t" for="ch" forName="Accent" refType="h" fact="0.0192"/>
              <dgm:constr type="w" for="ch" forName="Accent" refType="w" fact="0.192"/>
              <dgm:constr type="h" for="ch" forName="Accent" refType="h" fact="0.1536"/>
            </dgm:constrLst>
          </dgm:if>
          <dgm:else name="Name6">
            <dgm:constrLst>
              <dgm:constr type="r" for="ch" forName="Child" refType="w" fact="0.71"/>
              <dgm:constr type="t" for="ch" forName="Child" refType="h" fact="0.192"/>
              <dgm:constr type="w" for="ch" forName="Child" refType="w" fact="0.71"/>
              <dgm:constr type="h" for="ch" forName="Child" refType="h" fact="0.808"/>
              <dgm:constr type="r" for="ch" forName="Parent" refType="w" fact="0.71"/>
              <dgm:constr type="t" for="ch" forName="Parent" refType="h" fact="0"/>
              <dgm:constr type="w" for="ch" forName="Parent" refType="w" fact="0.71"/>
              <dgm:constr type="h" for="ch" forName="Parent" refType="h" fact="0.192"/>
              <dgm:constr type="r" for="ch" forName="BackAccent" refType="w"/>
              <dgm:constr type="t" for="ch" forName="BackAccent" refType="h" fact="0"/>
              <dgm:constr type="w" for="ch" forName="BackAccent" refType="w" fact="0.24"/>
              <dgm:constr type="h" for="ch" forName="BackAccent" refType="h" fact="0.192"/>
              <dgm:constr type="r" for="ch" forName="Accent" refType="w" fact="0.976"/>
              <dgm:constr type="t" for="ch" forName="Accent" refType="h" fact="0.0192"/>
              <dgm:constr type="w" for="ch" forName="Accent" refType="w" fact="0.192"/>
              <dgm:constr type="h" for="ch" forName="Accent" refType="h" fact="0.1536"/>
            </dgm:constrLst>
          </dgm:else>
        </dgm:choose>
        <dgm:layoutNode name="BackAccent" styleLbl="bgShp">
          <dgm:alg type="sp"/>
          <dgm:shape xmlns:r="http://schemas.openxmlformats.org/officeDocument/2006/relationships" type="ellipse" r:blip="">
            <dgm:adjLst/>
          </dgm:shape>
          <dgm:presOf/>
        </dgm:layoutNode>
        <dgm:layoutNode name="Accent" styleLbl="alignNode1">
          <dgm:alg type="sp"/>
          <dgm:choose name="Name7">
            <dgm:if name="Name8" axis="precedSib" ptType="node" func="cnt" op="equ" val="0">
              <dgm:choose name="Name9">
                <dgm:if name="Name10" axis="followSib" ptType="node" func="cnt" op="equ" val="0">
                  <dgm:shape xmlns:r="http://schemas.openxmlformats.org/officeDocument/2006/relationships" type="chord" r:blip="">
                    <dgm:adjLst>
                      <dgm:adj idx="1" val="-90"/>
                      <dgm:adj idx="2" val="-90"/>
                    </dgm:adjLst>
                  </dgm:shape>
                </dgm:if>
                <dgm:if name="Name11" axis="followSib" ptType="node" func="cnt" op="equ" val="1">
                  <dgm:shape xmlns:r="http://schemas.openxmlformats.org/officeDocument/2006/relationships" type="chord" r:blip="">
                    <dgm:adjLst>
                      <dgm:adj idx="1" val="0"/>
                      <dgm:adj idx="2" val="180"/>
                    </dgm:adjLst>
                  </dgm:shape>
                </dgm:if>
                <dgm:if name="Name12" axis="followSib" ptType="node" func="cnt" op="equ" val="2">
                  <dgm:shape xmlns:r="http://schemas.openxmlformats.org/officeDocument/2006/relationships" type="chord" r:blip="">
                    <dgm:adjLst>
                      <dgm:adj idx="1" val="19.4712"/>
                      <dgm:adj idx="2" val="160.5288"/>
                    </dgm:adjLst>
                  </dgm:shape>
                </dgm:if>
                <dgm:if name="Name13" axis="followSib" ptType="node" func="cnt" op="equ" val="3">
                  <dgm:shape xmlns:r="http://schemas.openxmlformats.org/officeDocument/2006/relationships" type="chord" r:blip="">
                    <dgm:adjLst>
                      <dgm:adj idx="1" val="30"/>
                      <dgm:adj idx="2" val="150"/>
                    </dgm:adjLst>
                  </dgm:shape>
                </dgm:if>
                <dgm:if name="Name14" axis="followSib" ptType="node" func="cnt" op="equ" val="4">
                  <dgm:shape xmlns:r="http://schemas.openxmlformats.org/officeDocument/2006/relationships" type="chord" r:blip="">
                    <dgm:adjLst>
                      <dgm:adj idx="1" val="38.8699"/>
                      <dgm:adj idx="2" val="143.1301"/>
                    </dgm:adjLst>
                  </dgm:shape>
                </dgm:if>
                <dgm:if name="Name15" axis="followSib" ptType="node" func="cnt" op="equ" val="5">
                  <dgm:shape xmlns:r="http://schemas.openxmlformats.org/officeDocument/2006/relationships" type="chord" r:blip="">
                    <dgm:adjLst>
                      <dgm:adj idx="1" val="41.8103"/>
                      <dgm:adj idx="2" val="138.1897"/>
                    </dgm:adjLst>
                  </dgm:shape>
                </dgm:if>
                <dgm:else name="Name16">
                  <dgm:shape xmlns:r="http://schemas.openxmlformats.org/officeDocument/2006/relationships" type="chord" r:blip="">
                    <dgm:adjLst>
                      <dgm:adj idx="1" val="45.5847"/>
                      <dgm:adj idx="2" val="134.4153"/>
                    </dgm:adjLst>
                  </dgm:shape>
                </dgm:else>
              </dgm:choose>
            </dgm:if>
            <dgm:if name="Name17" axis="precedSib" ptType="node" func="cnt" op="equ" val="1">
              <dgm:choose name="Name18">
                <dgm:if name="Name19" axis="followSib" ptType="node" func="cnt" op="equ" val="0">
                  <dgm:shape xmlns:r="http://schemas.openxmlformats.org/officeDocument/2006/relationships" type="chord" r:blip="">
                    <dgm:adjLst>
                      <dgm:adj idx="1" val="-90"/>
                      <dgm:adj idx="2" val="-90"/>
                    </dgm:adjLst>
                  </dgm:shape>
                </dgm:if>
                <dgm:if name="Name20" axis="followSib" ptType="node" func="cnt" op="equ" val="1">
                  <dgm:shape xmlns:r="http://schemas.openxmlformats.org/officeDocument/2006/relationships" type="chord" r:blip="">
                    <dgm:adjLst>
                      <dgm:adj idx="1" val="-19.4712"/>
                      <dgm:adj idx="2" val="-160.5288"/>
                    </dgm:adjLst>
                  </dgm:shape>
                </dgm:if>
                <dgm:if name="Name21" axis="followSib" ptType="node" func="cnt" op="equ" val="2">
                  <dgm:shape xmlns:r="http://schemas.openxmlformats.org/officeDocument/2006/relationships" type="chord" r:blip="">
                    <dgm:adjLst>
                      <dgm:adj idx="1" val="0"/>
                      <dgm:adj idx="2" val="180"/>
                    </dgm:adjLst>
                  </dgm:shape>
                </dgm:if>
                <dgm:if name="Name22" axis="followSib" ptType="node" func="cnt" op="equ" val="3">
                  <dgm:shape xmlns:r="http://schemas.openxmlformats.org/officeDocument/2006/relationships" type="chord" r:blip="">
                    <dgm:adjLst>
                      <dgm:adj idx="1" val="11.537"/>
                      <dgm:adj idx="2" val="168.463"/>
                    </dgm:adjLst>
                  </dgm:shape>
                </dgm:if>
                <dgm:if name="Name23" axis="followSib" ptType="node" func="cnt" op="equ" val="4">
                  <dgm:shape xmlns:r="http://schemas.openxmlformats.org/officeDocument/2006/relationships" type="chord" r:blip="">
                    <dgm:adjLst>
                      <dgm:adj idx="1" val="19.4712"/>
                      <dgm:adj idx="2" val="160.5288"/>
                    </dgm:adjLst>
                  </dgm:shape>
                </dgm:if>
                <dgm:else name="Name24">
                  <dgm:shape xmlns:r="http://schemas.openxmlformats.org/officeDocument/2006/relationships" type="chord" r:blip="">
                    <dgm:adjLst>
                      <dgm:adj idx="1" val="25.3769"/>
                      <dgm:adj idx="2" val="154.6231"/>
                    </dgm:adjLst>
                  </dgm:shape>
                </dgm:else>
              </dgm:choose>
            </dgm:if>
            <dgm:if name="Name25" axis="precedSib" ptType="node" func="cnt" op="equ" val="2">
              <dgm:choose name="Name26">
                <dgm:if name="Name27" axis="followSib" ptType="node" func="cnt" op="equ" val="0">
                  <dgm:shape xmlns:r="http://schemas.openxmlformats.org/officeDocument/2006/relationships" type="chord" r:blip="">
                    <dgm:adjLst>
                      <dgm:adj idx="1" val="-90"/>
                      <dgm:adj idx="2" val="-90"/>
                    </dgm:adjLst>
                  </dgm:shape>
                </dgm:if>
                <dgm:if name="Name28" axis="followSib" ptType="node" func="cnt" op="equ" val="1">
                  <dgm:shape xmlns:r="http://schemas.openxmlformats.org/officeDocument/2006/relationships" type="chord" r:blip="">
                    <dgm:adjLst>
                      <dgm:adj idx="1" val="-30"/>
                      <dgm:adj idx="2" val="-150"/>
                    </dgm:adjLst>
                  </dgm:shape>
                </dgm:if>
                <dgm:if name="Name29" axis="followSib" ptType="node" func="cnt" op="equ" val="2">
                  <dgm:shape xmlns:r="http://schemas.openxmlformats.org/officeDocument/2006/relationships" type="chord" r:blip="">
                    <dgm:adjLst>
                      <dgm:adj idx="1" val="-11.537"/>
                      <dgm:adj idx="2" val="-168.463"/>
                    </dgm:adjLst>
                  </dgm:shape>
                </dgm:if>
                <dgm:if name="Name30" axis="followSib" ptType="node" func="cnt" op="equ" val="3">
                  <dgm:shape xmlns:r="http://schemas.openxmlformats.org/officeDocument/2006/relationships" type="chord" r:blip="">
                    <dgm:adjLst>
                      <dgm:adj idx="1" val="0"/>
                      <dgm:adj idx="2" val="180"/>
                    </dgm:adjLst>
                  </dgm:shape>
                </dgm:if>
                <dgm:else name="Name31">
                  <dgm:shape xmlns:r="http://schemas.openxmlformats.org/officeDocument/2006/relationships" type="chord" r:blip="">
                    <dgm:adjLst>
                      <dgm:adj idx="1" val="8.2133"/>
                      <dgm:adj idx="2" val="171.7867"/>
                    </dgm:adjLst>
                  </dgm:shape>
                </dgm:else>
              </dgm:choose>
            </dgm:if>
            <dgm:if name="Name32" axis="precedSib" ptType="node" func="cnt" op="equ" val="3">
              <dgm:choose name="Name33">
                <dgm:if name="Name34" axis="followSib" ptType="node" func="cnt" op="equ" val="0">
                  <dgm:shape xmlns:r="http://schemas.openxmlformats.org/officeDocument/2006/relationships" type="chord" r:blip="">
                    <dgm:adjLst>
                      <dgm:adj idx="1" val="-90"/>
                      <dgm:adj idx="2" val="-90"/>
                    </dgm:adjLst>
                  </dgm:shape>
                </dgm:if>
                <dgm:if name="Name35" axis="followSib" ptType="node" func="cnt" op="equ" val="1">
                  <dgm:shape xmlns:r="http://schemas.openxmlformats.org/officeDocument/2006/relationships" type="chord" r:blip="">
                    <dgm:adjLst>
                      <dgm:adj idx="1" val="-38.8699"/>
                      <dgm:adj idx="2" val="-143.1301"/>
                    </dgm:adjLst>
                  </dgm:shape>
                </dgm:if>
                <dgm:if name="Name36" axis="followSib" ptType="node" func="cnt" op="equ" val="2">
                  <dgm:shape xmlns:r="http://schemas.openxmlformats.org/officeDocument/2006/relationships" type="chord" r:blip="">
                    <dgm:adjLst>
                      <dgm:adj idx="1" val="-19.4712"/>
                      <dgm:adj idx="2" val="-160.5288"/>
                    </dgm:adjLst>
                  </dgm:shape>
                </dgm:if>
                <dgm:else name="Name37">
                  <dgm:shape xmlns:r="http://schemas.openxmlformats.org/officeDocument/2006/relationships" type="chord" r:blip="">
                    <dgm:adjLst>
                      <dgm:adj idx="1" val="-8.2133"/>
                      <dgm:adj idx="2" val="-171.7867"/>
                    </dgm:adjLst>
                  </dgm:shape>
                </dgm:else>
              </dgm:choose>
            </dgm:if>
            <dgm:if name="Name38" axis="precedSib" ptType="node" func="cnt" op="equ" val="4">
              <dgm:choose name="Name39">
                <dgm:if name="Name40" axis="followSib" ptType="node" func="cnt" op="equ" val="0">
                  <dgm:shape xmlns:r="http://schemas.openxmlformats.org/officeDocument/2006/relationships" type="chord" r:blip="">
                    <dgm:adjLst>
                      <dgm:adj idx="1" val="-90"/>
                      <dgm:adj idx="2" val="-90"/>
                    </dgm:adjLst>
                  </dgm:shape>
                </dgm:if>
                <dgm:if name="Name41" axis="followSib" ptType="node" func="cnt" op="equ" val="1">
                  <dgm:shape xmlns:r="http://schemas.openxmlformats.org/officeDocument/2006/relationships" type="chord" r:blip="">
                    <dgm:adjLst>
                      <dgm:adj idx="1" val="-41.8103"/>
                      <dgm:adj idx="2" val="-138.1897"/>
                    </dgm:adjLst>
                  </dgm:shape>
                </dgm:if>
                <dgm:else name="Name42">
                  <dgm:shape xmlns:r="http://schemas.openxmlformats.org/officeDocument/2006/relationships" type="chord" r:blip="">
                    <dgm:adjLst>
                      <dgm:adj idx="1" val="-25.3769"/>
                      <dgm:adj idx="2" val="-154.6231"/>
                    </dgm:adjLst>
                  </dgm:shape>
                </dgm:else>
              </dgm:choose>
            </dgm:if>
            <dgm:if name="Name43" axis="precedSib" ptType="node" func="cnt" op="equ" val="5">
              <dgm:choose name="Name44">
                <dgm:if name="Name45" axis="followSib" ptType="node" func="cnt" op="equ" val="0">
                  <dgm:shape xmlns:r="http://schemas.openxmlformats.org/officeDocument/2006/relationships" type="chord" r:blip="">
                    <dgm:adjLst>
                      <dgm:adj idx="1" val="-90"/>
                      <dgm:adj idx="2" val="-90"/>
                    </dgm:adjLst>
                  </dgm:shape>
                </dgm:if>
                <dgm:else name="Name46">
                  <dgm:shape xmlns:r="http://schemas.openxmlformats.org/officeDocument/2006/relationships" type="chord" r:blip="">
                    <dgm:adjLst>
                      <dgm:adj idx="1" val="-45.5847"/>
                      <dgm:adj idx="2" val="-134.4153"/>
                    </dgm:adjLst>
                  </dgm:shape>
                </dgm:else>
              </dgm:choose>
            </dgm:if>
            <dgm:else name="Name47">
              <dgm:shape xmlns:r="http://schemas.openxmlformats.org/officeDocument/2006/relationships" type="chord" r:blip="">
                <dgm:adjLst>
                  <dgm:adj idx="1" val="-90"/>
                  <dgm:adj idx="2" val="-90"/>
                </dgm:adjLst>
              </dgm:shape>
            </dgm:else>
          </dgm:choose>
          <dgm:presOf/>
        </dgm:layoutNode>
        <dgm:layoutNode name="Child" styleLbl="revTx">
          <dgm:varLst>
            <dgm:chMax val="0"/>
            <dgm:chPref val="0"/>
            <dgm:bulletEnabled val="1"/>
          </dgm:varLst>
          <dgm:choose name="Name48">
            <dgm:if name="Name49" func="var" arg="dir" op="equ" val="norm">
              <dgm:alg type="tx">
                <dgm:param type="parTxLTRAlign" val="l"/>
                <dgm:param type="parTxRTLAlign" val="l"/>
                <dgm:param type="txAnchorVert" val="t"/>
              </dgm:alg>
            </dgm:if>
            <dgm:else name="Name50">
              <dgm:alg type="tx">
                <dgm:param type="parTxLTRAlign" val="r"/>
                <dgm:param type="parTxRTLAlign" val="r"/>
                <dgm:param type="txAnchorVert" val="t"/>
              </dgm:alg>
            </dgm:else>
          </dgm:choose>
          <dgm:choose name="Name51">
            <dgm:if name="Name52" axis="ch" ptType="node" func="cnt" op="gte" val="1">
              <dgm:shape xmlns:r="http://schemas.openxmlformats.org/officeDocument/2006/relationships" type="rect" r:blip="">
                <dgm:adjLst/>
              </dgm:shape>
            </dgm:if>
            <dgm:else name="Name53">
              <dgm:shape xmlns:r="http://schemas.openxmlformats.org/officeDocument/2006/relationships" type="rect" r:blip="" hideGeom="1">
                <dgm:adjLst/>
              </dgm:shape>
            </dgm:else>
          </dgm:choose>
          <dgm:choose name="Name54">
            <dgm:if name="Name55" axis="ch" ptType="node" func="cnt" op="gte" val="1">
              <dgm:presOf axis="des" ptType="node"/>
            </dgm:if>
            <dgm:else name="Name56">
              <dgm:presOf/>
            </dgm:else>
          </dgm:choose>
          <dgm:constrLst>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Parent" styleLbl="revTx">
          <dgm:varLst>
            <dgm:chMax val="1"/>
            <dgm:chPref val="1"/>
            <dgm:bulletEnabled val="1"/>
          </dgm:varLst>
          <dgm:choose name="Name57">
            <dgm:if name="Name58" func="var" arg="dir" op="equ" val="norm">
              <dgm:alg type="tx">
                <dgm:param type="parTxLTRAlign" val="l"/>
                <dgm:param type="parTxRTLAlign" val="l"/>
                <dgm:param type="shpTxLTRAlignCh" val="l"/>
                <dgm:param type="shpTxRTLAlignCh" val="l"/>
                <dgm:param type="txAnchorVert" val="b"/>
                <dgm:param type="txAnchorVertCh" val="b"/>
              </dgm:alg>
            </dgm:if>
            <dgm:else name="Name59">
              <dgm:alg type="tx">
                <dgm:param type="parTxLTRAlign" val="r"/>
                <dgm:param type="parTxRTLAlign" val="r"/>
                <dgm:param type="shpTxLTRAlignCh" val="r"/>
                <dgm:param type="shpTxRTLAlignCh" val="r"/>
                <dgm:param type="txAnchorVert" val="b"/>
                <dgm:param type="txAnchorVertCh" val="b"/>
              </dgm:alg>
            </dgm:else>
          </dgm:choose>
          <dgm:shape xmlns:r="http://schemas.openxmlformats.org/officeDocument/2006/relationships" type="rect" r:blip="">
            <dgm:adjLst/>
          </dgm:shape>
          <dgm:presOf axis="self" ptType="node"/>
          <dgm:constrLst>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dgm:forEach name="sibTransForEach" axis="followSib" ptType="sibTrans" cnt="1">
        <dgm:layoutNode name="sibTrans">
          <dgm:alg type="sp"/>
          <dgm:shape xmlns:r="http://schemas.openxmlformats.org/officeDocument/2006/relationships" r:blip="">
            <dgm:adjLst/>
          </dgm:shape>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8/layout/IncreasingCircleProcess">
  <dgm:title val=""/>
  <dgm:desc val=""/>
  <dgm:catLst>
    <dgm:cat type="list" pri="8300"/>
    <dgm:cat type="process" pri="4300"/>
  </dgm:catLst>
  <dgm:sampData>
    <dgm:dataModel>
      <dgm:ptLst>
        <dgm:pt modelId="0" type="doc"/>
        <dgm:pt modelId="10">
          <dgm:prSet phldr="1"/>
        </dgm:pt>
        <dgm:pt modelId="11">
          <dgm:prSet phldr="1"/>
        </dgm:pt>
        <dgm:pt modelId="20">
          <dgm:prSet phldr="1"/>
        </dgm:pt>
        <dgm:pt modelId="21">
          <dgm:prSet phldr="1"/>
        </dgm:pt>
        <dgm:pt modelId="30">
          <dgm:prSet phldr="1"/>
        </dgm:pt>
        <dgm:pt modelId="31">
          <dgm:prSet phldr="1"/>
        </dgm:pt>
      </dgm:ptLst>
      <dgm:cxnLst>
        <dgm:cxn modelId="40" srcId="0" destId="10" srcOrd="0" destOrd="0"/>
        <dgm:cxn modelId="12" srcId="10" destId="11" srcOrd="0" destOrd="0"/>
        <dgm:cxn modelId="50" srcId="0" destId="20" srcOrd="1" destOrd="0"/>
        <dgm:cxn modelId="22" srcId="20" destId="21" srcOrd="0" destOrd="0"/>
        <dgm:cxn modelId="60" srcId="0" destId="30" srcOrd="2" destOrd="0"/>
        <dgm:cxn modelId="32" srcId="30" destId="31" srcOrd="0" destOrd="0"/>
      </dgm:cxnLst>
      <dgm:bg/>
      <dgm:whole/>
    </dgm:dataModel>
  </dgm:sampData>
  <dgm:styleData>
    <dgm:dataModel>
      <dgm:ptLst>
        <dgm:pt modelId="0" type="doc"/>
        <dgm:pt modelId="10">
          <dgm:prSet phldr="1"/>
        </dgm:pt>
        <dgm:pt modelId="20">
          <dgm:prSet phldr="1"/>
        </dgm:pt>
      </dgm:ptLst>
      <dgm:cxnLst>
        <dgm:cxn modelId="30" srcId="0" destId="10" srcOrd="0" destOrd="0"/>
        <dgm:cxn modelId="40" srcId="0" destId="20" srcOrd="1" destOrd="0"/>
      </dgm:cxnLst>
      <dgm:bg/>
      <dgm:whole/>
    </dgm:dataModel>
  </dgm:styleData>
  <dgm:clrData>
    <dgm:dataModel>
      <dgm:ptLst>
        <dgm:pt modelId="0" type="doc"/>
        <dgm:pt modelId="10">
          <dgm:prSet phldr="1"/>
        </dgm:pt>
        <dgm:pt modelId="20">
          <dgm:prSet phldr="1"/>
        </dgm:pt>
      </dgm:ptLst>
      <dgm:cxnLst>
        <dgm:cxn modelId="30" srcId="0" destId="10" srcOrd="0" destOrd="0"/>
        <dgm:cxn modelId="40" srcId="0" destId="20" srcOrd="1" destOrd="0"/>
      </dgm:cxnLst>
      <dgm:bg/>
      <dgm:whole/>
    </dgm:dataModel>
  </dgm:clrData>
  <dgm:layoutNode name="Name0">
    <dgm:varLst>
      <dgm:chMax val="7"/>
      <dgm:chPref val="7"/>
      <dgm:dir/>
      <dgm:animOne val="branch"/>
      <dgm:animLvl val="lvl"/>
    </dgm:varLst>
    <dgm:choose name="Name1">
      <dgm:if name="Name2" func="var" arg="dir" op="equ" val="norm">
        <dgm:alg type="lin">
          <dgm:param type="linDir" val="fromL"/>
          <dgm:param type="horzAlign" val="ctr"/>
          <dgm:param type="vertAlign" val="t"/>
        </dgm:alg>
      </dgm:if>
      <dgm:else name="Name3">
        <dgm:alg type="lin">
          <dgm:param type="linDir" val="fromR"/>
          <dgm:param type="horzAlign" val="ctr"/>
          <dgm:param type="vertAlign" val="t"/>
        </dgm:alg>
      </dgm:else>
    </dgm:choose>
    <dgm:shape xmlns:r="http://schemas.openxmlformats.org/officeDocument/2006/relationships" r:blip="">
      <dgm:adjLst/>
    </dgm:shape>
    <dgm:constrLst>
      <dgm:constr type="primFontSz" for="des" forName="Child" val="65"/>
      <dgm:constr type="primFontSz" for="des" forName="Parent" val="65"/>
      <dgm:constr type="primFontSz" for="des" forName="Child" refType="primFontSz" refFor="des" refForName="Parent" op="lte"/>
      <dgm:constr type="w" for="ch" forName="composite" refType="w"/>
      <dgm:constr type="h" for="ch" forName="composite" refType="h"/>
      <dgm:constr type="sp" refType="w" refFor="ch" refForName="composite" op="equ" fact="0.05"/>
      <dgm:constr type="w" for="ch" forName="sibTrans" refType="h" refFor="ch" refForName="composite" op="equ" fact="0.04"/>
    </dgm:constrLst>
    <dgm:forEach name="nodesForEach" axis="ch" ptType="node" cnt="7">
      <dgm:layoutNode name="composite">
        <dgm:alg type="composite">
          <dgm:param type="ar" val="0.8"/>
        </dgm:alg>
        <dgm:choose name="Name4">
          <dgm:if name="Name5" func="var" arg="dir" op="equ" val="norm">
            <dgm:constrLst>
              <dgm:constr type="l" for="ch" forName="Child" refType="w" fact="0.29"/>
              <dgm:constr type="t" for="ch" forName="Child" refType="h" fact="0.192"/>
              <dgm:constr type="w" for="ch" forName="Child" refType="w" fact="0.71"/>
              <dgm:constr type="h" for="ch" forName="Child" refType="h" fact="0.808"/>
              <dgm:constr type="l" for="ch" forName="Parent" refType="w" fact="0.29"/>
              <dgm:constr type="t" for="ch" forName="Parent" refType="h" fact="0"/>
              <dgm:constr type="w" for="ch" forName="Parent" refType="w" fact="0.71"/>
              <dgm:constr type="h" for="ch" forName="Parent" refType="h" fact="0.192"/>
              <dgm:constr type="l" for="ch" forName="BackAccent" refType="w" fact="0"/>
              <dgm:constr type="t" for="ch" forName="BackAccent" refType="h" fact="0"/>
              <dgm:constr type="w" for="ch" forName="BackAccent" refType="w" fact="0.24"/>
              <dgm:constr type="h" for="ch" forName="BackAccent" refType="h" fact="0.192"/>
              <dgm:constr type="l" for="ch" forName="Accent" refType="w" fact="0.024"/>
              <dgm:constr type="t" for="ch" forName="Accent" refType="h" fact="0.0192"/>
              <dgm:constr type="w" for="ch" forName="Accent" refType="w" fact="0.192"/>
              <dgm:constr type="h" for="ch" forName="Accent" refType="h" fact="0.1536"/>
            </dgm:constrLst>
          </dgm:if>
          <dgm:else name="Name6">
            <dgm:constrLst>
              <dgm:constr type="r" for="ch" forName="Child" refType="w" fact="0.71"/>
              <dgm:constr type="t" for="ch" forName="Child" refType="h" fact="0.192"/>
              <dgm:constr type="w" for="ch" forName="Child" refType="w" fact="0.71"/>
              <dgm:constr type="h" for="ch" forName="Child" refType="h" fact="0.808"/>
              <dgm:constr type="r" for="ch" forName="Parent" refType="w" fact="0.71"/>
              <dgm:constr type="t" for="ch" forName="Parent" refType="h" fact="0"/>
              <dgm:constr type="w" for="ch" forName="Parent" refType="w" fact="0.71"/>
              <dgm:constr type="h" for="ch" forName="Parent" refType="h" fact="0.192"/>
              <dgm:constr type="r" for="ch" forName="BackAccent" refType="w"/>
              <dgm:constr type="t" for="ch" forName="BackAccent" refType="h" fact="0"/>
              <dgm:constr type="w" for="ch" forName="BackAccent" refType="w" fact="0.24"/>
              <dgm:constr type="h" for="ch" forName="BackAccent" refType="h" fact="0.192"/>
              <dgm:constr type="r" for="ch" forName="Accent" refType="w" fact="0.976"/>
              <dgm:constr type="t" for="ch" forName="Accent" refType="h" fact="0.0192"/>
              <dgm:constr type="w" for="ch" forName="Accent" refType="w" fact="0.192"/>
              <dgm:constr type="h" for="ch" forName="Accent" refType="h" fact="0.1536"/>
            </dgm:constrLst>
          </dgm:else>
        </dgm:choose>
        <dgm:layoutNode name="BackAccent" styleLbl="bgShp">
          <dgm:alg type="sp"/>
          <dgm:shape xmlns:r="http://schemas.openxmlformats.org/officeDocument/2006/relationships" type="ellipse" r:blip="">
            <dgm:adjLst/>
          </dgm:shape>
          <dgm:presOf/>
        </dgm:layoutNode>
        <dgm:layoutNode name="Accent" styleLbl="alignNode1">
          <dgm:alg type="sp"/>
          <dgm:choose name="Name7">
            <dgm:if name="Name8" axis="precedSib" ptType="node" func="cnt" op="equ" val="0">
              <dgm:choose name="Name9">
                <dgm:if name="Name10" axis="followSib" ptType="node" func="cnt" op="equ" val="0">
                  <dgm:shape xmlns:r="http://schemas.openxmlformats.org/officeDocument/2006/relationships" type="chord" r:blip="">
                    <dgm:adjLst>
                      <dgm:adj idx="1" val="-90"/>
                      <dgm:adj idx="2" val="-90"/>
                    </dgm:adjLst>
                  </dgm:shape>
                </dgm:if>
                <dgm:if name="Name11" axis="followSib" ptType="node" func="cnt" op="equ" val="1">
                  <dgm:shape xmlns:r="http://schemas.openxmlformats.org/officeDocument/2006/relationships" type="chord" r:blip="">
                    <dgm:adjLst>
                      <dgm:adj idx="1" val="0"/>
                      <dgm:adj idx="2" val="180"/>
                    </dgm:adjLst>
                  </dgm:shape>
                </dgm:if>
                <dgm:if name="Name12" axis="followSib" ptType="node" func="cnt" op="equ" val="2">
                  <dgm:shape xmlns:r="http://schemas.openxmlformats.org/officeDocument/2006/relationships" type="chord" r:blip="">
                    <dgm:adjLst>
                      <dgm:adj idx="1" val="19.4712"/>
                      <dgm:adj idx="2" val="160.5288"/>
                    </dgm:adjLst>
                  </dgm:shape>
                </dgm:if>
                <dgm:if name="Name13" axis="followSib" ptType="node" func="cnt" op="equ" val="3">
                  <dgm:shape xmlns:r="http://schemas.openxmlformats.org/officeDocument/2006/relationships" type="chord" r:blip="">
                    <dgm:adjLst>
                      <dgm:adj idx="1" val="30"/>
                      <dgm:adj idx="2" val="150"/>
                    </dgm:adjLst>
                  </dgm:shape>
                </dgm:if>
                <dgm:if name="Name14" axis="followSib" ptType="node" func="cnt" op="equ" val="4">
                  <dgm:shape xmlns:r="http://schemas.openxmlformats.org/officeDocument/2006/relationships" type="chord" r:blip="">
                    <dgm:adjLst>
                      <dgm:adj idx="1" val="38.8699"/>
                      <dgm:adj idx="2" val="143.1301"/>
                    </dgm:adjLst>
                  </dgm:shape>
                </dgm:if>
                <dgm:if name="Name15" axis="followSib" ptType="node" func="cnt" op="equ" val="5">
                  <dgm:shape xmlns:r="http://schemas.openxmlformats.org/officeDocument/2006/relationships" type="chord" r:blip="">
                    <dgm:adjLst>
                      <dgm:adj idx="1" val="41.8103"/>
                      <dgm:adj idx="2" val="138.1897"/>
                    </dgm:adjLst>
                  </dgm:shape>
                </dgm:if>
                <dgm:else name="Name16">
                  <dgm:shape xmlns:r="http://schemas.openxmlformats.org/officeDocument/2006/relationships" type="chord" r:blip="">
                    <dgm:adjLst>
                      <dgm:adj idx="1" val="45.5847"/>
                      <dgm:adj idx="2" val="134.4153"/>
                    </dgm:adjLst>
                  </dgm:shape>
                </dgm:else>
              </dgm:choose>
            </dgm:if>
            <dgm:if name="Name17" axis="precedSib" ptType="node" func="cnt" op="equ" val="1">
              <dgm:choose name="Name18">
                <dgm:if name="Name19" axis="followSib" ptType="node" func="cnt" op="equ" val="0">
                  <dgm:shape xmlns:r="http://schemas.openxmlformats.org/officeDocument/2006/relationships" type="chord" r:blip="">
                    <dgm:adjLst>
                      <dgm:adj idx="1" val="-90"/>
                      <dgm:adj idx="2" val="-90"/>
                    </dgm:adjLst>
                  </dgm:shape>
                </dgm:if>
                <dgm:if name="Name20" axis="followSib" ptType="node" func="cnt" op="equ" val="1">
                  <dgm:shape xmlns:r="http://schemas.openxmlformats.org/officeDocument/2006/relationships" type="chord" r:blip="">
                    <dgm:adjLst>
                      <dgm:adj idx="1" val="-19.4712"/>
                      <dgm:adj idx="2" val="-160.5288"/>
                    </dgm:adjLst>
                  </dgm:shape>
                </dgm:if>
                <dgm:if name="Name21" axis="followSib" ptType="node" func="cnt" op="equ" val="2">
                  <dgm:shape xmlns:r="http://schemas.openxmlformats.org/officeDocument/2006/relationships" type="chord" r:blip="">
                    <dgm:adjLst>
                      <dgm:adj idx="1" val="0"/>
                      <dgm:adj idx="2" val="180"/>
                    </dgm:adjLst>
                  </dgm:shape>
                </dgm:if>
                <dgm:if name="Name22" axis="followSib" ptType="node" func="cnt" op="equ" val="3">
                  <dgm:shape xmlns:r="http://schemas.openxmlformats.org/officeDocument/2006/relationships" type="chord" r:blip="">
                    <dgm:adjLst>
                      <dgm:adj idx="1" val="11.537"/>
                      <dgm:adj idx="2" val="168.463"/>
                    </dgm:adjLst>
                  </dgm:shape>
                </dgm:if>
                <dgm:if name="Name23" axis="followSib" ptType="node" func="cnt" op="equ" val="4">
                  <dgm:shape xmlns:r="http://schemas.openxmlformats.org/officeDocument/2006/relationships" type="chord" r:blip="">
                    <dgm:adjLst>
                      <dgm:adj idx="1" val="19.4712"/>
                      <dgm:adj idx="2" val="160.5288"/>
                    </dgm:adjLst>
                  </dgm:shape>
                </dgm:if>
                <dgm:else name="Name24">
                  <dgm:shape xmlns:r="http://schemas.openxmlformats.org/officeDocument/2006/relationships" type="chord" r:blip="">
                    <dgm:adjLst>
                      <dgm:adj idx="1" val="25.3769"/>
                      <dgm:adj idx="2" val="154.6231"/>
                    </dgm:adjLst>
                  </dgm:shape>
                </dgm:else>
              </dgm:choose>
            </dgm:if>
            <dgm:if name="Name25" axis="precedSib" ptType="node" func="cnt" op="equ" val="2">
              <dgm:choose name="Name26">
                <dgm:if name="Name27" axis="followSib" ptType="node" func="cnt" op="equ" val="0">
                  <dgm:shape xmlns:r="http://schemas.openxmlformats.org/officeDocument/2006/relationships" type="chord" r:blip="">
                    <dgm:adjLst>
                      <dgm:adj idx="1" val="-90"/>
                      <dgm:adj idx="2" val="-90"/>
                    </dgm:adjLst>
                  </dgm:shape>
                </dgm:if>
                <dgm:if name="Name28" axis="followSib" ptType="node" func="cnt" op="equ" val="1">
                  <dgm:shape xmlns:r="http://schemas.openxmlformats.org/officeDocument/2006/relationships" type="chord" r:blip="">
                    <dgm:adjLst>
                      <dgm:adj idx="1" val="-30"/>
                      <dgm:adj idx="2" val="-150"/>
                    </dgm:adjLst>
                  </dgm:shape>
                </dgm:if>
                <dgm:if name="Name29" axis="followSib" ptType="node" func="cnt" op="equ" val="2">
                  <dgm:shape xmlns:r="http://schemas.openxmlformats.org/officeDocument/2006/relationships" type="chord" r:blip="">
                    <dgm:adjLst>
                      <dgm:adj idx="1" val="-11.537"/>
                      <dgm:adj idx="2" val="-168.463"/>
                    </dgm:adjLst>
                  </dgm:shape>
                </dgm:if>
                <dgm:if name="Name30" axis="followSib" ptType="node" func="cnt" op="equ" val="3">
                  <dgm:shape xmlns:r="http://schemas.openxmlformats.org/officeDocument/2006/relationships" type="chord" r:blip="">
                    <dgm:adjLst>
                      <dgm:adj idx="1" val="0"/>
                      <dgm:adj idx="2" val="180"/>
                    </dgm:adjLst>
                  </dgm:shape>
                </dgm:if>
                <dgm:else name="Name31">
                  <dgm:shape xmlns:r="http://schemas.openxmlformats.org/officeDocument/2006/relationships" type="chord" r:blip="">
                    <dgm:adjLst>
                      <dgm:adj idx="1" val="8.2133"/>
                      <dgm:adj idx="2" val="171.7867"/>
                    </dgm:adjLst>
                  </dgm:shape>
                </dgm:else>
              </dgm:choose>
            </dgm:if>
            <dgm:if name="Name32" axis="precedSib" ptType="node" func="cnt" op="equ" val="3">
              <dgm:choose name="Name33">
                <dgm:if name="Name34" axis="followSib" ptType="node" func="cnt" op="equ" val="0">
                  <dgm:shape xmlns:r="http://schemas.openxmlformats.org/officeDocument/2006/relationships" type="chord" r:blip="">
                    <dgm:adjLst>
                      <dgm:adj idx="1" val="-90"/>
                      <dgm:adj idx="2" val="-90"/>
                    </dgm:adjLst>
                  </dgm:shape>
                </dgm:if>
                <dgm:if name="Name35" axis="followSib" ptType="node" func="cnt" op="equ" val="1">
                  <dgm:shape xmlns:r="http://schemas.openxmlformats.org/officeDocument/2006/relationships" type="chord" r:blip="">
                    <dgm:adjLst>
                      <dgm:adj idx="1" val="-38.8699"/>
                      <dgm:adj idx="2" val="-143.1301"/>
                    </dgm:adjLst>
                  </dgm:shape>
                </dgm:if>
                <dgm:if name="Name36" axis="followSib" ptType="node" func="cnt" op="equ" val="2">
                  <dgm:shape xmlns:r="http://schemas.openxmlformats.org/officeDocument/2006/relationships" type="chord" r:blip="">
                    <dgm:adjLst>
                      <dgm:adj idx="1" val="-19.4712"/>
                      <dgm:adj idx="2" val="-160.5288"/>
                    </dgm:adjLst>
                  </dgm:shape>
                </dgm:if>
                <dgm:else name="Name37">
                  <dgm:shape xmlns:r="http://schemas.openxmlformats.org/officeDocument/2006/relationships" type="chord" r:blip="">
                    <dgm:adjLst>
                      <dgm:adj idx="1" val="-8.2133"/>
                      <dgm:adj idx="2" val="-171.7867"/>
                    </dgm:adjLst>
                  </dgm:shape>
                </dgm:else>
              </dgm:choose>
            </dgm:if>
            <dgm:if name="Name38" axis="precedSib" ptType="node" func="cnt" op="equ" val="4">
              <dgm:choose name="Name39">
                <dgm:if name="Name40" axis="followSib" ptType="node" func="cnt" op="equ" val="0">
                  <dgm:shape xmlns:r="http://schemas.openxmlformats.org/officeDocument/2006/relationships" type="chord" r:blip="">
                    <dgm:adjLst>
                      <dgm:adj idx="1" val="-90"/>
                      <dgm:adj idx="2" val="-90"/>
                    </dgm:adjLst>
                  </dgm:shape>
                </dgm:if>
                <dgm:if name="Name41" axis="followSib" ptType="node" func="cnt" op="equ" val="1">
                  <dgm:shape xmlns:r="http://schemas.openxmlformats.org/officeDocument/2006/relationships" type="chord" r:blip="">
                    <dgm:adjLst>
                      <dgm:adj idx="1" val="-41.8103"/>
                      <dgm:adj idx="2" val="-138.1897"/>
                    </dgm:adjLst>
                  </dgm:shape>
                </dgm:if>
                <dgm:else name="Name42">
                  <dgm:shape xmlns:r="http://schemas.openxmlformats.org/officeDocument/2006/relationships" type="chord" r:blip="">
                    <dgm:adjLst>
                      <dgm:adj idx="1" val="-25.3769"/>
                      <dgm:adj idx="2" val="-154.6231"/>
                    </dgm:adjLst>
                  </dgm:shape>
                </dgm:else>
              </dgm:choose>
            </dgm:if>
            <dgm:if name="Name43" axis="precedSib" ptType="node" func="cnt" op="equ" val="5">
              <dgm:choose name="Name44">
                <dgm:if name="Name45" axis="followSib" ptType="node" func="cnt" op="equ" val="0">
                  <dgm:shape xmlns:r="http://schemas.openxmlformats.org/officeDocument/2006/relationships" type="chord" r:blip="">
                    <dgm:adjLst>
                      <dgm:adj idx="1" val="-90"/>
                      <dgm:adj idx="2" val="-90"/>
                    </dgm:adjLst>
                  </dgm:shape>
                </dgm:if>
                <dgm:else name="Name46">
                  <dgm:shape xmlns:r="http://schemas.openxmlformats.org/officeDocument/2006/relationships" type="chord" r:blip="">
                    <dgm:adjLst>
                      <dgm:adj idx="1" val="-45.5847"/>
                      <dgm:adj idx="2" val="-134.4153"/>
                    </dgm:adjLst>
                  </dgm:shape>
                </dgm:else>
              </dgm:choose>
            </dgm:if>
            <dgm:else name="Name47">
              <dgm:shape xmlns:r="http://schemas.openxmlformats.org/officeDocument/2006/relationships" type="chord" r:blip="">
                <dgm:adjLst>
                  <dgm:adj idx="1" val="-90"/>
                  <dgm:adj idx="2" val="-90"/>
                </dgm:adjLst>
              </dgm:shape>
            </dgm:else>
          </dgm:choose>
          <dgm:presOf/>
        </dgm:layoutNode>
        <dgm:layoutNode name="Child" styleLbl="revTx">
          <dgm:varLst>
            <dgm:chMax val="0"/>
            <dgm:chPref val="0"/>
            <dgm:bulletEnabled val="1"/>
          </dgm:varLst>
          <dgm:choose name="Name48">
            <dgm:if name="Name49" func="var" arg="dir" op="equ" val="norm">
              <dgm:alg type="tx">
                <dgm:param type="parTxLTRAlign" val="l"/>
                <dgm:param type="parTxRTLAlign" val="l"/>
                <dgm:param type="txAnchorVert" val="t"/>
              </dgm:alg>
            </dgm:if>
            <dgm:else name="Name50">
              <dgm:alg type="tx">
                <dgm:param type="parTxLTRAlign" val="r"/>
                <dgm:param type="parTxRTLAlign" val="r"/>
                <dgm:param type="txAnchorVert" val="t"/>
              </dgm:alg>
            </dgm:else>
          </dgm:choose>
          <dgm:choose name="Name51">
            <dgm:if name="Name52" axis="ch" ptType="node" func="cnt" op="gte" val="1">
              <dgm:shape xmlns:r="http://schemas.openxmlformats.org/officeDocument/2006/relationships" type="rect" r:blip="">
                <dgm:adjLst/>
              </dgm:shape>
            </dgm:if>
            <dgm:else name="Name53">
              <dgm:shape xmlns:r="http://schemas.openxmlformats.org/officeDocument/2006/relationships" type="rect" r:blip="" hideGeom="1">
                <dgm:adjLst/>
              </dgm:shape>
            </dgm:else>
          </dgm:choose>
          <dgm:choose name="Name54">
            <dgm:if name="Name55" axis="ch" ptType="node" func="cnt" op="gte" val="1">
              <dgm:presOf axis="des" ptType="node"/>
            </dgm:if>
            <dgm:else name="Name56">
              <dgm:presOf/>
            </dgm:else>
          </dgm:choose>
          <dgm:constrLst>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Parent" styleLbl="revTx">
          <dgm:varLst>
            <dgm:chMax val="1"/>
            <dgm:chPref val="1"/>
            <dgm:bulletEnabled val="1"/>
          </dgm:varLst>
          <dgm:choose name="Name57">
            <dgm:if name="Name58" func="var" arg="dir" op="equ" val="norm">
              <dgm:alg type="tx">
                <dgm:param type="parTxLTRAlign" val="l"/>
                <dgm:param type="parTxRTLAlign" val="l"/>
                <dgm:param type="shpTxLTRAlignCh" val="l"/>
                <dgm:param type="shpTxRTLAlignCh" val="l"/>
                <dgm:param type="txAnchorVert" val="b"/>
                <dgm:param type="txAnchorVertCh" val="b"/>
              </dgm:alg>
            </dgm:if>
            <dgm:else name="Name59">
              <dgm:alg type="tx">
                <dgm:param type="parTxLTRAlign" val="r"/>
                <dgm:param type="parTxRTLAlign" val="r"/>
                <dgm:param type="shpTxLTRAlignCh" val="r"/>
                <dgm:param type="shpTxRTLAlignCh" val="r"/>
                <dgm:param type="txAnchorVert" val="b"/>
                <dgm:param type="txAnchorVertCh" val="b"/>
              </dgm:alg>
            </dgm:else>
          </dgm:choose>
          <dgm:shape xmlns:r="http://schemas.openxmlformats.org/officeDocument/2006/relationships" type="rect" r:blip="">
            <dgm:adjLst/>
          </dgm:shape>
          <dgm:presOf axis="self" ptType="node"/>
          <dgm:constrLst>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dgm:forEach name="sibTransForEach" axis="followSib" ptType="sibTrans" cnt="1">
        <dgm:layoutNode name="sibTrans">
          <dgm:alg type="sp"/>
          <dgm:shape xmlns:r="http://schemas.openxmlformats.org/officeDocument/2006/relationships" r:blip="">
            <dgm:adjLst/>
          </dgm:shape>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8/layout/IncreasingCircleProcess">
  <dgm:title val=""/>
  <dgm:desc val=""/>
  <dgm:catLst>
    <dgm:cat type="list" pri="8300"/>
    <dgm:cat type="process" pri="4300"/>
  </dgm:catLst>
  <dgm:sampData>
    <dgm:dataModel>
      <dgm:ptLst>
        <dgm:pt modelId="0" type="doc"/>
        <dgm:pt modelId="10">
          <dgm:prSet phldr="1"/>
        </dgm:pt>
        <dgm:pt modelId="11">
          <dgm:prSet phldr="1"/>
        </dgm:pt>
        <dgm:pt modelId="20">
          <dgm:prSet phldr="1"/>
        </dgm:pt>
        <dgm:pt modelId="21">
          <dgm:prSet phldr="1"/>
        </dgm:pt>
        <dgm:pt modelId="30">
          <dgm:prSet phldr="1"/>
        </dgm:pt>
        <dgm:pt modelId="31">
          <dgm:prSet phldr="1"/>
        </dgm:pt>
      </dgm:ptLst>
      <dgm:cxnLst>
        <dgm:cxn modelId="40" srcId="0" destId="10" srcOrd="0" destOrd="0"/>
        <dgm:cxn modelId="12" srcId="10" destId="11" srcOrd="0" destOrd="0"/>
        <dgm:cxn modelId="50" srcId="0" destId="20" srcOrd="1" destOrd="0"/>
        <dgm:cxn modelId="22" srcId="20" destId="21" srcOrd="0" destOrd="0"/>
        <dgm:cxn modelId="60" srcId="0" destId="30" srcOrd="2" destOrd="0"/>
        <dgm:cxn modelId="32" srcId="30" destId="31" srcOrd="0" destOrd="0"/>
      </dgm:cxnLst>
      <dgm:bg/>
      <dgm:whole/>
    </dgm:dataModel>
  </dgm:sampData>
  <dgm:styleData>
    <dgm:dataModel>
      <dgm:ptLst>
        <dgm:pt modelId="0" type="doc"/>
        <dgm:pt modelId="10">
          <dgm:prSet phldr="1"/>
        </dgm:pt>
        <dgm:pt modelId="20">
          <dgm:prSet phldr="1"/>
        </dgm:pt>
      </dgm:ptLst>
      <dgm:cxnLst>
        <dgm:cxn modelId="30" srcId="0" destId="10" srcOrd="0" destOrd="0"/>
        <dgm:cxn modelId="40" srcId="0" destId="20" srcOrd="1" destOrd="0"/>
      </dgm:cxnLst>
      <dgm:bg/>
      <dgm:whole/>
    </dgm:dataModel>
  </dgm:styleData>
  <dgm:clrData>
    <dgm:dataModel>
      <dgm:ptLst>
        <dgm:pt modelId="0" type="doc"/>
        <dgm:pt modelId="10">
          <dgm:prSet phldr="1"/>
        </dgm:pt>
        <dgm:pt modelId="20">
          <dgm:prSet phldr="1"/>
        </dgm:pt>
      </dgm:ptLst>
      <dgm:cxnLst>
        <dgm:cxn modelId="30" srcId="0" destId="10" srcOrd="0" destOrd="0"/>
        <dgm:cxn modelId="40" srcId="0" destId="20" srcOrd="1" destOrd="0"/>
      </dgm:cxnLst>
      <dgm:bg/>
      <dgm:whole/>
    </dgm:dataModel>
  </dgm:clrData>
  <dgm:layoutNode name="Name0">
    <dgm:varLst>
      <dgm:chMax val="7"/>
      <dgm:chPref val="7"/>
      <dgm:dir/>
      <dgm:animOne val="branch"/>
      <dgm:animLvl val="lvl"/>
    </dgm:varLst>
    <dgm:choose name="Name1">
      <dgm:if name="Name2" func="var" arg="dir" op="equ" val="norm">
        <dgm:alg type="lin">
          <dgm:param type="linDir" val="fromL"/>
          <dgm:param type="horzAlign" val="ctr"/>
          <dgm:param type="vertAlign" val="t"/>
        </dgm:alg>
      </dgm:if>
      <dgm:else name="Name3">
        <dgm:alg type="lin">
          <dgm:param type="linDir" val="fromR"/>
          <dgm:param type="horzAlign" val="ctr"/>
          <dgm:param type="vertAlign" val="t"/>
        </dgm:alg>
      </dgm:else>
    </dgm:choose>
    <dgm:shape xmlns:r="http://schemas.openxmlformats.org/officeDocument/2006/relationships" r:blip="">
      <dgm:adjLst/>
    </dgm:shape>
    <dgm:constrLst>
      <dgm:constr type="primFontSz" for="des" forName="Child" val="65"/>
      <dgm:constr type="primFontSz" for="des" forName="Parent" val="65"/>
      <dgm:constr type="primFontSz" for="des" forName="Child" refType="primFontSz" refFor="des" refForName="Parent" op="lte"/>
      <dgm:constr type="w" for="ch" forName="composite" refType="w"/>
      <dgm:constr type="h" for="ch" forName="composite" refType="h"/>
      <dgm:constr type="sp" refType="w" refFor="ch" refForName="composite" op="equ" fact="0.05"/>
      <dgm:constr type="w" for="ch" forName="sibTrans" refType="h" refFor="ch" refForName="composite" op="equ" fact="0.04"/>
    </dgm:constrLst>
    <dgm:forEach name="nodesForEach" axis="ch" ptType="node" cnt="7">
      <dgm:layoutNode name="composite">
        <dgm:alg type="composite">
          <dgm:param type="ar" val="0.8"/>
        </dgm:alg>
        <dgm:choose name="Name4">
          <dgm:if name="Name5" func="var" arg="dir" op="equ" val="norm">
            <dgm:constrLst>
              <dgm:constr type="l" for="ch" forName="Child" refType="w" fact="0.29"/>
              <dgm:constr type="t" for="ch" forName="Child" refType="h" fact="0.192"/>
              <dgm:constr type="w" for="ch" forName="Child" refType="w" fact="0.71"/>
              <dgm:constr type="h" for="ch" forName="Child" refType="h" fact="0.808"/>
              <dgm:constr type="l" for="ch" forName="Parent" refType="w" fact="0.29"/>
              <dgm:constr type="t" for="ch" forName="Parent" refType="h" fact="0"/>
              <dgm:constr type="w" for="ch" forName="Parent" refType="w" fact="0.71"/>
              <dgm:constr type="h" for="ch" forName="Parent" refType="h" fact="0.192"/>
              <dgm:constr type="l" for="ch" forName="BackAccent" refType="w" fact="0"/>
              <dgm:constr type="t" for="ch" forName="BackAccent" refType="h" fact="0"/>
              <dgm:constr type="w" for="ch" forName="BackAccent" refType="w" fact="0.24"/>
              <dgm:constr type="h" for="ch" forName="BackAccent" refType="h" fact="0.192"/>
              <dgm:constr type="l" for="ch" forName="Accent" refType="w" fact="0.024"/>
              <dgm:constr type="t" for="ch" forName="Accent" refType="h" fact="0.0192"/>
              <dgm:constr type="w" for="ch" forName="Accent" refType="w" fact="0.192"/>
              <dgm:constr type="h" for="ch" forName="Accent" refType="h" fact="0.1536"/>
            </dgm:constrLst>
          </dgm:if>
          <dgm:else name="Name6">
            <dgm:constrLst>
              <dgm:constr type="r" for="ch" forName="Child" refType="w" fact="0.71"/>
              <dgm:constr type="t" for="ch" forName="Child" refType="h" fact="0.192"/>
              <dgm:constr type="w" for="ch" forName="Child" refType="w" fact="0.71"/>
              <dgm:constr type="h" for="ch" forName="Child" refType="h" fact="0.808"/>
              <dgm:constr type="r" for="ch" forName="Parent" refType="w" fact="0.71"/>
              <dgm:constr type="t" for="ch" forName="Parent" refType="h" fact="0"/>
              <dgm:constr type="w" for="ch" forName="Parent" refType="w" fact="0.71"/>
              <dgm:constr type="h" for="ch" forName="Parent" refType="h" fact="0.192"/>
              <dgm:constr type="r" for="ch" forName="BackAccent" refType="w"/>
              <dgm:constr type="t" for="ch" forName="BackAccent" refType="h" fact="0"/>
              <dgm:constr type="w" for="ch" forName="BackAccent" refType="w" fact="0.24"/>
              <dgm:constr type="h" for="ch" forName="BackAccent" refType="h" fact="0.192"/>
              <dgm:constr type="r" for="ch" forName="Accent" refType="w" fact="0.976"/>
              <dgm:constr type="t" for="ch" forName="Accent" refType="h" fact="0.0192"/>
              <dgm:constr type="w" for="ch" forName="Accent" refType="w" fact="0.192"/>
              <dgm:constr type="h" for="ch" forName="Accent" refType="h" fact="0.1536"/>
            </dgm:constrLst>
          </dgm:else>
        </dgm:choose>
        <dgm:layoutNode name="BackAccent" styleLbl="bgShp">
          <dgm:alg type="sp"/>
          <dgm:shape xmlns:r="http://schemas.openxmlformats.org/officeDocument/2006/relationships" type="ellipse" r:blip="">
            <dgm:adjLst/>
          </dgm:shape>
          <dgm:presOf/>
        </dgm:layoutNode>
        <dgm:layoutNode name="Accent" styleLbl="alignNode1">
          <dgm:alg type="sp"/>
          <dgm:choose name="Name7">
            <dgm:if name="Name8" axis="precedSib" ptType="node" func="cnt" op="equ" val="0">
              <dgm:choose name="Name9">
                <dgm:if name="Name10" axis="followSib" ptType="node" func="cnt" op="equ" val="0">
                  <dgm:shape xmlns:r="http://schemas.openxmlformats.org/officeDocument/2006/relationships" type="chord" r:blip="">
                    <dgm:adjLst>
                      <dgm:adj idx="1" val="-90"/>
                      <dgm:adj idx="2" val="-90"/>
                    </dgm:adjLst>
                  </dgm:shape>
                </dgm:if>
                <dgm:if name="Name11" axis="followSib" ptType="node" func="cnt" op="equ" val="1">
                  <dgm:shape xmlns:r="http://schemas.openxmlformats.org/officeDocument/2006/relationships" type="chord" r:blip="">
                    <dgm:adjLst>
                      <dgm:adj idx="1" val="0"/>
                      <dgm:adj idx="2" val="180"/>
                    </dgm:adjLst>
                  </dgm:shape>
                </dgm:if>
                <dgm:if name="Name12" axis="followSib" ptType="node" func="cnt" op="equ" val="2">
                  <dgm:shape xmlns:r="http://schemas.openxmlformats.org/officeDocument/2006/relationships" type="chord" r:blip="">
                    <dgm:adjLst>
                      <dgm:adj idx="1" val="19.4712"/>
                      <dgm:adj idx="2" val="160.5288"/>
                    </dgm:adjLst>
                  </dgm:shape>
                </dgm:if>
                <dgm:if name="Name13" axis="followSib" ptType="node" func="cnt" op="equ" val="3">
                  <dgm:shape xmlns:r="http://schemas.openxmlformats.org/officeDocument/2006/relationships" type="chord" r:blip="">
                    <dgm:adjLst>
                      <dgm:adj idx="1" val="30"/>
                      <dgm:adj idx="2" val="150"/>
                    </dgm:adjLst>
                  </dgm:shape>
                </dgm:if>
                <dgm:if name="Name14" axis="followSib" ptType="node" func="cnt" op="equ" val="4">
                  <dgm:shape xmlns:r="http://schemas.openxmlformats.org/officeDocument/2006/relationships" type="chord" r:blip="">
                    <dgm:adjLst>
                      <dgm:adj idx="1" val="38.8699"/>
                      <dgm:adj idx="2" val="143.1301"/>
                    </dgm:adjLst>
                  </dgm:shape>
                </dgm:if>
                <dgm:if name="Name15" axis="followSib" ptType="node" func="cnt" op="equ" val="5">
                  <dgm:shape xmlns:r="http://schemas.openxmlformats.org/officeDocument/2006/relationships" type="chord" r:blip="">
                    <dgm:adjLst>
                      <dgm:adj idx="1" val="41.8103"/>
                      <dgm:adj idx="2" val="138.1897"/>
                    </dgm:adjLst>
                  </dgm:shape>
                </dgm:if>
                <dgm:else name="Name16">
                  <dgm:shape xmlns:r="http://schemas.openxmlformats.org/officeDocument/2006/relationships" type="chord" r:blip="">
                    <dgm:adjLst>
                      <dgm:adj idx="1" val="45.5847"/>
                      <dgm:adj idx="2" val="134.4153"/>
                    </dgm:adjLst>
                  </dgm:shape>
                </dgm:else>
              </dgm:choose>
            </dgm:if>
            <dgm:if name="Name17" axis="precedSib" ptType="node" func="cnt" op="equ" val="1">
              <dgm:choose name="Name18">
                <dgm:if name="Name19" axis="followSib" ptType="node" func="cnt" op="equ" val="0">
                  <dgm:shape xmlns:r="http://schemas.openxmlformats.org/officeDocument/2006/relationships" type="chord" r:blip="">
                    <dgm:adjLst>
                      <dgm:adj idx="1" val="-90"/>
                      <dgm:adj idx="2" val="-90"/>
                    </dgm:adjLst>
                  </dgm:shape>
                </dgm:if>
                <dgm:if name="Name20" axis="followSib" ptType="node" func="cnt" op="equ" val="1">
                  <dgm:shape xmlns:r="http://schemas.openxmlformats.org/officeDocument/2006/relationships" type="chord" r:blip="">
                    <dgm:adjLst>
                      <dgm:adj idx="1" val="-19.4712"/>
                      <dgm:adj idx="2" val="-160.5288"/>
                    </dgm:adjLst>
                  </dgm:shape>
                </dgm:if>
                <dgm:if name="Name21" axis="followSib" ptType="node" func="cnt" op="equ" val="2">
                  <dgm:shape xmlns:r="http://schemas.openxmlformats.org/officeDocument/2006/relationships" type="chord" r:blip="">
                    <dgm:adjLst>
                      <dgm:adj idx="1" val="0"/>
                      <dgm:adj idx="2" val="180"/>
                    </dgm:adjLst>
                  </dgm:shape>
                </dgm:if>
                <dgm:if name="Name22" axis="followSib" ptType="node" func="cnt" op="equ" val="3">
                  <dgm:shape xmlns:r="http://schemas.openxmlformats.org/officeDocument/2006/relationships" type="chord" r:blip="">
                    <dgm:adjLst>
                      <dgm:adj idx="1" val="11.537"/>
                      <dgm:adj idx="2" val="168.463"/>
                    </dgm:adjLst>
                  </dgm:shape>
                </dgm:if>
                <dgm:if name="Name23" axis="followSib" ptType="node" func="cnt" op="equ" val="4">
                  <dgm:shape xmlns:r="http://schemas.openxmlformats.org/officeDocument/2006/relationships" type="chord" r:blip="">
                    <dgm:adjLst>
                      <dgm:adj idx="1" val="19.4712"/>
                      <dgm:adj idx="2" val="160.5288"/>
                    </dgm:adjLst>
                  </dgm:shape>
                </dgm:if>
                <dgm:else name="Name24">
                  <dgm:shape xmlns:r="http://schemas.openxmlformats.org/officeDocument/2006/relationships" type="chord" r:blip="">
                    <dgm:adjLst>
                      <dgm:adj idx="1" val="25.3769"/>
                      <dgm:adj idx="2" val="154.6231"/>
                    </dgm:adjLst>
                  </dgm:shape>
                </dgm:else>
              </dgm:choose>
            </dgm:if>
            <dgm:if name="Name25" axis="precedSib" ptType="node" func="cnt" op="equ" val="2">
              <dgm:choose name="Name26">
                <dgm:if name="Name27" axis="followSib" ptType="node" func="cnt" op="equ" val="0">
                  <dgm:shape xmlns:r="http://schemas.openxmlformats.org/officeDocument/2006/relationships" type="chord" r:blip="">
                    <dgm:adjLst>
                      <dgm:adj idx="1" val="-90"/>
                      <dgm:adj idx="2" val="-90"/>
                    </dgm:adjLst>
                  </dgm:shape>
                </dgm:if>
                <dgm:if name="Name28" axis="followSib" ptType="node" func="cnt" op="equ" val="1">
                  <dgm:shape xmlns:r="http://schemas.openxmlformats.org/officeDocument/2006/relationships" type="chord" r:blip="">
                    <dgm:adjLst>
                      <dgm:adj idx="1" val="-30"/>
                      <dgm:adj idx="2" val="-150"/>
                    </dgm:adjLst>
                  </dgm:shape>
                </dgm:if>
                <dgm:if name="Name29" axis="followSib" ptType="node" func="cnt" op="equ" val="2">
                  <dgm:shape xmlns:r="http://schemas.openxmlformats.org/officeDocument/2006/relationships" type="chord" r:blip="">
                    <dgm:adjLst>
                      <dgm:adj idx="1" val="-11.537"/>
                      <dgm:adj idx="2" val="-168.463"/>
                    </dgm:adjLst>
                  </dgm:shape>
                </dgm:if>
                <dgm:if name="Name30" axis="followSib" ptType="node" func="cnt" op="equ" val="3">
                  <dgm:shape xmlns:r="http://schemas.openxmlformats.org/officeDocument/2006/relationships" type="chord" r:blip="">
                    <dgm:adjLst>
                      <dgm:adj idx="1" val="0"/>
                      <dgm:adj idx="2" val="180"/>
                    </dgm:adjLst>
                  </dgm:shape>
                </dgm:if>
                <dgm:else name="Name31">
                  <dgm:shape xmlns:r="http://schemas.openxmlformats.org/officeDocument/2006/relationships" type="chord" r:blip="">
                    <dgm:adjLst>
                      <dgm:adj idx="1" val="8.2133"/>
                      <dgm:adj idx="2" val="171.7867"/>
                    </dgm:adjLst>
                  </dgm:shape>
                </dgm:else>
              </dgm:choose>
            </dgm:if>
            <dgm:if name="Name32" axis="precedSib" ptType="node" func="cnt" op="equ" val="3">
              <dgm:choose name="Name33">
                <dgm:if name="Name34" axis="followSib" ptType="node" func="cnt" op="equ" val="0">
                  <dgm:shape xmlns:r="http://schemas.openxmlformats.org/officeDocument/2006/relationships" type="chord" r:blip="">
                    <dgm:adjLst>
                      <dgm:adj idx="1" val="-90"/>
                      <dgm:adj idx="2" val="-90"/>
                    </dgm:adjLst>
                  </dgm:shape>
                </dgm:if>
                <dgm:if name="Name35" axis="followSib" ptType="node" func="cnt" op="equ" val="1">
                  <dgm:shape xmlns:r="http://schemas.openxmlformats.org/officeDocument/2006/relationships" type="chord" r:blip="">
                    <dgm:adjLst>
                      <dgm:adj idx="1" val="-38.8699"/>
                      <dgm:adj idx="2" val="-143.1301"/>
                    </dgm:adjLst>
                  </dgm:shape>
                </dgm:if>
                <dgm:if name="Name36" axis="followSib" ptType="node" func="cnt" op="equ" val="2">
                  <dgm:shape xmlns:r="http://schemas.openxmlformats.org/officeDocument/2006/relationships" type="chord" r:blip="">
                    <dgm:adjLst>
                      <dgm:adj idx="1" val="-19.4712"/>
                      <dgm:adj idx="2" val="-160.5288"/>
                    </dgm:adjLst>
                  </dgm:shape>
                </dgm:if>
                <dgm:else name="Name37">
                  <dgm:shape xmlns:r="http://schemas.openxmlformats.org/officeDocument/2006/relationships" type="chord" r:blip="">
                    <dgm:adjLst>
                      <dgm:adj idx="1" val="-8.2133"/>
                      <dgm:adj idx="2" val="-171.7867"/>
                    </dgm:adjLst>
                  </dgm:shape>
                </dgm:else>
              </dgm:choose>
            </dgm:if>
            <dgm:if name="Name38" axis="precedSib" ptType="node" func="cnt" op="equ" val="4">
              <dgm:choose name="Name39">
                <dgm:if name="Name40" axis="followSib" ptType="node" func="cnt" op="equ" val="0">
                  <dgm:shape xmlns:r="http://schemas.openxmlformats.org/officeDocument/2006/relationships" type="chord" r:blip="">
                    <dgm:adjLst>
                      <dgm:adj idx="1" val="-90"/>
                      <dgm:adj idx="2" val="-90"/>
                    </dgm:adjLst>
                  </dgm:shape>
                </dgm:if>
                <dgm:if name="Name41" axis="followSib" ptType="node" func="cnt" op="equ" val="1">
                  <dgm:shape xmlns:r="http://schemas.openxmlformats.org/officeDocument/2006/relationships" type="chord" r:blip="">
                    <dgm:adjLst>
                      <dgm:adj idx="1" val="-41.8103"/>
                      <dgm:adj idx="2" val="-138.1897"/>
                    </dgm:adjLst>
                  </dgm:shape>
                </dgm:if>
                <dgm:else name="Name42">
                  <dgm:shape xmlns:r="http://schemas.openxmlformats.org/officeDocument/2006/relationships" type="chord" r:blip="">
                    <dgm:adjLst>
                      <dgm:adj idx="1" val="-25.3769"/>
                      <dgm:adj idx="2" val="-154.6231"/>
                    </dgm:adjLst>
                  </dgm:shape>
                </dgm:else>
              </dgm:choose>
            </dgm:if>
            <dgm:if name="Name43" axis="precedSib" ptType="node" func="cnt" op="equ" val="5">
              <dgm:choose name="Name44">
                <dgm:if name="Name45" axis="followSib" ptType="node" func="cnt" op="equ" val="0">
                  <dgm:shape xmlns:r="http://schemas.openxmlformats.org/officeDocument/2006/relationships" type="chord" r:blip="">
                    <dgm:adjLst>
                      <dgm:adj idx="1" val="-90"/>
                      <dgm:adj idx="2" val="-90"/>
                    </dgm:adjLst>
                  </dgm:shape>
                </dgm:if>
                <dgm:else name="Name46">
                  <dgm:shape xmlns:r="http://schemas.openxmlformats.org/officeDocument/2006/relationships" type="chord" r:blip="">
                    <dgm:adjLst>
                      <dgm:adj idx="1" val="-45.5847"/>
                      <dgm:adj idx="2" val="-134.4153"/>
                    </dgm:adjLst>
                  </dgm:shape>
                </dgm:else>
              </dgm:choose>
            </dgm:if>
            <dgm:else name="Name47">
              <dgm:shape xmlns:r="http://schemas.openxmlformats.org/officeDocument/2006/relationships" type="chord" r:blip="">
                <dgm:adjLst>
                  <dgm:adj idx="1" val="-90"/>
                  <dgm:adj idx="2" val="-90"/>
                </dgm:adjLst>
              </dgm:shape>
            </dgm:else>
          </dgm:choose>
          <dgm:presOf/>
        </dgm:layoutNode>
        <dgm:layoutNode name="Child" styleLbl="revTx">
          <dgm:varLst>
            <dgm:chMax val="0"/>
            <dgm:chPref val="0"/>
            <dgm:bulletEnabled val="1"/>
          </dgm:varLst>
          <dgm:choose name="Name48">
            <dgm:if name="Name49" func="var" arg="dir" op="equ" val="norm">
              <dgm:alg type="tx">
                <dgm:param type="parTxLTRAlign" val="l"/>
                <dgm:param type="parTxRTLAlign" val="l"/>
                <dgm:param type="txAnchorVert" val="t"/>
              </dgm:alg>
            </dgm:if>
            <dgm:else name="Name50">
              <dgm:alg type="tx">
                <dgm:param type="parTxLTRAlign" val="r"/>
                <dgm:param type="parTxRTLAlign" val="r"/>
                <dgm:param type="txAnchorVert" val="t"/>
              </dgm:alg>
            </dgm:else>
          </dgm:choose>
          <dgm:choose name="Name51">
            <dgm:if name="Name52" axis="ch" ptType="node" func="cnt" op="gte" val="1">
              <dgm:shape xmlns:r="http://schemas.openxmlformats.org/officeDocument/2006/relationships" type="rect" r:blip="">
                <dgm:adjLst/>
              </dgm:shape>
            </dgm:if>
            <dgm:else name="Name53">
              <dgm:shape xmlns:r="http://schemas.openxmlformats.org/officeDocument/2006/relationships" type="rect" r:blip="" hideGeom="1">
                <dgm:adjLst/>
              </dgm:shape>
            </dgm:else>
          </dgm:choose>
          <dgm:choose name="Name54">
            <dgm:if name="Name55" axis="ch" ptType="node" func="cnt" op="gte" val="1">
              <dgm:presOf axis="des" ptType="node"/>
            </dgm:if>
            <dgm:else name="Name56">
              <dgm:presOf/>
            </dgm:else>
          </dgm:choose>
          <dgm:constrLst>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Parent" styleLbl="revTx">
          <dgm:varLst>
            <dgm:chMax val="1"/>
            <dgm:chPref val="1"/>
            <dgm:bulletEnabled val="1"/>
          </dgm:varLst>
          <dgm:choose name="Name57">
            <dgm:if name="Name58" func="var" arg="dir" op="equ" val="norm">
              <dgm:alg type="tx">
                <dgm:param type="parTxLTRAlign" val="l"/>
                <dgm:param type="parTxRTLAlign" val="l"/>
                <dgm:param type="shpTxLTRAlignCh" val="l"/>
                <dgm:param type="shpTxRTLAlignCh" val="l"/>
                <dgm:param type="txAnchorVert" val="b"/>
                <dgm:param type="txAnchorVertCh" val="b"/>
              </dgm:alg>
            </dgm:if>
            <dgm:else name="Name59">
              <dgm:alg type="tx">
                <dgm:param type="parTxLTRAlign" val="r"/>
                <dgm:param type="parTxRTLAlign" val="r"/>
                <dgm:param type="shpTxLTRAlignCh" val="r"/>
                <dgm:param type="shpTxRTLAlignCh" val="r"/>
                <dgm:param type="txAnchorVert" val="b"/>
                <dgm:param type="txAnchorVertCh" val="b"/>
              </dgm:alg>
            </dgm:else>
          </dgm:choose>
          <dgm:shape xmlns:r="http://schemas.openxmlformats.org/officeDocument/2006/relationships" type="rect" r:blip="">
            <dgm:adjLst/>
          </dgm:shape>
          <dgm:presOf axis="self" ptType="node"/>
          <dgm:constrLst>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dgm:forEach name="sibTransForEach" axis="followSib" ptType="sibTrans" cnt="1">
        <dgm:layoutNode name="sibTrans">
          <dgm:alg type="sp"/>
          <dgm:shape xmlns:r="http://schemas.openxmlformats.org/officeDocument/2006/relationships" r:blip="">
            <dgm:adjLst/>
          </dgm:shape>
        </dgm:layoutNode>
      </dgm:forEach>
    </dgm:forEach>
  </dgm:layoutNode>
</dgm:layoutDef>
</file>

<file path=ppt/diagrams/layout4.xml><?xml version="1.0" encoding="utf-8"?>
<dgm:layoutDef xmlns:dgm="http://schemas.openxmlformats.org/drawingml/2006/diagram" xmlns:a="http://schemas.openxmlformats.org/drawingml/2006/main" uniqueId="urn:microsoft.com/office/officeart/2008/layout/IncreasingCircleProcess">
  <dgm:title val=""/>
  <dgm:desc val=""/>
  <dgm:catLst>
    <dgm:cat type="list" pri="8300"/>
    <dgm:cat type="process" pri="4300"/>
  </dgm:catLst>
  <dgm:sampData>
    <dgm:dataModel>
      <dgm:ptLst>
        <dgm:pt modelId="0" type="doc"/>
        <dgm:pt modelId="10">
          <dgm:prSet phldr="1"/>
        </dgm:pt>
        <dgm:pt modelId="11">
          <dgm:prSet phldr="1"/>
        </dgm:pt>
        <dgm:pt modelId="20">
          <dgm:prSet phldr="1"/>
        </dgm:pt>
        <dgm:pt modelId="21">
          <dgm:prSet phldr="1"/>
        </dgm:pt>
        <dgm:pt modelId="30">
          <dgm:prSet phldr="1"/>
        </dgm:pt>
        <dgm:pt modelId="31">
          <dgm:prSet phldr="1"/>
        </dgm:pt>
      </dgm:ptLst>
      <dgm:cxnLst>
        <dgm:cxn modelId="40" srcId="0" destId="10" srcOrd="0" destOrd="0"/>
        <dgm:cxn modelId="12" srcId="10" destId="11" srcOrd="0" destOrd="0"/>
        <dgm:cxn modelId="50" srcId="0" destId="20" srcOrd="1" destOrd="0"/>
        <dgm:cxn modelId="22" srcId="20" destId="21" srcOrd="0" destOrd="0"/>
        <dgm:cxn modelId="60" srcId="0" destId="30" srcOrd="2" destOrd="0"/>
        <dgm:cxn modelId="32" srcId="30" destId="31" srcOrd="0" destOrd="0"/>
      </dgm:cxnLst>
      <dgm:bg/>
      <dgm:whole/>
    </dgm:dataModel>
  </dgm:sampData>
  <dgm:styleData>
    <dgm:dataModel>
      <dgm:ptLst>
        <dgm:pt modelId="0" type="doc"/>
        <dgm:pt modelId="10">
          <dgm:prSet phldr="1"/>
        </dgm:pt>
        <dgm:pt modelId="20">
          <dgm:prSet phldr="1"/>
        </dgm:pt>
      </dgm:ptLst>
      <dgm:cxnLst>
        <dgm:cxn modelId="30" srcId="0" destId="10" srcOrd="0" destOrd="0"/>
        <dgm:cxn modelId="40" srcId="0" destId="20" srcOrd="1" destOrd="0"/>
      </dgm:cxnLst>
      <dgm:bg/>
      <dgm:whole/>
    </dgm:dataModel>
  </dgm:styleData>
  <dgm:clrData>
    <dgm:dataModel>
      <dgm:ptLst>
        <dgm:pt modelId="0" type="doc"/>
        <dgm:pt modelId="10">
          <dgm:prSet phldr="1"/>
        </dgm:pt>
        <dgm:pt modelId="20">
          <dgm:prSet phldr="1"/>
        </dgm:pt>
      </dgm:ptLst>
      <dgm:cxnLst>
        <dgm:cxn modelId="30" srcId="0" destId="10" srcOrd="0" destOrd="0"/>
        <dgm:cxn modelId="40" srcId="0" destId="20" srcOrd="1" destOrd="0"/>
      </dgm:cxnLst>
      <dgm:bg/>
      <dgm:whole/>
    </dgm:dataModel>
  </dgm:clrData>
  <dgm:layoutNode name="Name0">
    <dgm:varLst>
      <dgm:chMax val="7"/>
      <dgm:chPref val="7"/>
      <dgm:dir/>
      <dgm:animOne val="branch"/>
      <dgm:animLvl val="lvl"/>
    </dgm:varLst>
    <dgm:choose name="Name1">
      <dgm:if name="Name2" func="var" arg="dir" op="equ" val="norm">
        <dgm:alg type="lin">
          <dgm:param type="linDir" val="fromL"/>
          <dgm:param type="horzAlign" val="ctr"/>
          <dgm:param type="vertAlign" val="t"/>
        </dgm:alg>
      </dgm:if>
      <dgm:else name="Name3">
        <dgm:alg type="lin">
          <dgm:param type="linDir" val="fromR"/>
          <dgm:param type="horzAlign" val="ctr"/>
          <dgm:param type="vertAlign" val="t"/>
        </dgm:alg>
      </dgm:else>
    </dgm:choose>
    <dgm:shape xmlns:r="http://schemas.openxmlformats.org/officeDocument/2006/relationships" r:blip="">
      <dgm:adjLst/>
    </dgm:shape>
    <dgm:constrLst>
      <dgm:constr type="primFontSz" for="des" forName="Child" val="65"/>
      <dgm:constr type="primFontSz" for="des" forName="Parent" val="65"/>
      <dgm:constr type="primFontSz" for="des" forName="Child" refType="primFontSz" refFor="des" refForName="Parent" op="lte"/>
      <dgm:constr type="w" for="ch" forName="composite" refType="w"/>
      <dgm:constr type="h" for="ch" forName="composite" refType="h"/>
      <dgm:constr type="sp" refType="w" refFor="ch" refForName="composite" op="equ" fact="0.05"/>
      <dgm:constr type="w" for="ch" forName="sibTrans" refType="h" refFor="ch" refForName="composite" op="equ" fact="0.04"/>
    </dgm:constrLst>
    <dgm:forEach name="nodesForEach" axis="ch" ptType="node" cnt="7">
      <dgm:layoutNode name="composite">
        <dgm:alg type="composite">
          <dgm:param type="ar" val="0.8"/>
        </dgm:alg>
        <dgm:choose name="Name4">
          <dgm:if name="Name5" func="var" arg="dir" op="equ" val="norm">
            <dgm:constrLst>
              <dgm:constr type="l" for="ch" forName="Child" refType="w" fact="0.29"/>
              <dgm:constr type="t" for="ch" forName="Child" refType="h" fact="0.192"/>
              <dgm:constr type="w" for="ch" forName="Child" refType="w" fact="0.71"/>
              <dgm:constr type="h" for="ch" forName="Child" refType="h" fact="0.808"/>
              <dgm:constr type="l" for="ch" forName="Parent" refType="w" fact="0.29"/>
              <dgm:constr type="t" for="ch" forName="Parent" refType="h" fact="0"/>
              <dgm:constr type="w" for="ch" forName="Parent" refType="w" fact="0.71"/>
              <dgm:constr type="h" for="ch" forName="Parent" refType="h" fact="0.192"/>
              <dgm:constr type="l" for="ch" forName="BackAccent" refType="w" fact="0"/>
              <dgm:constr type="t" for="ch" forName="BackAccent" refType="h" fact="0"/>
              <dgm:constr type="w" for="ch" forName="BackAccent" refType="w" fact="0.24"/>
              <dgm:constr type="h" for="ch" forName="BackAccent" refType="h" fact="0.192"/>
              <dgm:constr type="l" for="ch" forName="Accent" refType="w" fact="0.024"/>
              <dgm:constr type="t" for="ch" forName="Accent" refType="h" fact="0.0192"/>
              <dgm:constr type="w" for="ch" forName="Accent" refType="w" fact="0.192"/>
              <dgm:constr type="h" for="ch" forName="Accent" refType="h" fact="0.1536"/>
            </dgm:constrLst>
          </dgm:if>
          <dgm:else name="Name6">
            <dgm:constrLst>
              <dgm:constr type="r" for="ch" forName="Child" refType="w" fact="0.71"/>
              <dgm:constr type="t" for="ch" forName="Child" refType="h" fact="0.192"/>
              <dgm:constr type="w" for="ch" forName="Child" refType="w" fact="0.71"/>
              <dgm:constr type="h" for="ch" forName="Child" refType="h" fact="0.808"/>
              <dgm:constr type="r" for="ch" forName="Parent" refType="w" fact="0.71"/>
              <dgm:constr type="t" for="ch" forName="Parent" refType="h" fact="0"/>
              <dgm:constr type="w" for="ch" forName="Parent" refType="w" fact="0.71"/>
              <dgm:constr type="h" for="ch" forName="Parent" refType="h" fact="0.192"/>
              <dgm:constr type="r" for="ch" forName="BackAccent" refType="w"/>
              <dgm:constr type="t" for="ch" forName="BackAccent" refType="h" fact="0"/>
              <dgm:constr type="w" for="ch" forName="BackAccent" refType="w" fact="0.24"/>
              <dgm:constr type="h" for="ch" forName="BackAccent" refType="h" fact="0.192"/>
              <dgm:constr type="r" for="ch" forName="Accent" refType="w" fact="0.976"/>
              <dgm:constr type="t" for="ch" forName="Accent" refType="h" fact="0.0192"/>
              <dgm:constr type="w" for="ch" forName="Accent" refType="w" fact="0.192"/>
              <dgm:constr type="h" for="ch" forName="Accent" refType="h" fact="0.1536"/>
            </dgm:constrLst>
          </dgm:else>
        </dgm:choose>
        <dgm:layoutNode name="BackAccent" styleLbl="bgShp">
          <dgm:alg type="sp"/>
          <dgm:shape xmlns:r="http://schemas.openxmlformats.org/officeDocument/2006/relationships" type="ellipse" r:blip="">
            <dgm:adjLst/>
          </dgm:shape>
          <dgm:presOf/>
        </dgm:layoutNode>
        <dgm:layoutNode name="Accent" styleLbl="alignNode1">
          <dgm:alg type="sp"/>
          <dgm:choose name="Name7">
            <dgm:if name="Name8" axis="precedSib" ptType="node" func="cnt" op="equ" val="0">
              <dgm:choose name="Name9">
                <dgm:if name="Name10" axis="followSib" ptType="node" func="cnt" op="equ" val="0">
                  <dgm:shape xmlns:r="http://schemas.openxmlformats.org/officeDocument/2006/relationships" type="chord" r:blip="">
                    <dgm:adjLst>
                      <dgm:adj idx="1" val="-90"/>
                      <dgm:adj idx="2" val="-90"/>
                    </dgm:adjLst>
                  </dgm:shape>
                </dgm:if>
                <dgm:if name="Name11" axis="followSib" ptType="node" func="cnt" op="equ" val="1">
                  <dgm:shape xmlns:r="http://schemas.openxmlformats.org/officeDocument/2006/relationships" type="chord" r:blip="">
                    <dgm:adjLst>
                      <dgm:adj idx="1" val="0"/>
                      <dgm:adj idx="2" val="180"/>
                    </dgm:adjLst>
                  </dgm:shape>
                </dgm:if>
                <dgm:if name="Name12" axis="followSib" ptType="node" func="cnt" op="equ" val="2">
                  <dgm:shape xmlns:r="http://schemas.openxmlformats.org/officeDocument/2006/relationships" type="chord" r:blip="">
                    <dgm:adjLst>
                      <dgm:adj idx="1" val="19.4712"/>
                      <dgm:adj idx="2" val="160.5288"/>
                    </dgm:adjLst>
                  </dgm:shape>
                </dgm:if>
                <dgm:if name="Name13" axis="followSib" ptType="node" func="cnt" op="equ" val="3">
                  <dgm:shape xmlns:r="http://schemas.openxmlformats.org/officeDocument/2006/relationships" type="chord" r:blip="">
                    <dgm:adjLst>
                      <dgm:adj idx="1" val="30"/>
                      <dgm:adj idx="2" val="150"/>
                    </dgm:adjLst>
                  </dgm:shape>
                </dgm:if>
                <dgm:if name="Name14" axis="followSib" ptType="node" func="cnt" op="equ" val="4">
                  <dgm:shape xmlns:r="http://schemas.openxmlformats.org/officeDocument/2006/relationships" type="chord" r:blip="">
                    <dgm:adjLst>
                      <dgm:adj idx="1" val="38.8699"/>
                      <dgm:adj idx="2" val="143.1301"/>
                    </dgm:adjLst>
                  </dgm:shape>
                </dgm:if>
                <dgm:if name="Name15" axis="followSib" ptType="node" func="cnt" op="equ" val="5">
                  <dgm:shape xmlns:r="http://schemas.openxmlformats.org/officeDocument/2006/relationships" type="chord" r:blip="">
                    <dgm:adjLst>
                      <dgm:adj idx="1" val="41.8103"/>
                      <dgm:adj idx="2" val="138.1897"/>
                    </dgm:adjLst>
                  </dgm:shape>
                </dgm:if>
                <dgm:else name="Name16">
                  <dgm:shape xmlns:r="http://schemas.openxmlformats.org/officeDocument/2006/relationships" type="chord" r:blip="">
                    <dgm:adjLst>
                      <dgm:adj idx="1" val="45.5847"/>
                      <dgm:adj idx="2" val="134.4153"/>
                    </dgm:adjLst>
                  </dgm:shape>
                </dgm:else>
              </dgm:choose>
            </dgm:if>
            <dgm:if name="Name17" axis="precedSib" ptType="node" func="cnt" op="equ" val="1">
              <dgm:choose name="Name18">
                <dgm:if name="Name19" axis="followSib" ptType="node" func="cnt" op="equ" val="0">
                  <dgm:shape xmlns:r="http://schemas.openxmlformats.org/officeDocument/2006/relationships" type="chord" r:blip="">
                    <dgm:adjLst>
                      <dgm:adj idx="1" val="-90"/>
                      <dgm:adj idx="2" val="-90"/>
                    </dgm:adjLst>
                  </dgm:shape>
                </dgm:if>
                <dgm:if name="Name20" axis="followSib" ptType="node" func="cnt" op="equ" val="1">
                  <dgm:shape xmlns:r="http://schemas.openxmlformats.org/officeDocument/2006/relationships" type="chord" r:blip="">
                    <dgm:adjLst>
                      <dgm:adj idx="1" val="-19.4712"/>
                      <dgm:adj idx="2" val="-160.5288"/>
                    </dgm:adjLst>
                  </dgm:shape>
                </dgm:if>
                <dgm:if name="Name21" axis="followSib" ptType="node" func="cnt" op="equ" val="2">
                  <dgm:shape xmlns:r="http://schemas.openxmlformats.org/officeDocument/2006/relationships" type="chord" r:blip="">
                    <dgm:adjLst>
                      <dgm:adj idx="1" val="0"/>
                      <dgm:adj idx="2" val="180"/>
                    </dgm:adjLst>
                  </dgm:shape>
                </dgm:if>
                <dgm:if name="Name22" axis="followSib" ptType="node" func="cnt" op="equ" val="3">
                  <dgm:shape xmlns:r="http://schemas.openxmlformats.org/officeDocument/2006/relationships" type="chord" r:blip="">
                    <dgm:adjLst>
                      <dgm:adj idx="1" val="11.537"/>
                      <dgm:adj idx="2" val="168.463"/>
                    </dgm:adjLst>
                  </dgm:shape>
                </dgm:if>
                <dgm:if name="Name23" axis="followSib" ptType="node" func="cnt" op="equ" val="4">
                  <dgm:shape xmlns:r="http://schemas.openxmlformats.org/officeDocument/2006/relationships" type="chord" r:blip="">
                    <dgm:adjLst>
                      <dgm:adj idx="1" val="19.4712"/>
                      <dgm:adj idx="2" val="160.5288"/>
                    </dgm:adjLst>
                  </dgm:shape>
                </dgm:if>
                <dgm:else name="Name24">
                  <dgm:shape xmlns:r="http://schemas.openxmlformats.org/officeDocument/2006/relationships" type="chord" r:blip="">
                    <dgm:adjLst>
                      <dgm:adj idx="1" val="25.3769"/>
                      <dgm:adj idx="2" val="154.6231"/>
                    </dgm:adjLst>
                  </dgm:shape>
                </dgm:else>
              </dgm:choose>
            </dgm:if>
            <dgm:if name="Name25" axis="precedSib" ptType="node" func="cnt" op="equ" val="2">
              <dgm:choose name="Name26">
                <dgm:if name="Name27" axis="followSib" ptType="node" func="cnt" op="equ" val="0">
                  <dgm:shape xmlns:r="http://schemas.openxmlformats.org/officeDocument/2006/relationships" type="chord" r:blip="">
                    <dgm:adjLst>
                      <dgm:adj idx="1" val="-90"/>
                      <dgm:adj idx="2" val="-90"/>
                    </dgm:adjLst>
                  </dgm:shape>
                </dgm:if>
                <dgm:if name="Name28" axis="followSib" ptType="node" func="cnt" op="equ" val="1">
                  <dgm:shape xmlns:r="http://schemas.openxmlformats.org/officeDocument/2006/relationships" type="chord" r:blip="">
                    <dgm:adjLst>
                      <dgm:adj idx="1" val="-30"/>
                      <dgm:adj idx="2" val="-150"/>
                    </dgm:adjLst>
                  </dgm:shape>
                </dgm:if>
                <dgm:if name="Name29" axis="followSib" ptType="node" func="cnt" op="equ" val="2">
                  <dgm:shape xmlns:r="http://schemas.openxmlformats.org/officeDocument/2006/relationships" type="chord" r:blip="">
                    <dgm:adjLst>
                      <dgm:adj idx="1" val="-11.537"/>
                      <dgm:adj idx="2" val="-168.463"/>
                    </dgm:adjLst>
                  </dgm:shape>
                </dgm:if>
                <dgm:if name="Name30" axis="followSib" ptType="node" func="cnt" op="equ" val="3">
                  <dgm:shape xmlns:r="http://schemas.openxmlformats.org/officeDocument/2006/relationships" type="chord" r:blip="">
                    <dgm:adjLst>
                      <dgm:adj idx="1" val="0"/>
                      <dgm:adj idx="2" val="180"/>
                    </dgm:adjLst>
                  </dgm:shape>
                </dgm:if>
                <dgm:else name="Name31">
                  <dgm:shape xmlns:r="http://schemas.openxmlformats.org/officeDocument/2006/relationships" type="chord" r:blip="">
                    <dgm:adjLst>
                      <dgm:adj idx="1" val="8.2133"/>
                      <dgm:adj idx="2" val="171.7867"/>
                    </dgm:adjLst>
                  </dgm:shape>
                </dgm:else>
              </dgm:choose>
            </dgm:if>
            <dgm:if name="Name32" axis="precedSib" ptType="node" func="cnt" op="equ" val="3">
              <dgm:choose name="Name33">
                <dgm:if name="Name34" axis="followSib" ptType="node" func="cnt" op="equ" val="0">
                  <dgm:shape xmlns:r="http://schemas.openxmlformats.org/officeDocument/2006/relationships" type="chord" r:blip="">
                    <dgm:adjLst>
                      <dgm:adj idx="1" val="-90"/>
                      <dgm:adj idx="2" val="-90"/>
                    </dgm:adjLst>
                  </dgm:shape>
                </dgm:if>
                <dgm:if name="Name35" axis="followSib" ptType="node" func="cnt" op="equ" val="1">
                  <dgm:shape xmlns:r="http://schemas.openxmlformats.org/officeDocument/2006/relationships" type="chord" r:blip="">
                    <dgm:adjLst>
                      <dgm:adj idx="1" val="-38.8699"/>
                      <dgm:adj idx="2" val="-143.1301"/>
                    </dgm:adjLst>
                  </dgm:shape>
                </dgm:if>
                <dgm:if name="Name36" axis="followSib" ptType="node" func="cnt" op="equ" val="2">
                  <dgm:shape xmlns:r="http://schemas.openxmlformats.org/officeDocument/2006/relationships" type="chord" r:blip="">
                    <dgm:adjLst>
                      <dgm:adj idx="1" val="-19.4712"/>
                      <dgm:adj idx="2" val="-160.5288"/>
                    </dgm:adjLst>
                  </dgm:shape>
                </dgm:if>
                <dgm:else name="Name37">
                  <dgm:shape xmlns:r="http://schemas.openxmlformats.org/officeDocument/2006/relationships" type="chord" r:blip="">
                    <dgm:adjLst>
                      <dgm:adj idx="1" val="-8.2133"/>
                      <dgm:adj idx="2" val="-171.7867"/>
                    </dgm:adjLst>
                  </dgm:shape>
                </dgm:else>
              </dgm:choose>
            </dgm:if>
            <dgm:if name="Name38" axis="precedSib" ptType="node" func="cnt" op="equ" val="4">
              <dgm:choose name="Name39">
                <dgm:if name="Name40" axis="followSib" ptType="node" func="cnt" op="equ" val="0">
                  <dgm:shape xmlns:r="http://schemas.openxmlformats.org/officeDocument/2006/relationships" type="chord" r:blip="">
                    <dgm:adjLst>
                      <dgm:adj idx="1" val="-90"/>
                      <dgm:adj idx="2" val="-90"/>
                    </dgm:adjLst>
                  </dgm:shape>
                </dgm:if>
                <dgm:if name="Name41" axis="followSib" ptType="node" func="cnt" op="equ" val="1">
                  <dgm:shape xmlns:r="http://schemas.openxmlformats.org/officeDocument/2006/relationships" type="chord" r:blip="">
                    <dgm:adjLst>
                      <dgm:adj idx="1" val="-41.8103"/>
                      <dgm:adj idx="2" val="-138.1897"/>
                    </dgm:adjLst>
                  </dgm:shape>
                </dgm:if>
                <dgm:else name="Name42">
                  <dgm:shape xmlns:r="http://schemas.openxmlformats.org/officeDocument/2006/relationships" type="chord" r:blip="">
                    <dgm:adjLst>
                      <dgm:adj idx="1" val="-25.3769"/>
                      <dgm:adj idx="2" val="-154.6231"/>
                    </dgm:adjLst>
                  </dgm:shape>
                </dgm:else>
              </dgm:choose>
            </dgm:if>
            <dgm:if name="Name43" axis="precedSib" ptType="node" func="cnt" op="equ" val="5">
              <dgm:choose name="Name44">
                <dgm:if name="Name45" axis="followSib" ptType="node" func="cnt" op="equ" val="0">
                  <dgm:shape xmlns:r="http://schemas.openxmlformats.org/officeDocument/2006/relationships" type="chord" r:blip="">
                    <dgm:adjLst>
                      <dgm:adj idx="1" val="-90"/>
                      <dgm:adj idx="2" val="-90"/>
                    </dgm:adjLst>
                  </dgm:shape>
                </dgm:if>
                <dgm:else name="Name46">
                  <dgm:shape xmlns:r="http://schemas.openxmlformats.org/officeDocument/2006/relationships" type="chord" r:blip="">
                    <dgm:adjLst>
                      <dgm:adj idx="1" val="-45.5847"/>
                      <dgm:adj idx="2" val="-134.4153"/>
                    </dgm:adjLst>
                  </dgm:shape>
                </dgm:else>
              </dgm:choose>
            </dgm:if>
            <dgm:else name="Name47">
              <dgm:shape xmlns:r="http://schemas.openxmlformats.org/officeDocument/2006/relationships" type="chord" r:blip="">
                <dgm:adjLst>
                  <dgm:adj idx="1" val="-90"/>
                  <dgm:adj idx="2" val="-90"/>
                </dgm:adjLst>
              </dgm:shape>
            </dgm:else>
          </dgm:choose>
          <dgm:presOf/>
        </dgm:layoutNode>
        <dgm:layoutNode name="Child" styleLbl="revTx">
          <dgm:varLst>
            <dgm:chMax val="0"/>
            <dgm:chPref val="0"/>
            <dgm:bulletEnabled val="1"/>
          </dgm:varLst>
          <dgm:choose name="Name48">
            <dgm:if name="Name49" func="var" arg="dir" op="equ" val="norm">
              <dgm:alg type="tx">
                <dgm:param type="parTxLTRAlign" val="l"/>
                <dgm:param type="parTxRTLAlign" val="l"/>
                <dgm:param type="txAnchorVert" val="t"/>
              </dgm:alg>
            </dgm:if>
            <dgm:else name="Name50">
              <dgm:alg type="tx">
                <dgm:param type="parTxLTRAlign" val="r"/>
                <dgm:param type="parTxRTLAlign" val="r"/>
                <dgm:param type="txAnchorVert" val="t"/>
              </dgm:alg>
            </dgm:else>
          </dgm:choose>
          <dgm:choose name="Name51">
            <dgm:if name="Name52" axis="ch" ptType="node" func="cnt" op="gte" val="1">
              <dgm:shape xmlns:r="http://schemas.openxmlformats.org/officeDocument/2006/relationships" type="rect" r:blip="">
                <dgm:adjLst/>
              </dgm:shape>
            </dgm:if>
            <dgm:else name="Name53">
              <dgm:shape xmlns:r="http://schemas.openxmlformats.org/officeDocument/2006/relationships" type="rect" r:blip="" hideGeom="1">
                <dgm:adjLst/>
              </dgm:shape>
            </dgm:else>
          </dgm:choose>
          <dgm:choose name="Name54">
            <dgm:if name="Name55" axis="ch" ptType="node" func="cnt" op="gte" val="1">
              <dgm:presOf axis="des" ptType="node"/>
            </dgm:if>
            <dgm:else name="Name56">
              <dgm:presOf/>
            </dgm:else>
          </dgm:choose>
          <dgm:constrLst>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Parent" styleLbl="revTx">
          <dgm:varLst>
            <dgm:chMax val="1"/>
            <dgm:chPref val="1"/>
            <dgm:bulletEnabled val="1"/>
          </dgm:varLst>
          <dgm:choose name="Name57">
            <dgm:if name="Name58" func="var" arg="dir" op="equ" val="norm">
              <dgm:alg type="tx">
                <dgm:param type="parTxLTRAlign" val="l"/>
                <dgm:param type="parTxRTLAlign" val="l"/>
                <dgm:param type="shpTxLTRAlignCh" val="l"/>
                <dgm:param type="shpTxRTLAlignCh" val="l"/>
                <dgm:param type="txAnchorVert" val="b"/>
                <dgm:param type="txAnchorVertCh" val="b"/>
              </dgm:alg>
            </dgm:if>
            <dgm:else name="Name59">
              <dgm:alg type="tx">
                <dgm:param type="parTxLTRAlign" val="r"/>
                <dgm:param type="parTxRTLAlign" val="r"/>
                <dgm:param type="shpTxLTRAlignCh" val="r"/>
                <dgm:param type="shpTxRTLAlignCh" val="r"/>
                <dgm:param type="txAnchorVert" val="b"/>
                <dgm:param type="txAnchorVertCh" val="b"/>
              </dgm:alg>
            </dgm:else>
          </dgm:choose>
          <dgm:shape xmlns:r="http://schemas.openxmlformats.org/officeDocument/2006/relationships" type="rect" r:blip="">
            <dgm:adjLst/>
          </dgm:shape>
          <dgm:presOf axis="self" ptType="node"/>
          <dgm:constrLst>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dgm:forEach name="sibTransForEach" axis="followSib" ptType="sibTrans" cnt="1">
        <dgm:layoutNode name="sibTrans">
          <dgm:alg type="sp"/>
          <dgm:shape xmlns:r="http://schemas.openxmlformats.org/officeDocument/2006/relationships" r:blip="">
            <dgm:adjLst/>
          </dgm:shape>
        </dgm:layoutNode>
      </dgm:forEach>
    </dgm:forEach>
  </dgm:layoutNode>
</dgm:layoutDef>
</file>

<file path=ppt/diagrams/layout5.xml><?xml version="1.0" encoding="utf-8"?>
<dgm:layoutDef xmlns:dgm="http://schemas.openxmlformats.org/drawingml/2006/diagram" xmlns:a="http://schemas.openxmlformats.org/drawingml/2006/main" uniqueId="urn:microsoft.com/office/officeart/2008/layout/IncreasingCircleProcess">
  <dgm:title val=""/>
  <dgm:desc val=""/>
  <dgm:catLst>
    <dgm:cat type="list" pri="8300"/>
    <dgm:cat type="process" pri="4300"/>
  </dgm:catLst>
  <dgm:sampData>
    <dgm:dataModel>
      <dgm:ptLst>
        <dgm:pt modelId="0" type="doc"/>
        <dgm:pt modelId="10">
          <dgm:prSet phldr="1"/>
        </dgm:pt>
        <dgm:pt modelId="11">
          <dgm:prSet phldr="1"/>
        </dgm:pt>
        <dgm:pt modelId="20">
          <dgm:prSet phldr="1"/>
        </dgm:pt>
        <dgm:pt modelId="21">
          <dgm:prSet phldr="1"/>
        </dgm:pt>
        <dgm:pt modelId="30">
          <dgm:prSet phldr="1"/>
        </dgm:pt>
        <dgm:pt modelId="31">
          <dgm:prSet phldr="1"/>
        </dgm:pt>
      </dgm:ptLst>
      <dgm:cxnLst>
        <dgm:cxn modelId="40" srcId="0" destId="10" srcOrd="0" destOrd="0"/>
        <dgm:cxn modelId="12" srcId="10" destId="11" srcOrd="0" destOrd="0"/>
        <dgm:cxn modelId="50" srcId="0" destId="20" srcOrd="1" destOrd="0"/>
        <dgm:cxn modelId="22" srcId="20" destId="21" srcOrd="0" destOrd="0"/>
        <dgm:cxn modelId="60" srcId="0" destId="30" srcOrd="2" destOrd="0"/>
        <dgm:cxn modelId="32" srcId="30" destId="31" srcOrd="0" destOrd="0"/>
      </dgm:cxnLst>
      <dgm:bg/>
      <dgm:whole/>
    </dgm:dataModel>
  </dgm:sampData>
  <dgm:styleData>
    <dgm:dataModel>
      <dgm:ptLst>
        <dgm:pt modelId="0" type="doc"/>
        <dgm:pt modelId="10">
          <dgm:prSet phldr="1"/>
        </dgm:pt>
        <dgm:pt modelId="20">
          <dgm:prSet phldr="1"/>
        </dgm:pt>
      </dgm:ptLst>
      <dgm:cxnLst>
        <dgm:cxn modelId="30" srcId="0" destId="10" srcOrd="0" destOrd="0"/>
        <dgm:cxn modelId="40" srcId="0" destId="20" srcOrd="1" destOrd="0"/>
      </dgm:cxnLst>
      <dgm:bg/>
      <dgm:whole/>
    </dgm:dataModel>
  </dgm:styleData>
  <dgm:clrData>
    <dgm:dataModel>
      <dgm:ptLst>
        <dgm:pt modelId="0" type="doc"/>
        <dgm:pt modelId="10">
          <dgm:prSet phldr="1"/>
        </dgm:pt>
        <dgm:pt modelId="20">
          <dgm:prSet phldr="1"/>
        </dgm:pt>
      </dgm:ptLst>
      <dgm:cxnLst>
        <dgm:cxn modelId="30" srcId="0" destId="10" srcOrd="0" destOrd="0"/>
        <dgm:cxn modelId="40" srcId="0" destId="20" srcOrd="1" destOrd="0"/>
      </dgm:cxnLst>
      <dgm:bg/>
      <dgm:whole/>
    </dgm:dataModel>
  </dgm:clrData>
  <dgm:layoutNode name="Name0">
    <dgm:varLst>
      <dgm:chMax val="7"/>
      <dgm:chPref val="7"/>
      <dgm:dir/>
      <dgm:animOne val="branch"/>
      <dgm:animLvl val="lvl"/>
    </dgm:varLst>
    <dgm:choose name="Name1">
      <dgm:if name="Name2" func="var" arg="dir" op="equ" val="norm">
        <dgm:alg type="lin">
          <dgm:param type="linDir" val="fromL"/>
          <dgm:param type="horzAlign" val="ctr"/>
          <dgm:param type="vertAlign" val="t"/>
        </dgm:alg>
      </dgm:if>
      <dgm:else name="Name3">
        <dgm:alg type="lin">
          <dgm:param type="linDir" val="fromR"/>
          <dgm:param type="horzAlign" val="ctr"/>
          <dgm:param type="vertAlign" val="t"/>
        </dgm:alg>
      </dgm:else>
    </dgm:choose>
    <dgm:shape xmlns:r="http://schemas.openxmlformats.org/officeDocument/2006/relationships" r:blip="">
      <dgm:adjLst/>
    </dgm:shape>
    <dgm:constrLst>
      <dgm:constr type="primFontSz" for="des" forName="Child" val="65"/>
      <dgm:constr type="primFontSz" for="des" forName="Parent" val="65"/>
      <dgm:constr type="primFontSz" for="des" forName="Child" refType="primFontSz" refFor="des" refForName="Parent" op="lte"/>
      <dgm:constr type="w" for="ch" forName="composite" refType="w"/>
      <dgm:constr type="h" for="ch" forName="composite" refType="h"/>
      <dgm:constr type="sp" refType="w" refFor="ch" refForName="composite" op="equ" fact="0.05"/>
      <dgm:constr type="w" for="ch" forName="sibTrans" refType="h" refFor="ch" refForName="composite" op="equ" fact="0.04"/>
    </dgm:constrLst>
    <dgm:forEach name="nodesForEach" axis="ch" ptType="node" cnt="7">
      <dgm:layoutNode name="composite">
        <dgm:alg type="composite">
          <dgm:param type="ar" val="0.8"/>
        </dgm:alg>
        <dgm:choose name="Name4">
          <dgm:if name="Name5" func="var" arg="dir" op="equ" val="norm">
            <dgm:constrLst>
              <dgm:constr type="l" for="ch" forName="Child" refType="w" fact="0.29"/>
              <dgm:constr type="t" for="ch" forName="Child" refType="h" fact="0.192"/>
              <dgm:constr type="w" for="ch" forName="Child" refType="w" fact="0.71"/>
              <dgm:constr type="h" for="ch" forName="Child" refType="h" fact="0.808"/>
              <dgm:constr type="l" for="ch" forName="Parent" refType="w" fact="0.29"/>
              <dgm:constr type="t" for="ch" forName="Parent" refType="h" fact="0"/>
              <dgm:constr type="w" for="ch" forName="Parent" refType="w" fact="0.71"/>
              <dgm:constr type="h" for="ch" forName="Parent" refType="h" fact="0.192"/>
              <dgm:constr type="l" for="ch" forName="BackAccent" refType="w" fact="0"/>
              <dgm:constr type="t" for="ch" forName="BackAccent" refType="h" fact="0"/>
              <dgm:constr type="w" for="ch" forName="BackAccent" refType="w" fact="0.24"/>
              <dgm:constr type="h" for="ch" forName="BackAccent" refType="h" fact="0.192"/>
              <dgm:constr type="l" for="ch" forName="Accent" refType="w" fact="0.024"/>
              <dgm:constr type="t" for="ch" forName="Accent" refType="h" fact="0.0192"/>
              <dgm:constr type="w" for="ch" forName="Accent" refType="w" fact="0.192"/>
              <dgm:constr type="h" for="ch" forName="Accent" refType="h" fact="0.1536"/>
            </dgm:constrLst>
          </dgm:if>
          <dgm:else name="Name6">
            <dgm:constrLst>
              <dgm:constr type="r" for="ch" forName="Child" refType="w" fact="0.71"/>
              <dgm:constr type="t" for="ch" forName="Child" refType="h" fact="0.192"/>
              <dgm:constr type="w" for="ch" forName="Child" refType="w" fact="0.71"/>
              <dgm:constr type="h" for="ch" forName="Child" refType="h" fact="0.808"/>
              <dgm:constr type="r" for="ch" forName="Parent" refType="w" fact="0.71"/>
              <dgm:constr type="t" for="ch" forName="Parent" refType="h" fact="0"/>
              <dgm:constr type="w" for="ch" forName="Parent" refType="w" fact="0.71"/>
              <dgm:constr type="h" for="ch" forName="Parent" refType="h" fact="0.192"/>
              <dgm:constr type="r" for="ch" forName="BackAccent" refType="w"/>
              <dgm:constr type="t" for="ch" forName="BackAccent" refType="h" fact="0"/>
              <dgm:constr type="w" for="ch" forName="BackAccent" refType="w" fact="0.24"/>
              <dgm:constr type="h" for="ch" forName="BackAccent" refType="h" fact="0.192"/>
              <dgm:constr type="r" for="ch" forName="Accent" refType="w" fact="0.976"/>
              <dgm:constr type="t" for="ch" forName="Accent" refType="h" fact="0.0192"/>
              <dgm:constr type="w" for="ch" forName="Accent" refType="w" fact="0.192"/>
              <dgm:constr type="h" for="ch" forName="Accent" refType="h" fact="0.1536"/>
            </dgm:constrLst>
          </dgm:else>
        </dgm:choose>
        <dgm:layoutNode name="BackAccent" styleLbl="bgShp">
          <dgm:alg type="sp"/>
          <dgm:shape xmlns:r="http://schemas.openxmlformats.org/officeDocument/2006/relationships" type="ellipse" r:blip="">
            <dgm:adjLst/>
          </dgm:shape>
          <dgm:presOf/>
        </dgm:layoutNode>
        <dgm:layoutNode name="Accent" styleLbl="alignNode1">
          <dgm:alg type="sp"/>
          <dgm:choose name="Name7">
            <dgm:if name="Name8" axis="precedSib" ptType="node" func="cnt" op="equ" val="0">
              <dgm:choose name="Name9">
                <dgm:if name="Name10" axis="followSib" ptType="node" func="cnt" op="equ" val="0">
                  <dgm:shape xmlns:r="http://schemas.openxmlformats.org/officeDocument/2006/relationships" type="chord" r:blip="">
                    <dgm:adjLst>
                      <dgm:adj idx="1" val="-90"/>
                      <dgm:adj idx="2" val="-90"/>
                    </dgm:adjLst>
                  </dgm:shape>
                </dgm:if>
                <dgm:if name="Name11" axis="followSib" ptType="node" func="cnt" op="equ" val="1">
                  <dgm:shape xmlns:r="http://schemas.openxmlformats.org/officeDocument/2006/relationships" type="chord" r:blip="">
                    <dgm:adjLst>
                      <dgm:adj idx="1" val="0"/>
                      <dgm:adj idx="2" val="180"/>
                    </dgm:adjLst>
                  </dgm:shape>
                </dgm:if>
                <dgm:if name="Name12" axis="followSib" ptType="node" func="cnt" op="equ" val="2">
                  <dgm:shape xmlns:r="http://schemas.openxmlformats.org/officeDocument/2006/relationships" type="chord" r:blip="">
                    <dgm:adjLst>
                      <dgm:adj idx="1" val="19.4712"/>
                      <dgm:adj idx="2" val="160.5288"/>
                    </dgm:adjLst>
                  </dgm:shape>
                </dgm:if>
                <dgm:if name="Name13" axis="followSib" ptType="node" func="cnt" op="equ" val="3">
                  <dgm:shape xmlns:r="http://schemas.openxmlformats.org/officeDocument/2006/relationships" type="chord" r:blip="">
                    <dgm:adjLst>
                      <dgm:adj idx="1" val="30"/>
                      <dgm:adj idx="2" val="150"/>
                    </dgm:adjLst>
                  </dgm:shape>
                </dgm:if>
                <dgm:if name="Name14" axis="followSib" ptType="node" func="cnt" op="equ" val="4">
                  <dgm:shape xmlns:r="http://schemas.openxmlformats.org/officeDocument/2006/relationships" type="chord" r:blip="">
                    <dgm:adjLst>
                      <dgm:adj idx="1" val="38.8699"/>
                      <dgm:adj idx="2" val="143.1301"/>
                    </dgm:adjLst>
                  </dgm:shape>
                </dgm:if>
                <dgm:if name="Name15" axis="followSib" ptType="node" func="cnt" op="equ" val="5">
                  <dgm:shape xmlns:r="http://schemas.openxmlformats.org/officeDocument/2006/relationships" type="chord" r:blip="">
                    <dgm:adjLst>
                      <dgm:adj idx="1" val="41.8103"/>
                      <dgm:adj idx="2" val="138.1897"/>
                    </dgm:adjLst>
                  </dgm:shape>
                </dgm:if>
                <dgm:else name="Name16">
                  <dgm:shape xmlns:r="http://schemas.openxmlformats.org/officeDocument/2006/relationships" type="chord" r:blip="">
                    <dgm:adjLst>
                      <dgm:adj idx="1" val="45.5847"/>
                      <dgm:adj idx="2" val="134.4153"/>
                    </dgm:adjLst>
                  </dgm:shape>
                </dgm:else>
              </dgm:choose>
            </dgm:if>
            <dgm:if name="Name17" axis="precedSib" ptType="node" func="cnt" op="equ" val="1">
              <dgm:choose name="Name18">
                <dgm:if name="Name19" axis="followSib" ptType="node" func="cnt" op="equ" val="0">
                  <dgm:shape xmlns:r="http://schemas.openxmlformats.org/officeDocument/2006/relationships" type="chord" r:blip="">
                    <dgm:adjLst>
                      <dgm:adj idx="1" val="-90"/>
                      <dgm:adj idx="2" val="-90"/>
                    </dgm:adjLst>
                  </dgm:shape>
                </dgm:if>
                <dgm:if name="Name20" axis="followSib" ptType="node" func="cnt" op="equ" val="1">
                  <dgm:shape xmlns:r="http://schemas.openxmlformats.org/officeDocument/2006/relationships" type="chord" r:blip="">
                    <dgm:adjLst>
                      <dgm:adj idx="1" val="-19.4712"/>
                      <dgm:adj idx="2" val="-160.5288"/>
                    </dgm:adjLst>
                  </dgm:shape>
                </dgm:if>
                <dgm:if name="Name21" axis="followSib" ptType="node" func="cnt" op="equ" val="2">
                  <dgm:shape xmlns:r="http://schemas.openxmlformats.org/officeDocument/2006/relationships" type="chord" r:blip="">
                    <dgm:adjLst>
                      <dgm:adj idx="1" val="0"/>
                      <dgm:adj idx="2" val="180"/>
                    </dgm:adjLst>
                  </dgm:shape>
                </dgm:if>
                <dgm:if name="Name22" axis="followSib" ptType="node" func="cnt" op="equ" val="3">
                  <dgm:shape xmlns:r="http://schemas.openxmlformats.org/officeDocument/2006/relationships" type="chord" r:blip="">
                    <dgm:adjLst>
                      <dgm:adj idx="1" val="11.537"/>
                      <dgm:adj idx="2" val="168.463"/>
                    </dgm:adjLst>
                  </dgm:shape>
                </dgm:if>
                <dgm:if name="Name23" axis="followSib" ptType="node" func="cnt" op="equ" val="4">
                  <dgm:shape xmlns:r="http://schemas.openxmlformats.org/officeDocument/2006/relationships" type="chord" r:blip="">
                    <dgm:adjLst>
                      <dgm:adj idx="1" val="19.4712"/>
                      <dgm:adj idx="2" val="160.5288"/>
                    </dgm:adjLst>
                  </dgm:shape>
                </dgm:if>
                <dgm:else name="Name24">
                  <dgm:shape xmlns:r="http://schemas.openxmlformats.org/officeDocument/2006/relationships" type="chord" r:blip="">
                    <dgm:adjLst>
                      <dgm:adj idx="1" val="25.3769"/>
                      <dgm:adj idx="2" val="154.6231"/>
                    </dgm:adjLst>
                  </dgm:shape>
                </dgm:else>
              </dgm:choose>
            </dgm:if>
            <dgm:if name="Name25" axis="precedSib" ptType="node" func="cnt" op="equ" val="2">
              <dgm:choose name="Name26">
                <dgm:if name="Name27" axis="followSib" ptType="node" func="cnt" op="equ" val="0">
                  <dgm:shape xmlns:r="http://schemas.openxmlformats.org/officeDocument/2006/relationships" type="chord" r:blip="">
                    <dgm:adjLst>
                      <dgm:adj idx="1" val="-90"/>
                      <dgm:adj idx="2" val="-90"/>
                    </dgm:adjLst>
                  </dgm:shape>
                </dgm:if>
                <dgm:if name="Name28" axis="followSib" ptType="node" func="cnt" op="equ" val="1">
                  <dgm:shape xmlns:r="http://schemas.openxmlformats.org/officeDocument/2006/relationships" type="chord" r:blip="">
                    <dgm:adjLst>
                      <dgm:adj idx="1" val="-30"/>
                      <dgm:adj idx="2" val="-150"/>
                    </dgm:adjLst>
                  </dgm:shape>
                </dgm:if>
                <dgm:if name="Name29" axis="followSib" ptType="node" func="cnt" op="equ" val="2">
                  <dgm:shape xmlns:r="http://schemas.openxmlformats.org/officeDocument/2006/relationships" type="chord" r:blip="">
                    <dgm:adjLst>
                      <dgm:adj idx="1" val="-11.537"/>
                      <dgm:adj idx="2" val="-168.463"/>
                    </dgm:adjLst>
                  </dgm:shape>
                </dgm:if>
                <dgm:if name="Name30" axis="followSib" ptType="node" func="cnt" op="equ" val="3">
                  <dgm:shape xmlns:r="http://schemas.openxmlformats.org/officeDocument/2006/relationships" type="chord" r:blip="">
                    <dgm:adjLst>
                      <dgm:adj idx="1" val="0"/>
                      <dgm:adj idx="2" val="180"/>
                    </dgm:adjLst>
                  </dgm:shape>
                </dgm:if>
                <dgm:else name="Name31">
                  <dgm:shape xmlns:r="http://schemas.openxmlformats.org/officeDocument/2006/relationships" type="chord" r:blip="">
                    <dgm:adjLst>
                      <dgm:adj idx="1" val="8.2133"/>
                      <dgm:adj idx="2" val="171.7867"/>
                    </dgm:adjLst>
                  </dgm:shape>
                </dgm:else>
              </dgm:choose>
            </dgm:if>
            <dgm:if name="Name32" axis="precedSib" ptType="node" func="cnt" op="equ" val="3">
              <dgm:choose name="Name33">
                <dgm:if name="Name34" axis="followSib" ptType="node" func="cnt" op="equ" val="0">
                  <dgm:shape xmlns:r="http://schemas.openxmlformats.org/officeDocument/2006/relationships" type="chord" r:blip="">
                    <dgm:adjLst>
                      <dgm:adj idx="1" val="-90"/>
                      <dgm:adj idx="2" val="-90"/>
                    </dgm:adjLst>
                  </dgm:shape>
                </dgm:if>
                <dgm:if name="Name35" axis="followSib" ptType="node" func="cnt" op="equ" val="1">
                  <dgm:shape xmlns:r="http://schemas.openxmlformats.org/officeDocument/2006/relationships" type="chord" r:blip="">
                    <dgm:adjLst>
                      <dgm:adj idx="1" val="-38.8699"/>
                      <dgm:adj idx="2" val="-143.1301"/>
                    </dgm:adjLst>
                  </dgm:shape>
                </dgm:if>
                <dgm:if name="Name36" axis="followSib" ptType="node" func="cnt" op="equ" val="2">
                  <dgm:shape xmlns:r="http://schemas.openxmlformats.org/officeDocument/2006/relationships" type="chord" r:blip="">
                    <dgm:adjLst>
                      <dgm:adj idx="1" val="-19.4712"/>
                      <dgm:adj idx="2" val="-160.5288"/>
                    </dgm:adjLst>
                  </dgm:shape>
                </dgm:if>
                <dgm:else name="Name37">
                  <dgm:shape xmlns:r="http://schemas.openxmlformats.org/officeDocument/2006/relationships" type="chord" r:blip="">
                    <dgm:adjLst>
                      <dgm:adj idx="1" val="-8.2133"/>
                      <dgm:adj idx="2" val="-171.7867"/>
                    </dgm:adjLst>
                  </dgm:shape>
                </dgm:else>
              </dgm:choose>
            </dgm:if>
            <dgm:if name="Name38" axis="precedSib" ptType="node" func="cnt" op="equ" val="4">
              <dgm:choose name="Name39">
                <dgm:if name="Name40" axis="followSib" ptType="node" func="cnt" op="equ" val="0">
                  <dgm:shape xmlns:r="http://schemas.openxmlformats.org/officeDocument/2006/relationships" type="chord" r:blip="">
                    <dgm:adjLst>
                      <dgm:adj idx="1" val="-90"/>
                      <dgm:adj idx="2" val="-90"/>
                    </dgm:adjLst>
                  </dgm:shape>
                </dgm:if>
                <dgm:if name="Name41" axis="followSib" ptType="node" func="cnt" op="equ" val="1">
                  <dgm:shape xmlns:r="http://schemas.openxmlformats.org/officeDocument/2006/relationships" type="chord" r:blip="">
                    <dgm:adjLst>
                      <dgm:adj idx="1" val="-41.8103"/>
                      <dgm:adj idx="2" val="-138.1897"/>
                    </dgm:adjLst>
                  </dgm:shape>
                </dgm:if>
                <dgm:else name="Name42">
                  <dgm:shape xmlns:r="http://schemas.openxmlformats.org/officeDocument/2006/relationships" type="chord" r:blip="">
                    <dgm:adjLst>
                      <dgm:adj idx="1" val="-25.3769"/>
                      <dgm:adj idx="2" val="-154.6231"/>
                    </dgm:adjLst>
                  </dgm:shape>
                </dgm:else>
              </dgm:choose>
            </dgm:if>
            <dgm:if name="Name43" axis="precedSib" ptType="node" func="cnt" op="equ" val="5">
              <dgm:choose name="Name44">
                <dgm:if name="Name45" axis="followSib" ptType="node" func="cnt" op="equ" val="0">
                  <dgm:shape xmlns:r="http://schemas.openxmlformats.org/officeDocument/2006/relationships" type="chord" r:blip="">
                    <dgm:adjLst>
                      <dgm:adj idx="1" val="-90"/>
                      <dgm:adj idx="2" val="-90"/>
                    </dgm:adjLst>
                  </dgm:shape>
                </dgm:if>
                <dgm:else name="Name46">
                  <dgm:shape xmlns:r="http://schemas.openxmlformats.org/officeDocument/2006/relationships" type="chord" r:blip="">
                    <dgm:adjLst>
                      <dgm:adj idx="1" val="-45.5847"/>
                      <dgm:adj idx="2" val="-134.4153"/>
                    </dgm:adjLst>
                  </dgm:shape>
                </dgm:else>
              </dgm:choose>
            </dgm:if>
            <dgm:else name="Name47">
              <dgm:shape xmlns:r="http://schemas.openxmlformats.org/officeDocument/2006/relationships" type="chord" r:blip="">
                <dgm:adjLst>
                  <dgm:adj idx="1" val="-90"/>
                  <dgm:adj idx="2" val="-90"/>
                </dgm:adjLst>
              </dgm:shape>
            </dgm:else>
          </dgm:choose>
          <dgm:presOf/>
        </dgm:layoutNode>
        <dgm:layoutNode name="Child" styleLbl="revTx">
          <dgm:varLst>
            <dgm:chMax val="0"/>
            <dgm:chPref val="0"/>
            <dgm:bulletEnabled val="1"/>
          </dgm:varLst>
          <dgm:choose name="Name48">
            <dgm:if name="Name49" func="var" arg="dir" op="equ" val="norm">
              <dgm:alg type="tx">
                <dgm:param type="parTxLTRAlign" val="l"/>
                <dgm:param type="parTxRTLAlign" val="l"/>
                <dgm:param type="txAnchorVert" val="t"/>
              </dgm:alg>
            </dgm:if>
            <dgm:else name="Name50">
              <dgm:alg type="tx">
                <dgm:param type="parTxLTRAlign" val="r"/>
                <dgm:param type="parTxRTLAlign" val="r"/>
                <dgm:param type="txAnchorVert" val="t"/>
              </dgm:alg>
            </dgm:else>
          </dgm:choose>
          <dgm:choose name="Name51">
            <dgm:if name="Name52" axis="ch" ptType="node" func="cnt" op="gte" val="1">
              <dgm:shape xmlns:r="http://schemas.openxmlformats.org/officeDocument/2006/relationships" type="rect" r:blip="">
                <dgm:adjLst/>
              </dgm:shape>
            </dgm:if>
            <dgm:else name="Name53">
              <dgm:shape xmlns:r="http://schemas.openxmlformats.org/officeDocument/2006/relationships" type="rect" r:blip="" hideGeom="1">
                <dgm:adjLst/>
              </dgm:shape>
            </dgm:else>
          </dgm:choose>
          <dgm:choose name="Name54">
            <dgm:if name="Name55" axis="ch" ptType="node" func="cnt" op="gte" val="1">
              <dgm:presOf axis="des" ptType="node"/>
            </dgm:if>
            <dgm:else name="Name56">
              <dgm:presOf/>
            </dgm:else>
          </dgm:choose>
          <dgm:constrLst>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Parent" styleLbl="revTx">
          <dgm:varLst>
            <dgm:chMax val="1"/>
            <dgm:chPref val="1"/>
            <dgm:bulletEnabled val="1"/>
          </dgm:varLst>
          <dgm:choose name="Name57">
            <dgm:if name="Name58" func="var" arg="dir" op="equ" val="norm">
              <dgm:alg type="tx">
                <dgm:param type="parTxLTRAlign" val="l"/>
                <dgm:param type="parTxRTLAlign" val="l"/>
                <dgm:param type="shpTxLTRAlignCh" val="l"/>
                <dgm:param type="shpTxRTLAlignCh" val="l"/>
                <dgm:param type="txAnchorVert" val="b"/>
                <dgm:param type="txAnchorVertCh" val="b"/>
              </dgm:alg>
            </dgm:if>
            <dgm:else name="Name59">
              <dgm:alg type="tx">
                <dgm:param type="parTxLTRAlign" val="r"/>
                <dgm:param type="parTxRTLAlign" val="r"/>
                <dgm:param type="shpTxLTRAlignCh" val="r"/>
                <dgm:param type="shpTxRTLAlignCh" val="r"/>
                <dgm:param type="txAnchorVert" val="b"/>
                <dgm:param type="txAnchorVertCh" val="b"/>
              </dgm:alg>
            </dgm:else>
          </dgm:choose>
          <dgm:shape xmlns:r="http://schemas.openxmlformats.org/officeDocument/2006/relationships" type="rect" r:blip="">
            <dgm:adjLst/>
          </dgm:shape>
          <dgm:presOf axis="self" ptType="node"/>
          <dgm:constrLst>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dgm:forEach name="sibTransForEach" axis="followSib" ptType="sibTrans" cnt="1">
        <dgm:layoutNode name="sibTrans">
          <dgm:alg type="sp"/>
          <dgm:shape xmlns:r="http://schemas.openxmlformats.org/officeDocument/2006/relationships" r:blip="">
            <dgm:adjLst/>
          </dgm:shape>
        </dgm:layoutNode>
      </dgm:forEach>
    </dgm:forEach>
  </dgm:layoutNode>
</dgm:layoutDef>
</file>

<file path=ppt/diagrams/layout6.xml><?xml version="1.0" encoding="utf-8"?>
<dgm:layoutDef xmlns:dgm="http://schemas.openxmlformats.org/drawingml/2006/diagram" xmlns:a="http://schemas.openxmlformats.org/drawingml/2006/main" uniqueId="urn:microsoft.com/office/officeart/2008/layout/IncreasingCircleProcess">
  <dgm:title val=""/>
  <dgm:desc val=""/>
  <dgm:catLst>
    <dgm:cat type="list" pri="8300"/>
    <dgm:cat type="process" pri="4300"/>
  </dgm:catLst>
  <dgm:sampData>
    <dgm:dataModel>
      <dgm:ptLst>
        <dgm:pt modelId="0" type="doc"/>
        <dgm:pt modelId="10">
          <dgm:prSet phldr="1"/>
        </dgm:pt>
        <dgm:pt modelId="11">
          <dgm:prSet phldr="1"/>
        </dgm:pt>
        <dgm:pt modelId="20">
          <dgm:prSet phldr="1"/>
        </dgm:pt>
        <dgm:pt modelId="21">
          <dgm:prSet phldr="1"/>
        </dgm:pt>
        <dgm:pt modelId="30">
          <dgm:prSet phldr="1"/>
        </dgm:pt>
        <dgm:pt modelId="31">
          <dgm:prSet phldr="1"/>
        </dgm:pt>
      </dgm:ptLst>
      <dgm:cxnLst>
        <dgm:cxn modelId="40" srcId="0" destId="10" srcOrd="0" destOrd="0"/>
        <dgm:cxn modelId="12" srcId="10" destId="11" srcOrd="0" destOrd="0"/>
        <dgm:cxn modelId="50" srcId="0" destId="20" srcOrd="1" destOrd="0"/>
        <dgm:cxn modelId="22" srcId="20" destId="21" srcOrd="0" destOrd="0"/>
        <dgm:cxn modelId="60" srcId="0" destId="30" srcOrd="2" destOrd="0"/>
        <dgm:cxn modelId="32" srcId="30" destId="31" srcOrd="0" destOrd="0"/>
      </dgm:cxnLst>
      <dgm:bg/>
      <dgm:whole/>
    </dgm:dataModel>
  </dgm:sampData>
  <dgm:styleData>
    <dgm:dataModel>
      <dgm:ptLst>
        <dgm:pt modelId="0" type="doc"/>
        <dgm:pt modelId="10">
          <dgm:prSet phldr="1"/>
        </dgm:pt>
        <dgm:pt modelId="20">
          <dgm:prSet phldr="1"/>
        </dgm:pt>
      </dgm:ptLst>
      <dgm:cxnLst>
        <dgm:cxn modelId="30" srcId="0" destId="10" srcOrd="0" destOrd="0"/>
        <dgm:cxn modelId="40" srcId="0" destId="20" srcOrd="1" destOrd="0"/>
      </dgm:cxnLst>
      <dgm:bg/>
      <dgm:whole/>
    </dgm:dataModel>
  </dgm:styleData>
  <dgm:clrData>
    <dgm:dataModel>
      <dgm:ptLst>
        <dgm:pt modelId="0" type="doc"/>
        <dgm:pt modelId="10">
          <dgm:prSet phldr="1"/>
        </dgm:pt>
        <dgm:pt modelId="20">
          <dgm:prSet phldr="1"/>
        </dgm:pt>
      </dgm:ptLst>
      <dgm:cxnLst>
        <dgm:cxn modelId="30" srcId="0" destId="10" srcOrd="0" destOrd="0"/>
        <dgm:cxn modelId="40" srcId="0" destId="20" srcOrd="1" destOrd="0"/>
      </dgm:cxnLst>
      <dgm:bg/>
      <dgm:whole/>
    </dgm:dataModel>
  </dgm:clrData>
  <dgm:layoutNode name="Name0">
    <dgm:varLst>
      <dgm:chMax val="7"/>
      <dgm:chPref val="7"/>
      <dgm:dir/>
      <dgm:animOne val="branch"/>
      <dgm:animLvl val="lvl"/>
    </dgm:varLst>
    <dgm:choose name="Name1">
      <dgm:if name="Name2" func="var" arg="dir" op="equ" val="norm">
        <dgm:alg type="lin">
          <dgm:param type="linDir" val="fromL"/>
          <dgm:param type="horzAlign" val="ctr"/>
          <dgm:param type="vertAlign" val="t"/>
        </dgm:alg>
      </dgm:if>
      <dgm:else name="Name3">
        <dgm:alg type="lin">
          <dgm:param type="linDir" val="fromR"/>
          <dgm:param type="horzAlign" val="ctr"/>
          <dgm:param type="vertAlign" val="t"/>
        </dgm:alg>
      </dgm:else>
    </dgm:choose>
    <dgm:shape xmlns:r="http://schemas.openxmlformats.org/officeDocument/2006/relationships" r:blip="">
      <dgm:adjLst/>
    </dgm:shape>
    <dgm:constrLst>
      <dgm:constr type="primFontSz" for="des" forName="Child" val="65"/>
      <dgm:constr type="primFontSz" for="des" forName="Parent" val="65"/>
      <dgm:constr type="primFontSz" for="des" forName="Child" refType="primFontSz" refFor="des" refForName="Parent" op="lte"/>
      <dgm:constr type="w" for="ch" forName="composite" refType="w"/>
      <dgm:constr type="h" for="ch" forName="composite" refType="h"/>
      <dgm:constr type="sp" refType="w" refFor="ch" refForName="composite" op="equ" fact="0.05"/>
      <dgm:constr type="w" for="ch" forName="sibTrans" refType="h" refFor="ch" refForName="composite" op="equ" fact="0.04"/>
    </dgm:constrLst>
    <dgm:forEach name="nodesForEach" axis="ch" ptType="node" cnt="7">
      <dgm:layoutNode name="composite">
        <dgm:alg type="composite">
          <dgm:param type="ar" val="0.8"/>
        </dgm:alg>
        <dgm:choose name="Name4">
          <dgm:if name="Name5" func="var" arg="dir" op="equ" val="norm">
            <dgm:constrLst>
              <dgm:constr type="l" for="ch" forName="Child" refType="w" fact="0.29"/>
              <dgm:constr type="t" for="ch" forName="Child" refType="h" fact="0.192"/>
              <dgm:constr type="w" for="ch" forName="Child" refType="w" fact="0.71"/>
              <dgm:constr type="h" for="ch" forName="Child" refType="h" fact="0.808"/>
              <dgm:constr type="l" for="ch" forName="Parent" refType="w" fact="0.29"/>
              <dgm:constr type="t" for="ch" forName="Parent" refType="h" fact="0"/>
              <dgm:constr type="w" for="ch" forName="Parent" refType="w" fact="0.71"/>
              <dgm:constr type="h" for="ch" forName="Parent" refType="h" fact="0.192"/>
              <dgm:constr type="l" for="ch" forName="BackAccent" refType="w" fact="0"/>
              <dgm:constr type="t" for="ch" forName="BackAccent" refType="h" fact="0"/>
              <dgm:constr type="w" for="ch" forName="BackAccent" refType="w" fact="0.24"/>
              <dgm:constr type="h" for="ch" forName="BackAccent" refType="h" fact="0.192"/>
              <dgm:constr type="l" for="ch" forName="Accent" refType="w" fact="0.024"/>
              <dgm:constr type="t" for="ch" forName="Accent" refType="h" fact="0.0192"/>
              <dgm:constr type="w" for="ch" forName="Accent" refType="w" fact="0.192"/>
              <dgm:constr type="h" for="ch" forName="Accent" refType="h" fact="0.1536"/>
            </dgm:constrLst>
          </dgm:if>
          <dgm:else name="Name6">
            <dgm:constrLst>
              <dgm:constr type="r" for="ch" forName="Child" refType="w" fact="0.71"/>
              <dgm:constr type="t" for="ch" forName="Child" refType="h" fact="0.192"/>
              <dgm:constr type="w" for="ch" forName="Child" refType="w" fact="0.71"/>
              <dgm:constr type="h" for="ch" forName="Child" refType="h" fact="0.808"/>
              <dgm:constr type="r" for="ch" forName="Parent" refType="w" fact="0.71"/>
              <dgm:constr type="t" for="ch" forName="Parent" refType="h" fact="0"/>
              <dgm:constr type="w" for="ch" forName="Parent" refType="w" fact="0.71"/>
              <dgm:constr type="h" for="ch" forName="Parent" refType="h" fact="0.192"/>
              <dgm:constr type="r" for="ch" forName="BackAccent" refType="w"/>
              <dgm:constr type="t" for="ch" forName="BackAccent" refType="h" fact="0"/>
              <dgm:constr type="w" for="ch" forName="BackAccent" refType="w" fact="0.24"/>
              <dgm:constr type="h" for="ch" forName="BackAccent" refType="h" fact="0.192"/>
              <dgm:constr type="r" for="ch" forName="Accent" refType="w" fact="0.976"/>
              <dgm:constr type="t" for="ch" forName="Accent" refType="h" fact="0.0192"/>
              <dgm:constr type="w" for="ch" forName="Accent" refType="w" fact="0.192"/>
              <dgm:constr type="h" for="ch" forName="Accent" refType="h" fact="0.1536"/>
            </dgm:constrLst>
          </dgm:else>
        </dgm:choose>
        <dgm:layoutNode name="BackAccent" styleLbl="bgShp">
          <dgm:alg type="sp"/>
          <dgm:shape xmlns:r="http://schemas.openxmlformats.org/officeDocument/2006/relationships" type="ellipse" r:blip="">
            <dgm:adjLst/>
          </dgm:shape>
          <dgm:presOf/>
        </dgm:layoutNode>
        <dgm:layoutNode name="Accent" styleLbl="alignNode1">
          <dgm:alg type="sp"/>
          <dgm:choose name="Name7">
            <dgm:if name="Name8" axis="precedSib" ptType="node" func="cnt" op="equ" val="0">
              <dgm:choose name="Name9">
                <dgm:if name="Name10" axis="followSib" ptType="node" func="cnt" op="equ" val="0">
                  <dgm:shape xmlns:r="http://schemas.openxmlformats.org/officeDocument/2006/relationships" type="chord" r:blip="">
                    <dgm:adjLst>
                      <dgm:adj idx="1" val="-90"/>
                      <dgm:adj idx="2" val="-90"/>
                    </dgm:adjLst>
                  </dgm:shape>
                </dgm:if>
                <dgm:if name="Name11" axis="followSib" ptType="node" func="cnt" op="equ" val="1">
                  <dgm:shape xmlns:r="http://schemas.openxmlformats.org/officeDocument/2006/relationships" type="chord" r:blip="">
                    <dgm:adjLst>
                      <dgm:adj idx="1" val="0"/>
                      <dgm:adj idx="2" val="180"/>
                    </dgm:adjLst>
                  </dgm:shape>
                </dgm:if>
                <dgm:if name="Name12" axis="followSib" ptType="node" func="cnt" op="equ" val="2">
                  <dgm:shape xmlns:r="http://schemas.openxmlformats.org/officeDocument/2006/relationships" type="chord" r:blip="">
                    <dgm:adjLst>
                      <dgm:adj idx="1" val="19.4712"/>
                      <dgm:adj idx="2" val="160.5288"/>
                    </dgm:adjLst>
                  </dgm:shape>
                </dgm:if>
                <dgm:if name="Name13" axis="followSib" ptType="node" func="cnt" op="equ" val="3">
                  <dgm:shape xmlns:r="http://schemas.openxmlformats.org/officeDocument/2006/relationships" type="chord" r:blip="">
                    <dgm:adjLst>
                      <dgm:adj idx="1" val="30"/>
                      <dgm:adj idx="2" val="150"/>
                    </dgm:adjLst>
                  </dgm:shape>
                </dgm:if>
                <dgm:if name="Name14" axis="followSib" ptType="node" func="cnt" op="equ" val="4">
                  <dgm:shape xmlns:r="http://schemas.openxmlformats.org/officeDocument/2006/relationships" type="chord" r:blip="">
                    <dgm:adjLst>
                      <dgm:adj idx="1" val="38.8699"/>
                      <dgm:adj idx="2" val="143.1301"/>
                    </dgm:adjLst>
                  </dgm:shape>
                </dgm:if>
                <dgm:if name="Name15" axis="followSib" ptType="node" func="cnt" op="equ" val="5">
                  <dgm:shape xmlns:r="http://schemas.openxmlformats.org/officeDocument/2006/relationships" type="chord" r:blip="">
                    <dgm:adjLst>
                      <dgm:adj idx="1" val="41.8103"/>
                      <dgm:adj idx="2" val="138.1897"/>
                    </dgm:adjLst>
                  </dgm:shape>
                </dgm:if>
                <dgm:else name="Name16">
                  <dgm:shape xmlns:r="http://schemas.openxmlformats.org/officeDocument/2006/relationships" type="chord" r:blip="">
                    <dgm:adjLst>
                      <dgm:adj idx="1" val="45.5847"/>
                      <dgm:adj idx="2" val="134.4153"/>
                    </dgm:adjLst>
                  </dgm:shape>
                </dgm:else>
              </dgm:choose>
            </dgm:if>
            <dgm:if name="Name17" axis="precedSib" ptType="node" func="cnt" op="equ" val="1">
              <dgm:choose name="Name18">
                <dgm:if name="Name19" axis="followSib" ptType="node" func="cnt" op="equ" val="0">
                  <dgm:shape xmlns:r="http://schemas.openxmlformats.org/officeDocument/2006/relationships" type="chord" r:blip="">
                    <dgm:adjLst>
                      <dgm:adj idx="1" val="-90"/>
                      <dgm:adj idx="2" val="-90"/>
                    </dgm:adjLst>
                  </dgm:shape>
                </dgm:if>
                <dgm:if name="Name20" axis="followSib" ptType="node" func="cnt" op="equ" val="1">
                  <dgm:shape xmlns:r="http://schemas.openxmlformats.org/officeDocument/2006/relationships" type="chord" r:blip="">
                    <dgm:adjLst>
                      <dgm:adj idx="1" val="-19.4712"/>
                      <dgm:adj idx="2" val="-160.5288"/>
                    </dgm:adjLst>
                  </dgm:shape>
                </dgm:if>
                <dgm:if name="Name21" axis="followSib" ptType="node" func="cnt" op="equ" val="2">
                  <dgm:shape xmlns:r="http://schemas.openxmlformats.org/officeDocument/2006/relationships" type="chord" r:blip="">
                    <dgm:adjLst>
                      <dgm:adj idx="1" val="0"/>
                      <dgm:adj idx="2" val="180"/>
                    </dgm:adjLst>
                  </dgm:shape>
                </dgm:if>
                <dgm:if name="Name22" axis="followSib" ptType="node" func="cnt" op="equ" val="3">
                  <dgm:shape xmlns:r="http://schemas.openxmlformats.org/officeDocument/2006/relationships" type="chord" r:blip="">
                    <dgm:adjLst>
                      <dgm:adj idx="1" val="11.537"/>
                      <dgm:adj idx="2" val="168.463"/>
                    </dgm:adjLst>
                  </dgm:shape>
                </dgm:if>
                <dgm:if name="Name23" axis="followSib" ptType="node" func="cnt" op="equ" val="4">
                  <dgm:shape xmlns:r="http://schemas.openxmlformats.org/officeDocument/2006/relationships" type="chord" r:blip="">
                    <dgm:adjLst>
                      <dgm:adj idx="1" val="19.4712"/>
                      <dgm:adj idx="2" val="160.5288"/>
                    </dgm:adjLst>
                  </dgm:shape>
                </dgm:if>
                <dgm:else name="Name24">
                  <dgm:shape xmlns:r="http://schemas.openxmlformats.org/officeDocument/2006/relationships" type="chord" r:blip="">
                    <dgm:adjLst>
                      <dgm:adj idx="1" val="25.3769"/>
                      <dgm:adj idx="2" val="154.6231"/>
                    </dgm:adjLst>
                  </dgm:shape>
                </dgm:else>
              </dgm:choose>
            </dgm:if>
            <dgm:if name="Name25" axis="precedSib" ptType="node" func="cnt" op="equ" val="2">
              <dgm:choose name="Name26">
                <dgm:if name="Name27" axis="followSib" ptType="node" func="cnt" op="equ" val="0">
                  <dgm:shape xmlns:r="http://schemas.openxmlformats.org/officeDocument/2006/relationships" type="chord" r:blip="">
                    <dgm:adjLst>
                      <dgm:adj idx="1" val="-90"/>
                      <dgm:adj idx="2" val="-90"/>
                    </dgm:adjLst>
                  </dgm:shape>
                </dgm:if>
                <dgm:if name="Name28" axis="followSib" ptType="node" func="cnt" op="equ" val="1">
                  <dgm:shape xmlns:r="http://schemas.openxmlformats.org/officeDocument/2006/relationships" type="chord" r:blip="">
                    <dgm:adjLst>
                      <dgm:adj idx="1" val="-30"/>
                      <dgm:adj idx="2" val="-150"/>
                    </dgm:adjLst>
                  </dgm:shape>
                </dgm:if>
                <dgm:if name="Name29" axis="followSib" ptType="node" func="cnt" op="equ" val="2">
                  <dgm:shape xmlns:r="http://schemas.openxmlformats.org/officeDocument/2006/relationships" type="chord" r:blip="">
                    <dgm:adjLst>
                      <dgm:adj idx="1" val="-11.537"/>
                      <dgm:adj idx="2" val="-168.463"/>
                    </dgm:adjLst>
                  </dgm:shape>
                </dgm:if>
                <dgm:if name="Name30" axis="followSib" ptType="node" func="cnt" op="equ" val="3">
                  <dgm:shape xmlns:r="http://schemas.openxmlformats.org/officeDocument/2006/relationships" type="chord" r:blip="">
                    <dgm:adjLst>
                      <dgm:adj idx="1" val="0"/>
                      <dgm:adj idx="2" val="180"/>
                    </dgm:adjLst>
                  </dgm:shape>
                </dgm:if>
                <dgm:else name="Name31">
                  <dgm:shape xmlns:r="http://schemas.openxmlformats.org/officeDocument/2006/relationships" type="chord" r:blip="">
                    <dgm:adjLst>
                      <dgm:adj idx="1" val="8.2133"/>
                      <dgm:adj idx="2" val="171.7867"/>
                    </dgm:adjLst>
                  </dgm:shape>
                </dgm:else>
              </dgm:choose>
            </dgm:if>
            <dgm:if name="Name32" axis="precedSib" ptType="node" func="cnt" op="equ" val="3">
              <dgm:choose name="Name33">
                <dgm:if name="Name34" axis="followSib" ptType="node" func="cnt" op="equ" val="0">
                  <dgm:shape xmlns:r="http://schemas.openxmlformats.org/officeDocument/2006/relationships" type="chord" r:blip="">
                    <dgm:adjLst>
                      <dgm:adj idx="1" val="-90"/>
                      <dgm:adj idx="2" val="-90"/>
                    </dgm:adjLst>
                  </dgm:shape>
                </dgm:if>
                <dgm:if name="Name35" axis="followSib" ptType="node" func="cnt" op="equ" val="1">
                  <dgm:shape xmlns:r="http://schemas.openxmlformats.org/officeDocument/2006/relationships" type="chord" r:blip="">
                    <dgm:adjLst>
                      <dgm:adj idx="1" val="-38.8699"/>
                      <dgm:adj idx="2" val="-143.1301"/>
                    </dgm:adjLst>
                  </dgm:shape>
                </dgm:if>
                <dgm:if name="Name36" axis="followSib" ptType="node" func="cnt" op="equ" val="2">
                  <dgm:shape xmlns:r="http://schemas.openxmlformats.org/officeDocument/2006/relationships" type="chord" r:blip="">
                    <dgm:adjLst>
                      <dgm:adj idx="1" val="-19.4712"/>
                      <dgm:adj idx="2" val="-160.5288"/>
                    </dgm:adjLst>
                  </dgm:shape>
                </dgm:if>
                <dgm:else name="Name37">
                  <dgm:shape xmlns:r="http://schemas.openxmlformats.org/officeDocument/2006/relationships" type="chord" r:blip="">
                    <dgm:adjLst>
                      <dgm:adj idx="1" val="-8.2133"/>
                      <dgm:adj idx="2" val="-171.7867"/>
                    </dgm:adjLst>
                  </dgm:shape>
                </dgm:else>
              </dgm:choose>
            </dgm:if>
            <dgm:if name="Name38" axis="precedSib" ptType="node" func="cnt" op="equ" val="4">
              <dgm:choose name="Name39">
                <dgm:if name="Name40" axis="followSib" ptType="node" func="cnt" op="equ" val="0">
                  <dgm:shape xmlns:r="http://schemas.openxmlformats.org/officeDocument/2006/relationships" type="chord" r:blip="">
                    <dgm:adjLst>
                      <dgm:adj idx="1" val="-90"/>
                      <dgm:adj idx="2" val="-90"/>
                    </dgm:adjLst>
                  </dgm:shape>
                </dgm:if>
                <dgm:if name="Name41" axis="followSib" ptType="node" func="cnt" op="equ" val="1">
                  <dgm:shape xmlns:r="http://schemas.openxmlformats.org/officeDocument/2006/relationships" type="chord" r:blip="">
                    <dgm:adjLst>
                      <dgm:adj idx="1" val="-41.8103"/>
                      <dgm:adj idx="2" val="-138.1897"/>
                    </dgm:adjLst>
                  </dgm:shape>
                </dgm:if>
                <dgm:else name="Name42">
                  <dgm:shape xmlns:r="http://schemas.openxmlformats.org/officeDocument/2006/relationships" type="chord" r:blip="">
                    <dgm:adjLst>
                      <dgm:adj idx="1" val="-25.3769"/>
                      <dgm:adj idx="2" val="-154.6231"/>
                    </dgm:adjLst>
                  </dgm:shape>
                </dgm:else>
              </dgm:choose>
            </dgm:if>
            <dgm:if name="Name43" axis="precedSib" ptType="node" func="cnt" op="equ" val="5">
              <dgm:choose name="Name44">
                <dgm:if name="Name45" axis="followSib" ptType="node" func="cnt" op="equ" val="0">
                  <dgm:shape xmlns:r="http://schemas.openxmlformats.org/officeDocument/2006/relationships" type="chord" r:blip="">
                    <dgm:adjLst>
                      <dgm:adj idx="1" val="-90"/>
                      <dgm:adj idx="2" val="-90"/>
                    </dgm:adjLst>
                  </dgm:shape>
                </dgm:if>
                <dgm:else name="Name46">
                  <dgm:shape xmlns:r="http://schemas.openxmlformats.org/officeDocument/2006/relationships" type="chord" r:blip="">
                    <dgm:adjLst>
                      <dgm:adj idx="1" val="-45.5847"/>
                      <dgm:adj idx="2" val="-134.4153"/>
                    </dgm:adjLst>
                  </dgm:shape>
                </dgm:else>
              </dgm:choose>
            </dgm:if>
            <dgm:else name="Name47">
              <dgm:shape xmlns:r="http://schemas.openxmlformats.org/officeDocument/2006/relationships" type="chord" r:blip="">
                <dgm:adjLst>
                  <dgm:adj idx="1" val="-90"/>
                  <dgm:adj idx="2" val="-90"/>
                </dgm:adjLst>
              </dgm:shape>
            </dgm:else>
          </dgm:choose>
          <dgm:presOf/>
        </dgm:layoutNode>
        <dgm:layoutNode name="Child" styleLbl="revTx">
          <dgm:varLst>
            <dgm:chMax val="0"/>
            <dgm:chPref val="0"/>
            <dgm:bulletEnabled val="1"/>
          </dgm:varLst>
          <dgm:choose name="Name48">
            <dgm:if name="Name49" func="var" arg="dir" op="equ" val="norm">
              <dgm:alg type="tx">
                <dgm:param type="parTxLTRAlign" val="l"/>
                <dgm:param type="parTxRTLAlign" val="l"/>
                <dgm:param type="txAnchorVert" val="t"/>
              </dgm:alg>
            </dgm:if>
            <dgm:else name="Name50">
              <dgm:alg type="tx">
                <dgm:param type="parTxLTRAlign" val="r"/>
                <dgm:param type="parTxRTLAlign" val="r"/>
                <dgm:param type="txAnchorVert" val="t"/>
              </dgm:alg>
            </dgm:else>
          </dgm:choose>
          <dgm:choose name="Name51">
            <dgm:if name="Name52" axis="ch" ptType="node" func="cnt" op="gte" val="1">
              <dgm:shape xmlns:r="http://schemas.openxmlformats.org/officeDocument/2006/relationships" type="rect" r:blip="">
                <dgm:adjLst/>
              </dgm:shape>
            </dgm:if>
            <dgm:else name="Name53">
              <dgm:shape xmlns:r="http://schemas.openxmlformats.org/officeDocument/2006/relationships" type="rect" r:blip="" hideGeom="1">
                <dgm:adjLst/>
              </dgm:shape>
            </dgm:else>
          </dgm:choose>
          <dgm:choose name="Name54">
            <dgm:if name="Name55" axis="ch" ptType="node" func="cnt" op="gte" val="1">
              <dgm:presOf axis="des" ptType="node"/>
            </dgm:if>
            <dgm:else name="Name56">
              <dgm:presOf/>
            </dgm:else>
          </dgm:choose>
          <dgm:constrLst>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Parent" styleLbl="revTx">
          <dgm:varLst>
            <dgm:chMax val="1"/>
            <dgm:chPref val="1"/>
            <dgm:bulletEnabled val="1"/>
          </dgm:varLst>
          <dgm:choose name="Name57">
            <dgm:if name="Name58" func="var" arg="dir" op="equ" val="norm">
              <dgm:alg type="tx">
                <dgm:param type="parTxLTRAlign" val="l"/>
                <dgm:param type="parTxRTLAlign" val="l"/>
                <dgm:param type="shpTxLTRAlignCh" val="l"/>
                <dgm:param type="shpTxRTLAlignCh" val="l"/>
                <dgm:param type="txAnchorVert" val="b"/>
                <dgm:param type="txAnchorVertCh" val="b"/>
              </dgm:alg>
            </dgm:if>
            <dgm:else name="Name59">
              <dgm:alg type="tx">
                <dgm:param type="parTxLTRAlign" val="r"/>
                <dgm:param type="parTxRTLAlign" val="r"/>
                <dgm:param type="shpTxLTRAlignCh" val="r"/>
                <dgm:param type="shpTxRTLAlignCh" val="r"/>
                <dgm:param type="txAnchorVert" val="b"/>
                <dgm:param type="txAnchorVertCh" val="b"/>
              </dgm:alg>
            </dgm:else>
          </dgm:choose>
          <dgm:shape xmlns:r="http://schemas.openxmlformats.org/officeDocument/2006/relationships" type="rect" r:blip="">
            <dgm:adjLst/>
          </dgm:shape>
          <dgm:presOf axis="self" ptType="node"/>
          <dgm:constrLst>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dgm:forEach name="sibTransForEach" axis="followSib" ptType="sibTrans" cnt="1">
        <dgm:layoutNode name="sibTrans">
          <dgm:alg type="sp"/>
          <dgm:shape xmlns:r="http://schemas.openxmlformats.org/officeDocument/2006/relationships" r:blip="">
            <dgm:adjLst/>
          </dgm:shap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632A2767-FEC0-45D8-A250-3A0CECEC10ED}"/>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pPr rtl="0"/>
            <a:endParaRPr lang="en-GB"/>
          </a:p>
        </p:txBody>
      </p:sp>
      <p:sp>
        <p:nvSpPr>
          <p:cNvPr id="3" name="Date Placeholder 2">
            <a:extLst>
              <a:ext uri="{FF2B5EF4-FFF2-40B4-BE49-F238E27FC236}">
                <a16:creationId xmlns:a16="http://schemas.microsoft.com/office/drawing/2014/main" id="{A3D87BEA-720A-4B01-983C-6493C00177B9}"/>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pPr rtl="0"/>
            <a:fld id="{23CBE238-9D40-4DE2-975F-0151E7079373}" type="datetime1">
              <a:rPr lang="en-GB" smtClean="0"/>
              <a:t>22/01/2026</a:t>
            </a:fld>
            <a:endParaRPr lang="en-GB"/>
          </a:p>
        </p:txBody>
      </p:sp>
      <p:sp>
        <p:nvSpPr>
          <p:cNvPr id="4" name="Footer Placeholder 3">
            <a:extLst>
              <a:ext uri="{FF2B5EF4-FFF2-40B4-BE49-F238E27FC236}">
                <a16:creationId xmlns:a16="http://schemas.microsoft.com/office/drawing/2014/main" id="{8D7F7142-7B6D-4E82-A762-17951F139585}"/>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pPr rtl="0"/>
            <a:endParaRPr lang="en-GB"/>
          </a:p>
        </p:txBody>
      </p:sp>
      <p:sp>
        <p:nvSpPr>
          <p:cNvPr id="5" name="Slide Number Placeholder 4">
            <a:extLst>
              <a:ext uri="{FF2B5EF4-FFF2-40B4-BE49-F238E27FC236}">
                <a16:creationId xmlns:a16="http://schemas.microsoft.com/office/drawing/2014/main" id="{47AA5D6A-4E5C-4EA7-A13B-15A02BB533D8}"/>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pPr rtl="0"/>
            <a:fld id="{588A98BC-2DB8-47A3-A77F-B9E32C266238}" type="slidenum">
              <a:rPr lang="en-GB" smtClean="0"/>
              <a:t>‹#›</a:t>
            </a:fld>
            <a:endParaRPr lang="en-GB"/>
          </a:p>
        </p:txBody>
      </p:sp>
    </p:spTree>
    <p:extLst>
      <p:ext uri="{BB962C8B-B14F-4D97-AF65-F5344CB8AC3E}">
        <p14:creationId xmlns:p14="http://schemas.microsoft.com/office/powerpoint/2010/main" val="2845684331"/>
      </p:ext>
    </p:extLst>
  </p:cSld>
  <p:clrMap bg1="lt1" tx1="dk1" bg2="lt2" tx2="dk2" accent1="accent1" accent2="accent2" accent3="accent3" accent4="accent4" accent5="accent5" accent6="accent6" hlink="hlink" folHlink="folHlink"/>
  <p:hf hdr="0" ft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pPr rtl="0"/>
            <a:endParaRPr lang="en-GB" noProof="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pPr rtl="0"/>
            <a:fld id="{BE93E4EB-DD31-4E78-9279-3FE25A4EB20C}" type="datetime1">
              <a:rPr lang="en-GB" noProof="0" smtClean="0"/>
              <a:t>22/01/2026</a:t>
            </a:fld>
            <a:endParaRPr lang="en-GB" noProof="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pPr rtl="0"/>
            <a:endParaRPr lang="en-GB" noProof="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rtl="0"/>
            <a:r>
              <a:rPr lang="en-GB" noProof="0"/>
              <a:t>Click to edit Master text styles</a:t>
            </a:r>
          </a:p>
          <a:p>
            <a:pPr lvl="1" rtl="0"/>
            <a:r>
              <a:rPr lang="en-GB" noProof="0"/>
              <a:t>Second level</a:t>
            </a:r>
          </a:p>
          <a:p>
            <a:pPr lvl="2" rtl="0"/>
            <a:r>
              <a:rPr lang="en-GB" noProof="0"/>
              <a:t>Third level</a:t>
            </a:r>
          </a:p>
          <a:p>
            <a:pPr lvl="3" rtl="0"/>
            <a:r>
              <a:rPr lang="en-GB" noProof="0"/>
              <a:t>Quarter level</a:t>
            </a:r>
          </a:p>
          <a:p>
            <a:pPr lvl="4" rtl="0"/>
            <a:r>
              <a:rPr lang="en-GB" noProof="0"/>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pPr rtl="0"/>
            <a:endParaRPr lang="en-GB" noProof="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pPr rtl="0"/>
            <a:fld id="{69BB1A04-13E8-48CD-97F9-AC2568E1A8D4}" type="slidenum">
              <a:rPr lang="en-GB" noProof="0" smtClean="0"/>
              <a:t>‹#›</a:t>
            </a:fld>
            <a:endParaRPr lang="en-GB" noProof="0"/>
          </a:p>
        </p:txBody>
      </p:sp>
    </p:spTree>
    <p:extLst>
      <p:ext uri="{BB962C8B-B14F-4D97-AF65-F5344CB8AC3E}">
        <p14:creationId xmlns:p14="http://schemas.microsoft.com/office/powerpoint/2010/main" val="2576999692"/>
      </p:ext>
    </p:extLst>
  </p:cSld>
  <p:clrMap bg1="lt1" tx1="dk1" bg2="lt2" tx2="dk2" accent1="accent1" accent2="accent2" accent3="accent3" accent4="accent4" accent5="accent5" accent6="accent6" hlink="hlink" folHlink="folHlink"/>
  <p:hf hdr="0" ftr="0" dt="0"/>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rtlCol="0"/>
          <a:lstStyle/>
          <a:p>
            <a:pPr rtl="0"/>
            <a:endParaRPr lang="en-GB"/>
          </a:p>
        </p:txBody>
      </p:sp>
      <p:sp>
        <p:nvSpPr>
          <p:cNvPr id="4" name="Slide Number Placeholder 3"/>
          <p:cNvSpPr>
            <a:spLocks noGrp="1"/>
          </p:cNvSpPr>
          <p:nvPr>
            <p:ph type="sldNum" sz="quarter" idx="5"/>
          </p:nvPr>
        </p:nvSpPr>
        <p:spPr/>
        <p:txBody>
          <a:bodyPr rtlCol="0"/>
          <a:lstStyle/>
          <a:p>
            <a:pPr rtl="0"/>
            <a:fld id="{69BB1A04-13E8-48CD-97F9-AC2568E1A8D4}" type="slidenum">
              <a:rPr lang="en-GB" smtClean="0"/>
              <a:t>1</a:t>
            </a:fld>
            <a:endParaRPr lang="en-GB"/>
          </a:p>
        </p:txBody>
      </p:sp>
    </p:spTree>
    <p:extLst>
      <p:ext uri="{BB962C8B-B14F-4D97-AF65-F5344CB8AC3E}">
        <p14:creationId xmlns:p14="http://schemas.microsoft.com/office/powerpoint/2010/main" val="326430528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rtlCol="0"/>
          <a:lstStyle/>
          <a:p>
            <a:pPr rtl="0"/>
            <a:endParaRPr lang="en-GB"/>
          </a:p>
        </p:txBody>
      </p:sp>
      <p:sp>
        <p:nvSpPr>
          <p:cNvPr id="4" name="Slide Number Placeholder 3"/>
          <p:cNvSpPr>
            <a:spLocks noGrp="1"/>
          </p:cNvSpPr>
          <p:nvPr>
            <p:ph type="sldNum" sz="quarter" idx="5"/>
          </p:nvPr>
        </p:nvSpPr>
        <p:spPr/>
        <p:txBody>
          <a:bodyPr rtlCol="0"/>
          <a:lstStyle/>
          <a:p>
            <a:pPr rtl="0"/>
            <a:fld id="{69BB1A04-13E8-48CD-97F9-AC2568E1A8D4}" type="slidenum">
              <a:rPr lang="en-GB" smtClean="0"/>
              <a:t>49</a:t>
            </a:fld>
            <a:endParaRPr lang="en-GB"/>
          </a:p>
        </p:txBody>
      </p:sp>
    </p:spTree>
    <p:extLst>
      <p:ext uri="{BB962C8B-B14F-4D97-AF65-F5344CB8AC3E}">
        <p14:creationId xmlns:p14="http://schemas.microsoft.com/office/powerpoint/2010/main" val="100496204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rtlCol="0"/>
          <a:lstStyle/>
          <a:p>
            <a:pPr rtl="0"/>
            <a:endParaRPr lang="en-GB"/>
          </a:p>
        </p:txBody>
      </p:sp>
      <p:sp>
        <p:nvSpPr>
          <p:cNvPr id="4" name="Slide Number Placeholder 3"/>
          <p:cNvSpPr>
            <a:spLocks noGrp="1"/>
          </p:cNvSpPr>
          <p:nvPr>
            <p:ph type="sldNum" sz="quarter" idx="5"/>
          </p:nvPr>
        </p:nvSpPr>
        <p:spPr/>
        <p:txBody>
          <a:bodyPr rtlCol="0"/>
          <a:lstStyle/>
          <a:p>
            <a:pPr rtl="0"/>
            <a:fld id="{69BB1A04-13E8-48CD-97F9-AC2568E1A8D4}" type="slidenum">
              <a:rPr lang="en-GB" smtClean="0"/>
              <a:t>50</a:t>
            </a:fld>
            <a:endParaRPr lang="en-GB"/>
          </a:p>
        </p:txBody>
      </p:sp>
    </p:spTree>
    <p:extLst>
      <p:ext uri="{BB962C8B-B14F-4D97-AF65-F5344CB8AC3E}">
        <p14:creationId xmlns:p14="http://schemas.microsoft.com/office/powerpoint/2010/main" val="2461692677"/>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pic>
        <p:nvPicPr>
          <p:cNvPr id="66" name="Picture 2" descr="\\DROBO-FS\QuickDrops\JB\PPTX NG\Droplets\LightingOverlay.png"/>
          <p:cNvPicPr>
            <a:picLocks noChangeAspect="1" noChangeArrowheads="1"/>
          </p:cNvPicPr>
          <p:nvPr/>
        </p:nvPicPr>
        <p:blipFill>
          <a:blip r:embed="rId2" cstate="email">
            <a:alphaModFix amt="30000"/>
            <a:duotone>
              <a:prstClr val="black"/>
              <a:schemeClr val="tx2">
                <a:tint val="45000"/>
                <a:satMod val="400000"/>
              </a:schemeClr>
            </a:duotone>
            <a:extLst>
              <a:ext uri="{28A0092B-C50C-407E-A947-70E740481C1C}">
                <a14:useLocalDpi xmlns:a14="http://schemas.microsoft.com/office/drawing/2010/main"/>
              </a:ext>
            </a:extLst>
          </a:blip>
          <a:srcRect/>
          <a:stretch>
            <a:fillRect/>
          </a:stretch>
        </p:blipFill>
        <p:spPr bwMode="auto">
          <a:xfrm>
            <a:off x="0" y="-1"/>
            <a:ext cx="12192003" cy="6858001"/>
          </a:xfrm>
          <a:prstGeom prst="rect">
            <a:avLst/>
          </a:prstGeom>
          <a:noFill/>
          <a:extLst>
            <a:ext uri="{909E8E84-426E-40dd-AFC4-6F175D3DCCD1}">
              <a14:hiddenFill xmlns="" xmlns:a14="http://schemas.microsoft.com/office/drawing/2010/main">
                <a:solidFill>
                  <a:srgbClr val="FFFFFF"/>
                </a:solidFill>
              </a14:hiddenFill>
            </a:ext>
          </a:extLst>
        </p:spPr>
      </p:pic>
      <p:grpSp>
        <p:nvGrpSpPr>
          <p:cNvPr id="11" name="Group 10" hidden="1"/>
          <p:cNvGrpSpPr/>
          <p:nvPr/>
        </p:nvGrpSpPr>
        <p:grpSpPr>
          <a:xfrm>
            <a:off x="0" y="0"/>
            <a:ext cx="2305051" cy="6858001"/>
            <a:chOff x="0" y="0"/>
            <a:chExt cx="2305051" cy="6858001"/>
          </a:xfrm>
          <a:gradFill flip="none" rotWithShape="1">
            <a:gsLst>
              <a:gs pos="0">
                <a:schemeClr val="tx2"/>
              </a:gs>
              <a:gs pos="100000">
                <a:schemeClr val="tx2">
                  <a:lumMod val="50000"/>
                </a:schemeClr>
              </a:gs>
            </a:gsLst>
            <a:lin ang="5400000" scaled="0"/>
            <a:tileRect/>
          </a:gradFill>
        </p:grpSpPr>
        <p:sp>
          <p:nvSpPr>
            <p:cNvPr id="12" name="Rectangle 5"/>
            <p:cNvSpPr>
              <a:spLocks noChangeArrowheads="1"/>
            </p:cNvSpPr>
            <p:nvPr/>
          </p:nvSpPr>
          <p:spPr bwMode="auto">
            <a:xfrm>
              <a:off x="1209675" y="4763"/>
              <a:ext cx="23813" cy="2181225"/>
            </a:xfrm>
            <a:prstGeom prst="rect">
              <a:avLst/>
            </a:prstGeom>
            <a:grpFill/>
            <a:ln>
              <a:noFill/>
            </a:ln>
            <a:extLst>
              <a:ext uri="{91240B29-F687-4f45-9708-019B960494DF}">
                <a14:hiddenLine xmlns="" xmlns:a14="http://schemas.microsoft.com/office/drawing/2010/main" w="9525">
                  <a:solidFill>
                    <a:srgbClr val="000000"/>
                  </a:solidFill>
                  <a:miter lim="800000"/>
                  <a:headEnd/>
                  <a:tailEnd/>
                </a14:hiddenLine>
              </a:ext>
            </a:extLst>
          </p:spPr>
        </p:sp>
        <p:sp>
          <p:nvSpPr>
            <p:cNvPr id="13" name="Freeform 6"/>
            <p:cNvSpPr>
              <a:spLocks noEditPoints="1"/>
            </p:cNvSpPr>
            <p:nvPr/>
          </p:nvSpPr>
          <p:spPr bwMode="auto">
            <a:xfrm>
              <a:off x="1128713" y="217646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14" name="Freeform 7"/>
            <p:cNvSpPr>
              <a:spLocks noEditPoints="1"/>
            </p:cNvSpPr>
            <p:nvPr/>
          </p:nvSpPr>
          <p:spPr bwMode="auto">
            <a:xfrm>
              <a:off x="1123950" y="4021138"/>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15" name="Rectangle 8"/>
            <p:cNvSpPr>
              <a:spLocks noChangeArrowheads="1"/>
            </p:cNvSpPr>
            <p:nvPr/>
          </p:nvSpPr>
          <p:spPr bwMode="auto">
            <a:xfrm>
              <a:off x="414338" y="9525"/>
              <a:ext cx="28575" cy="4481513"/>
            </a:xfrm>
            <a:prstGeom prst="rect">
              <a:avLst/>
            </a:prstGeom>
            <a:grpFill/>
            <a:ln>
              <a:noFill/>
            </a:ln>
            <a:extLst>
              <a:ext uri="{91240B29-F687-4f45-9708-019B960494DF}">
                <a14:hiddenLine xmlns="" xmlns:a14="http://schemas.microsoft.com/office/drawing/2010/main" w="9525">
                  <a:solidFill>
                    <a:srgbClr val="000000"/>
                  </a:solidFill>
                  <a:miter lim="800000"/>
                  <a:headEnd/>
                  <a:tailEnd/>
                </a14:hiddenLine>
              </a:ext>
            </a:extLst>
          </p:spPr>
        </p:sp>
        <p:sp>
          <p:nvSpPr>
            <p:cNvPr id="16" name="Freeform 9"/>
            <p:cNvSpPr>
              <a:spLocks noEditPoints="1"/>
            </p:cNvSpPr>
            <p:nvPr/>
          </p:nvSpPr>
          <p:spPr bwMode="auto">
            <a:xfrm>
              <a:off x="333375" y="44815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17" name="Freeform 10"/>
            <p:cNvSpPr/>
            <p:nvPr/>
          </p:nvSpPr>
          <p:spPr bwMode="auto">
            <a:xfrm>
              <a:off x="190500" y="9525"/>
              <a:ext cx="152400" cy="908050"/>
            </a:xfrm>
            <a:custGeom>
              <a:avLst/>
              <a:gdLst/>
              <a:ahLst/>
              <a:cxnLst/>
              <a:rect l="0" t="0" r="r" b="b"/>
              <a:pathLst>
                <a:path w="96" h="572">
                  <a:moveTo>
                    <a:pt x="15" y="572"/>
                  </a:moveTo>
                  <a:lnTo>
                    <a:pt x="0" y="566"/>
                  </a:lnTo>
                  <a:lnTo>
                    <a:pt x="81" y="380"/>
                  </a:lnTo>
                  <a:lnTo>
                    <a:pt x="81" y="0"/>
                  </a:lnTo>
                  <a:lnTo>
                    <a:pt x="96" y="0"/>
                  </a:lnTo>
                  <a:lnTo>
                    <a:pt x="96" y="383"/>
                  </a:lnTo>
                  <a:lnTo>
                    <a:pt x="15" y="572"/>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18" name="Freeform 11"/>
            <p:cNvSpPr/>
            <p:nvPr/>
          </p:nvSpPr>
          <p:spPr bwMode="auto">
            <a:xfrm>
              <a:off x="1290638" y="14288"/>
              <a:ext cx="376238" cy="1801813"/>
            </a:xfrm>
            <a:custGeom>
              <a:avLst/>
              <a:gdLst/>
              <a:ahLst/>
              <a:cxnLst/>
              <a:rect l="0" t="0" r="r" b="b"/>
              <a:pathLst>
                <a:path w="237" h="1135">
                  <a:moveTo>
                    <a:pt x="222" y="1135"/>
                  </a:moveTo>
                  <a:lnTo>
                    <a:pt x="0" y="620"/>
                  </a:lnTo>
                  <a:lnTo>
                    <a:pt x="0" y="0"/>
                  </a:lnTo>
                  <a:lnTo>
                    <a:pt x="18" y="0"/>
                  </a:lnTo>
                  <a:lnTo>
                    <a:pt x="18" y="617"/>
                  </a:lnTo>
                  <a:lnTo>
                    <a:pt x="237" y="1129"/>
                  </a:lnTo>
                  <a:lnTo>
                    <a:pt x="222" y="1135"/>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19" name="Freeform 12"/>
            <p:cNvSpPr>
              <a:spLocks noEditPoints="1"/>
            </p:cNvSpPr>
            <p:nvPr/>
          </p:nvSpPr>
          <p:spPr bwMode="auto">
            <a:xfrm>
              <a:off x="1600200" y="1801813"/>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20" name="Freeform 13"/>
            <p:cNvSpPr/>
            <p:nvPr/>
          </p:nvSpPr>
          <p:spPr bwMode="auto">
            <a:xfrm>
              <a:off x="1381125" y="9525"/>
              <a:ext cx="371475" cy="1425575"/>
            </a:xfrm>
            <a:custGeom>
              <a:avLst/>
              <a:gdLst/>
              <a:ahLst/>
              <a:cxnLst/>
              <a:rect l="0" t="0" r="r" b="b"/>
              <a:pathLst>
                <a:path w="234" h="898">
                  <a:moveTo>
                    <a:pt x="219" y="898"/>
                  </a:moveTo>
                  <a:lnTo>
                    <a:pt x="0" y="383"/>
                  </a:lnTo>
                  <a:lnTo>
                    <a:pt x="0" y="0"/>
                  </a:lnTo>
                  <a:lnTo>
                    <a:pt x="15" y="0"/>
                  </a:lnTo>
                  <a:lnTo>
                    <a:pt x="15" y="380"/>
                  </a:lnTo>
                  <a:lnTo>
                    <a:pt x="234" y="892"/>
                  </a:lnTo>
                  <a:lnTo>
                    <a:pt x="219" y="898"/>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21" name="Freeform 14"/>
            <p:cNvSpPr/>
            <p:nvPr/>
          </p:nvSpPr>
          <p:spPr bwMode="auto">
            <a:xfrm>
              <a:off x="1643063" y="0"/>
              <a:ext cx="152400" cy="912813"/>
            </a:xfrm>
            <a:custGeom>
              <a:avLst/>
              <a:gdLst/>
              <a:ahLst/>
              <a:cxnLst/>
              <a:rect l="0" t="0" r="r" b="b"/>
              <a:pathLst>
                <a:path w="96" h="575">
                  <a:moveTo>
                    <a:pt x="96" y="575"/>
                  </a:moveTo>
                  <a:lnTo>
                    <a:pt x="78" y="575"/>
                  </a:lnTo>
                  <a:lnTo>
                    <a:pt x="78" y="192"/>
                  </a:lnTo>
                  <a:lnTo>
                    <a:pt x="0" y="6"/>
                  </a:lnTo>
                  <a:lnTo>
                    <a:pt x="15" y="0"/>
                  </a:lnTo>
                  <a:lnTo>
                    <a:pt x="96" y="189"/>
                  </a:lnTo>
                  <a:lnTo>
                    <a:pt x="96" y="575"/>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22" name="Freeform 15"/>
            <p:cNvSpPr>
              <a:spLocks noEditPoints="1"/>
            </p:cNvSpPr>
            <p:nvPr/>
          </p:nvSpPr>
          <p:spPr bwMode="auto">
            <a:xfrm>
              <a:off x="1685925" y="14208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23" name="Freeform 16"/>
            <p:cNvSpPr>
              <a:spLocks noEditPoints="1"/>
            </p:cNvSpPr>
            <p:nvPr/>
          </p:nvSpPr>
          <p:spPr bwMode="auto">
            <a:xfrm>
              <a:off x="1685925" y="9032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24" name="Freeform 17"/>
            <p:cNvSpPr/>
            <p:nvPr/>
          </p:nvSpPr>
          <p:spPr bwMode="auto">
            <a:xfrm>
              <a:off x="1743075" y="4763"/>
              <a:ext cx="419100" cy="522288"/>
            </a:xfrm>
            <a:custGeom>
              <a:avLst/>
              <a:gdLst/>
              <a:ahLst/>
              <a:cxnLst/>
              <a:rect l="0" t="0" r="r" b="b"/>
              <a:pathLst>
                <a:path w="264" h="329">
                  <a:moveTo>
                    <a:pt x="252" y="329"/>
                  </a:moveTo>
                  <a:lnTo>
                    <a:pt x="45" y="120"/>
                  </a:lnTo>
                  <a:lnTo>
                    <a:pt x="0" y="6"/>
                  </a:lnTo>
                  <a:lnTo>
                    <a:pt x="15" y="0"/>
                  </a:lnTo>
                  <a:lnTo>
                    <a:pt x="60" y="111"/>
                  </a:lnTo>
                  <a:lnTo>
                    <a:pt x="264" y="317"/>
                  </a:lnTo>
                  <a:lnTo>
                    <a:pt x="252" y="329"/>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25" name="Freeform 18"/>
            <p:cNvSpPr>
              <a:spLocks noEditPoints="1"/>
            </p:cNvSpPr>
            <p:nvPr/>
          </p:nvSpPr>
          <p:spPr bwMode="auto">
            <a:xfrm>
              <a:off x="2119313" y="488950"/>
              <a:ext cx="161925" cy="147638"/>
            </a:xfrm>
            <a:custGeom>
              <a:avLst/>
              <a:gdLst/>
              <a:ahLst/>
              <a:cxnLst/>
              <a:rect l="0" t="0" r="r" b="b"/>
              <a:pathLst>
                <a:path w="34" h="31">
                  <a:moveTo>
                    <a:pt x="17" y="31"/>
                  </a:moveTo>
                  <a:cubicBezTo>
                    <a:pt x="13" y="31"/>
                    <a:pt x="9" y="30"/>
                    <a:pt x="6" y="27"/>
                  </a:cubicBezTo>
                  <a:cubicBezTo>
                    <a:pt x="0" y="20"/>
                    <a:pt x="0" y="10"/>
                    <a:pt x="6" y="4"/>
                  </a:cubicBezTo>
                  <a:cubicBezTo>
                    <a:pt x="9" y="1"/>
                    <a:pt x="13" y="0"/>
                    <a:pt x="17" y="0"/>
                  </a:cubicBezTo>
                  <a:cubicBezTo>
                    <a:pt x="21" y="0"/>
                    <a:pt x="25" y="1"/>
                    <a:pt x="28" y="4"/>
                  </a:cubicBezTo>
                  <a:cubicBezTo>
                    <a:pt x="34" y="10"/>
                    <a:pt x="34" y="20"/>
                    <a:pt x="28" y="27"/>
                  </a:cubicBezTo>
                  <a:cubicBezTo>
                    <a:pt x="25" y="30"/>
                    <a:pt x="21" y="31"/>
                    <a:pt x="17" y="31"/>
                  </a:cubicBezTo>
                  <a:close/>
                  <a:moveTo>
                    <a:pt x="17" y="4"/>
                  </a:moveTo>
                  <a:cubicBezTo>
                    <a:pt x="14" y="4"/>
                    <a:pt x="11" y="5"/>
                    <a:pt x="9" y="7"/>
                  </a:cubicBezTo>
                  <a:cubicBezTo>
                    <a:pt x="4" y="12"/>
                    <a:pt x="4" y="19"/>
                    <a:pt x="9" y="24"/>
                  </a:cubicBezTo>
                  <a:cubicBezTo>
                    <a:pt x="11" y="26"/>
                    <a:pt x="14" y="27"/>
                    <a:pt x="17" y="27"/>
                  </a:cubicBezTo>
                  <a:cubicBezTo>
                    <a:pt x="20" y="27"/>
                    <a:pt x="23" y="26"/>
                    <a:pt x="25" y="24"/>
                  </a:cubicBezTo>
                  <a:cubicBezTo>
                    <a:pt x="30" y="19"/>
                    <a:pt x="30" y="12"/>
                    <a:pt x="25" y="7"/>
                  </a:cubicBezTo>
                  <a:cubicBezTo>
                    <a:pt x="23" y="5"/>
                    <a:pt x="20" y="4"/>
                    <a:pt x="17"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26" name="Freeform 19"/>
            <p:cNvSpPr/>
            <p:nvPr/>
          </p:nvSpPr>
          <p:spPr bwMode="auto">
            <a:xfrm>
              <a:off x="952500" y="4763"/>
              <a:ext cx="152400" cy="908050"/>
            </a:xfrm>
            <a:custGeom>
              <a:avLst/>
              <a:gdLst/>
              <a:ahLst/>
              <a:cxnLst/>
              <a:rect l="0" t="0" r="r" b="b"/>
              <a:pathLst>
                <a:path w="96" h="572">
                  <a:moveTo>
                    <a:pt x="15" y="572"/>
                  </a:moveTo>
                  <a:lnTo>
                    <a:pt x="0" y="572"/>
                  </a:lnTo>
                  <a:lnTo>
                    <a:pt x="0" y="189"/>
                  </a:lnTo>
                  <a:lnTo>
                    <a:pt x="81" y="0"/>
                  </a:lnTo>
                  <a:lnTo>
                    <a:pt x="96" y="6"/>
                  </a:lnTo>
                  <a:lnTo>
                    <a:pt x="15" y="192"/>
                  </a:lnTo>
                  <a:lnTo>
                    <a:pt x="15" y="572"/>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27" name="Freeform 20"/>
            <p:cNvSpPr>
              <a:spLocks noEditPoints="1"/>
            </p:cNvSpPr>
            <p:nvPr/>
          </p:nvSpPr>
          <p:spPr bwMode="auto">
            <a:xfrm>
              <a:off x="866775" y="9032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2"/>
                    <a:pt x="4" y="20"/>
                  </a:cubicBezTo>
                  <a:cubicBezTo>
                    <a:pt x="4" y="29"/>
                    <a:pt x="11" y="36"/>
                    <a:pt x="20" y="36"/>
                  </a:cubicBezTo>
                  <a:cubicBezTo>
                    <a:pt x="29" y="36"/>
                    <a:pt x="36" y="29"/>
                    <a:pt x="36" y="20"/>
                  </a:cubicBezTo>
                  <a:cubicBezTo>
                    <a:pt x="36" y="12"/>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28" name="Freeform 21"/>
            <p:cNvSpPr>
              <a:spLocks noEditPoints="1"/>
            </p:cNvSpPr>
            <p:nvPr/>
          </p:nvSpPr>
          <p:spPr bwMode="auto">
            <a:xfrm>
              <a:off x="890588" y="155416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8"/>
                    <a:pt x="11" y="36"/>
                    <a:pt x="20" y="36"/>
                  </a:cubicBezTo>
                  <a:cubicBezTo>
                    <a:pt x="29" y="36"/>
                    <a:pt x="36" y="28"/>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29" name="Freeform 22"/>
            <p:cNvSpPr/>
            <p:nvPr/>
          </p:nvSpPr>
          <p:spPr bwMode="auto">
            <a:xfrm>
              <a:off x="738188" y="5622925"/>
              <a:ext cx="338138" cy="1216025"/>
            </a:xfrm>
            <a:custGeom>
              <a:avLst/>
              <a:gdLst/>
              <a:ahLst/>
              <a:cxnLst/>
              <a:rect l="0" t="0" r="r" b="b"/>
              <a:pathLst>
                <a:path w="213" h="766">
                  <a:moveTo>
                    <a:pt x="213" y="766"/>
                  </a:moveTo>
                  <a:lnTo>
                    <a:pt x="195" y="766"/>
                  </a:lnTo>
                  <a:lnTo>
                    <a:pt x="195" y="464"/>
                  </a:lnTo>
                  <a:lnTo>
                    <a:pt x="0" y="6"/>
                  </a:lnTo>
                  <a:lnTo>
                    <a:pt x="12" y="0"/>
                  </a:lnTo>
                  <a:lnTo>
                    <a:pt x="213" y="461"/>
                  </a:lnTo>
                  <a:lnTo>
                    <a:pt x="213" y="766"/>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30" name="Freeform 23"/>
            <p:cNvSpPr>
              <a:spLocks noEditPoints="1"/>
            </p:cNvSpPr>
            <p:nvPr/>
          </p:nvSpPr>
          <p:spPr bwMode="auto">
            <a:xfrm>
              <a:off x="647700" y="5480050"/>
              <a:ext cx="157163" cy="157163"/>
            </a:xfrm>
            <a:custGeom>
              <a:avLst/>
              <a:gdLst/>
              <a:ahLst/>
              <a:cxnLst/>
              <a:rect l="0" t="0" r="r" b="b"/>
              <a:pathLst>
                <a:path w="33" h="33">
                  <a:moveTo>
                    <a:pt x="17" y="33"/>
                  </a:moveTo>
                  <a:cubicBezTo>
                    <a:pt x="8" y="33"/>
                    <a:pt x="0" y="26"/>
                    <a:pt x="0" y="17"/>
                  </a:cubicBezTo>
                  <a:cubicBezTo>
                    <a:pt x="0" y="8"/>
                    <a:pt x="8" y="0"/>
                    <a:pt x="17" y="0"/>
                  </a:cubicBezTo>
                  <a:cubicBezTo>
                    <a:pt x="26" y="0"/>
                    <a:pt x="33" y="8"/>
                    <a:pt x="33" y="17"/>
                  </a:cubicBezTo>
                  <a:cubicBezTo>
                    <a:pt x="33" y="26"/>
                    <a:pt x="26" y="33"/>
                    <a:pt x="17" y="33"/>
                  </a:cubicBezTo>
                  <a:close/>
                  <a:moveTo>
                    <a:pt x="17" y="4"/>
                  </a:moveTo>
                  <a:cubicBezTo>
                    <a:pt x="10" y="4"/>
                    <a:pt x="4" y="10"/>
                    <a:pt x="4" y="17"/>
                  </a:cubicBezTo>
                  <a:cubicBezTo>
                    <a:pt x="4" y="24"/>
                    <a:pt x="10" y="29"/>
                    <a:pt x="17" y="29"/>
                  </a:cubicBezTo>
                  <a:cubicBezTo>
                    <a:pt x="23" y="29"/>
                    <a:pt x="29" y="24"/>
                    <a:pt x="29" y="17"/>
                  </a:cubicBezTo>
                  <a:cubicBezTo>
                    <a:pt x="29" y="10"/>
                    <a:pt x="23" y="4"/>
                    <a:pt x="17"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31" name="Freeform 24"/>
            <p:cNvSpPr>
              <a:spLocks noEditPoints="1"/>
            </p:cNvSpPr>
            <p:nvPr/>
          </p:nvSpPr>
          <p:spPr bwMode="auto">
            <a:xfrm>
              <a:off x="66675" y="903288"/>
              <a:ext cx="190500" cy="190500"/>
            </a:xfrm>
            <a:custGeom>
              <a:avLst/>
              <a:gdLst/>
              <a:ahLst/>
              <a:cxnLst/>
              <a:rect l="0" t="0" r="r" b="b"/>
              <a:pathLst>
                <a:path w="40" h="40">
                  <a:moveTo>
                    <a:pt x="20" y="40"/>
                  </a:moveTo>
                  <a:cubicBezTo>
                    <a:pt x="9" y="40"/>
                    <a:pt x="0" y="31"/>
                    <a:pt x="0" y="20"/>
                  </a:cubicBezTo>
                  <a:cubicBezTo>
                    <a:pt x="0" y="9"/>
                    <a:pt x="9" y="0"/>
                    <a:pt x="20" y="0"/>
                  </a:cubicBezTo>
                  <a:cubicBezTo>
                    <a:pt x="32" y="0"/>
                    <a:pt x="40" y="9"/>
                    <a:pt x="40" y="20"/>
                  </a:cubicBezTo>
                  <a:cubicBezTo>
                    <a:pt x="40" y="31"/>
                    <a:pt x="32" y="40"/>
                    <a:pt x="20" y="40"/>
                  </a:cubicBezTo>
                  <a:close/>
                  <a:moveTo>
                    <a:pt x="20" y="4"/>
                  </a:moveTo>
                  <a:cubicBezTo>
                    <a:pt x="12" y="4"/>
                    <a:pt x="4" y="12"/>
                    <a:pt x="4" y="20"/>
                  </a:cubicBezTo>
                  <a:cubicBezTo>
                    <a:pt x="4" y="29"/>
                    <a:pt x="12" y="36"/>
                    <a:pt x="20" y="36"/>
                  </a:cubicBezTo>
                  <a:cubicBezTo>
                    <a:pt x="29" y="36"/>
                    <a:pt x="36" y="29"/>
                    <a:pt x="36" y="20"/>
                  </a:cubicBezTo>
                  <a:cubicBezTo>
                    <a:pt x="36" y="12"/>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32" name="Freeform 25"/>
            <p:cNvSpPr/>
            <p:nvPr/>
          </p:nvSpPr>
          <p:spPr bwMode="auto">
            <a:xfrm>
              <a:off x="0" y="3897313"/>
              <a:ext cx="133350" cy="266700"/>
            </a:xfrm>
            <a:custGeom>
              <a:avLst/>
              <a:gdLst/>
              <a:ahLst/>
              <a:cxnLst/>
              <a:rect l="0" t="0" r="r" b="b"/>
              <a:pathLst>
                <a:path w="84" h="168">
                  <a:moveTo>
                    <a:pt x="69" y="168"/>
                  </a:moveTo>
                  <a:lnTo>
                    <a:pt x="0" y="6"/>
                  </a:lnTo>
                  <a:lnTo>
                    <a:pt x="12" y="0"/>
                  </a:lnTo>
                  <a:lnTo>
                    <a:pt x="84" y="162"/>
                  </a:lnTo>
                  <a:lnTo>
                    <a:pt x="69" y="168"/>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33" name="Freeform 26"/>
            <p:cNvSpPr>
              <a:spLocks noEditPoints="1"/>
            </p:cNvSpPr>
            <p:nvPr/>
          </p:nvSpPr>
          <p:spPr bwMode="auto">
            <a:xfrm>
              <a:off x="66675" y="4149725"/>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8"/>
                    <a:pt x="11" y="36"/>
                    <a:pt x="20" y="36"/>
                  </a:cubicBezTo>
                  <a:cubicBezTo>
                    <a:pt x="29" y="36"/>
                    <a:pt x="36" y="28"/>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34" name="Freeform 27"/>
            <p:cNvSpPr/>
            <p:nvPr/>
          </p:nvSpPr>
          <p:spPr bwMode="auto">
            <a:xfrm>
              <a:off x="0" y="1644650"/>
              <a:ext cx="133350" cy="269875"/>
            </a:xfrm>
            <a:custGeom>
              <a:avLst/>
              <a:gdLst/>
              <a:ahLst/>
              <a:cxnLst/>
              <a:rect l="0" t="0" r="r" b="b"/>
              <a:pathLst>
                <a:path w="84" h="170">
                  <a:moveTo>
                    <a:pt x="12" y="170"/>
                  </a:moveTo>
                  <a:lnTo>
                    <a:pt x="0" y="164"/>
                  </a:lnTo>
                  <a:lnTo>
                    <a:pt x="69" y="0"/>
                  </a:lnTo>
                  <a:lnTo>
                    <a:pt x="84" y="6"/>
                  </a:lnTo>
                  <a:lnTo>
                    <a:pt x="12" y="170"/>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35" name="Freeform 28"/>
            <p:cNvSpPr>
              <a:spLocks noEditPoints="1"/>
            </p:cNvSpPr>
            <p:nvPr/>
          </p:nvSpPr>
          <p:spPr bwMode="auto">
            <a:xfrm>
              <a:off x="66675" y="146843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8"/>
                    <a:pt x="11" y="36"/>
                    <a:pt x="20" y="36"/>
                  </a:cubicBezTo>
                  <a:cubicBezTo>
                    <a:pt x="29" y="36"/>
                    <a:pt x="36" y="28"/>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36" name="Freeform 29"/>
            <p:cNvSpPr/>
            <p:nvPr/>
          </p:nvSpPr>
          <p:spPr bwMode="auto">
            <a:xfrm>
              <a:off x="695325" y="4763"/>
              <a:ext cx="309563" cy="1558925"/>
            </a:xfrm>
            <a:custGeom>
              <a:avLst/>
              <a:gdLst/>
              <a:ahLst/>
              <a:cxnLst/>
              <a:rect l="0" t="0" r="r" b="b"/>
              <a:pathLst>
                <a:path w="195" h="982">
                  <a:moveTo>
                    <a:pt x="195" y="982"/>
                  </a:moveTo>
                  <a:lnTo>
                    <a:pt x="177" y="982"/>
                  </a:lnTo>
                  <a:lnTo>
                    <a:pt x="177" y="805"/>
                  </a:lnTo>
                  <a:lnTo>
                    <a:pt x="0" y="629"/>
                  </a:lnTo>
                  <a:lnTo>
                    <a:pt x="0" y="0"/>
                  </a:lnTo>
                  <a:lnTo>
                    <a:pt x="18" y="0"/>
                  </a:lnTo>
                  <a:lnTo>
                    <a:pt x="18" y="623"/>
                  </a:lnTo>
                  <a:lnTo>
                    <a:pt x="195" y="796"/>
                  </a:lnTo>
                  <a:lnTo>
                    <a:pt x="195" y="982"/>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37" name="Freeform 30"/>
            <p:cNvSpPr>
              <a:spLocks noEditPoints="1"/>
            </p:cNvSpPr>
            <p:nvPr/>
          </p:nvSpPr>
          <p:spPr bwMode="auto">
            <a:xfrm>
              <a:off x="57150" y="4881563"/>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38" name="Freeform 31"/>
            <p:cNvSpPr/>
            <p:nvPr/>
          </p:nvSpPr>
          <p:spPr bwMode="auto">
            <a:xfrm>
              <a:off x="138113" y="5060950"/>
              <a:ext cx="304800" cy="1778000"/>
            </a:xfrm>
            <a:custGeom>
              <a:avLst/>
              <a:gdLst/>
              <a:ahLst/>
              <a:cxnLst/>
              <a:rect l="0" t="0" r="r" b="b"/>
              <a:pathLst>
                <a:path w="192" h="1120">
                  <a:moveTo>
                    <a:pt x="192" y="1120"/>
                  </a:moveTo>
                  <a:lnTo>
                    <a:pt x="177" y="1120"/>
                  </a:lnTo>
                  <a:lnTo>
                    <a:pt x="177" y="360"/>
                  </a:lnTo>
                  <a:lnTo>
                    <a:pt x="0" y="183"/>
                  </a:lnTo>
                  <a:lnTo>
                    <a:pt x="0" y="0"/>
                  </a:lnTo>
                  <a:lnTo>
                    <a:pt x="15" y="0"/>
                  </a:lnTo>
                  <a:lnTo>
                    <a:pt x="15" y="177"/>
                  </a:lnTo>
                  <a:lnTo>
                    <a:pt x="192" y="354"/>
                  </a:lnTo>
                  <a:lnTo>
                    <a:pt x="192" y="1120"/>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39" name="Freeform 32"/>
            <p:cNvSpPr>
              <a:spLocks noEditPoints="1"/>
            </p:cNvSpPr>
            <p:nvPr/>
          </p:nvSpPr>
          <p:spPr bwMode="auto">
            <a:xfrm>
              <a:off x="561975" y="6430963"/>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40" name="Rectangle 33"/>
            <p:cNvSpPr>
              <a:spLocks noChangeArrowheads="1"/>
            </p:cNvSpPr>
            <p:nvPr/>
          </p:nvSpPr>
          <p:spPr bwMode="auto">
            <a:xfrm>
              <a:off x="642938" y="6610350"/>
              <a:ext cx="23813" cy="242888"/>
            </a:xfrm>
            <a:prstGeom prst="rect">
              <a:avLst/>
            </a:prstGeom>
            <a:grpFill/>
            <a:ln>
              <a:noFill/>
            </a:ln>
            <a:extLst>
              <a:ext uri="{91240B29-F687-4f45-9708-019B960494DF}">
                <a14:hiddenLine xmlns="" xmlns:a14="http://schemas.microsoft.com/office/drawing/2010/main" w="9525">
                  <a:solidFill>
                    <a:srgbClr val="000000"/>
                  </a:solidFill>
                  <a:miter lim="800000"/>
                  <a:headEnd/>
                  <a:tailEnd/>
                </a14:hiddenLine>
              </a:ext>
            </a:extLst>
          </p:spPr>
        </p:sp>
        <p:sp>
          <p:nvSpPr>
            <p:cNvPr id="41" name="Freeform 34"/>
            <p:cNvSpPr>
              <a:spLocks noEditPoints="1"/>
            </p:cNvSpPr>
            <p:nvPr/>
          </p:nvSpPr>
          <p:spPr bwMode="auto">
            <a:xfrm>
              <a:off x="76200" y="6430963"/>
              <a:ext cx="190500" cy="188913"/>
            </a:xfrm>
            <a:custGeom>
              <a:avLst/>
              <a:gdLst/>
              <a:ahLst/>
              <a:cxnLst/>
              <a:rect l="0" t="0" r="r" b="b"/>
              <a:pathLst>
                <a:path w="40" h="40">
                  <a:moveTo>
                    <a:pt x="20" y="40"/>
                  </a:moveTo>
                  <a:cubicBezTo>
                    <a:pt x="9" y="40"/>
                    <a:pt x="0" y="31"/>
                    <a:pt x="0" y="20"/>
                  </a:cubicBezTo>
                  <a:cubicBezTo>
                    <a:pt x="0" y="9"/>
                    <a:pt x="9" y="0"/>
                    <a:pt x="20" y="0"/>
                  </a:cubicBezTo>
                  <a:cubicBezTo>
                    <a:pt x="32" y="0"/>
                    <a:pt x="40" y="9"/>
                    <a:pt x="40" y="20"/>
                  </a:cubicBezTo>
                  <a:cubicBezTo>
                    <a:pt x="40" y="31"/>
                    <a:pt x="32"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42" name="Freeform 35"/>
            <p:cNvSpPr/>
            <p:nvPr/>
          </p:nvSpPr>
          <p:spPr bwMode="auto">
            <a:xfrm>
              <a:off x="0" y="5978525"/>
              <a:ext cx="190500" cy="461963"/>
            </a:xfrm>
            <a:custGeom>
              <a:avLst/>
              <a:gdLst/>
              <a:ahLst/>
              <a:cxnLst/>
              <a:rect l="0" t="0" r="r" b="b"/>
              <a:pathLst>
                <a:path w="120" h="291">
                  <a:moveTo>
                    <a:pt x="120" y="291"/>
                  </a:moveTo>
                  <a:lnTo>
                    <a:pt x="105" y="291"/>
                  </a:lnTo>
                  <a:lnTo>
                    <a:pt x="105" y="114"/>
                  </a:lnTo>
                  <a:lnTo>
                    <a:pt x="0" y="9"/>
                  </a:lnTo>
                  <a:lnTo>
                    <a:pt x="12" y="0"/>
                  </a:lnTo>
                  <a:lnTo>
                    <a:pt x="120" y="108"/>
                  </a:lnTo>
                  <a:lnTo>
                    <a:pt x="120" y="291"/>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43" name="Freeform 36"/>
            <p:cNvSpPr/>
            <p:nvPr/>
          </p:nvSpPr>
          <p:spPr bwMode="auto">
            <a:xfrm>
              <a:off x="1014413" y="1801813"/>
              <a:ext cx="214313" cy="755650"/>
            </a:xfrm>
            <a:custGeom>
              <a:avLst/>
              <a:gdLst/>
              <a:ahLst/>
              <a:cxnLst/>
              <a:rect l="0" t="0" r="r" b="b"/>
              <a:pathLst>
                <a:path w="135" h="476">
                  <a:moveTo>
                    <a:pt x="12" y="476"/>
                  </a:moveTo>
                  <a:lnTo>
                    <a:pt x="0" y="476"/>
                  </a:lnTo>
                  <a:lnTo>
                    <a:pt x="0" y="128"/>
                  </a:lnTo>
                  <a:lnTo>
                    <a:pt x="126" y="0"/>
                  </a:lnTo>
                  <a:lnTo>
                    <a:pt x="135" y="9"/>
                  </a:lnTo>
                  <a:lnTo>
                    <a:pt x="12" y="131"/>
                  </a:lnTo>
                  <a:lnTo>
                    <a:pt x="12" y="476"/>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44" name="Freeform 37"/>
            <p:cNvSpPr>
              <a:spLocks noEditPoints="1"/>
            </p:cNvSpPr>
            <p:nvPr/>
          </p:nvSpPr>
          <p:spPr bwMode="auto">
            <a:xfrm>
              <a:off x="938213" y="2547938"/>
              <a:ext cx="166688" cy="160338"/>
            </a:xfrm>
            <a:custGeom>
              <a:avLst/>
              <a:gdLst/>
              <a:ahLst/>
              <a:cxnLst/>
              <a:rect l="0" t="0" r="r" b="b"/>
              <a:pathLst>
                <a:path w="35" h="34">
                  <a:moveTo>
                    <a:pt x="18" y="34"/>
                  </a:moveTo>
                  <a:cubicBezTo>
                    <a:pt x="8" y="34"/>
                    <a:pt x="0" y="26"/>
                    <a:pt x="0" y="17"/>
                  </a:cubicBezTo>
                  <a:cubicBezTo>
                    <a:pt x="0" y="7"/>
                    <a:pt x="8" y="0"/>
                    <a:pt x="18" y="0"/>
                  </a:cubicBezTo>
                  <a:cubicBezTo>
                    <a:pt x="27" y="0"/>
                    <a:pt x="35" y="7"/>
                    <a:pt x="35" y="17"/>
                  </a:cubicBezTo>
                  <a:cubicBezTo>
                    <a:pt x="35" y="26"/>
                    <a:pt x="27" y="34"/>
                    <a:pt x="18" y="34"/>
                  </a:cubicBezTo>
                  <a:close/>
                  <a:moveTo>
                    <a:pt x="18" y="4"/>
                  </a:moveTo>
                  <a:cubicBezTo>
                    <a:pt x="10" y="4"/>
                    <a:pt x="4" y="10"/>
                    <a:pt x="4" y="17"/>
                  </a:cubicBezTo>
                  <a:cubicBezTo>
                    <a:pt x="4" y="24"/>
                    <a:pt x="10" y="30"/>
                    <a:pt x="18" y="30"/>
                  </a:cubicBezTo>
                  <a:cubicBezTo>
                    <a:pt x="25" y="30"/>
                    <a:pt x="31" y="24"/>
                    <a:pt x="31" y="17"/>
                  </a:cubicBezTo>
                  <a:cubicBezTo>
                    <a:pt x="31" y="10"/>
                    <a:pt x="25" y="4"/>
                    <a:pt x="18"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45" name="Freeform 38"/>
            <p:cNvSpPr/>
            <p:nvPr/>
          </p:nvSpPr>
          <p:spPr bwMode="auto">
            <a:xfrm>
              <a:off x="595313" y="4763"/>
              <a:ext cx="638175" cy="4025900"/>
            </a:xfrm>
            <a:custGeom>
              <a:avLst/>
              <a:gdLst/>
              <a:ahLst/>
              <a:cxnLst/>
              <a:rect l="0" t="0" r="r" b="b"/>
              <a:pathLst>
                <a:path w="402" h="2536">
                  <a:moveTo>
                    <a:pt x="402" y="2536"/>
                  </a:moveTo>
                  <a:lnTo>
                    <a:pt x="387" y="2536"/>
                  </a:lnTo>
                  <a:lnTo>
                    <a:pt x="387" y="2311"/>
                  </a:lnTo>
                  <a:lnTo>
                    <a:pt x="0" y="1925"/>
                  </a:lnTo>
                  <a:lnTo>
                    <a:pt x="0" y="0"/>
                  </a:lnTo>
                  <a:lnTo>
                    <a:pt x="15" y="0"/>
                  </a:lnTo>
                  <a:lnTo>
                    <a:pt x="15" y="1916"/>
                  </a:lnTo>
                  <a:lnTo>
                    <a:pt x="402" y="2302"/>
                  </a:lnTo>
                  <a:lnTo>
                    <a:pt x="402" y="2536"/>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46" name="Freeform 39"/>
            <p:cNvSpPr/>
            <p:nvPr/>
          </p:nvSpPr>
          <p:spPr bwMode="auto">
            <a:xfrm>
              <a:off x="1223963" y="1382713"/>
              <a:ext cx="142875" cy="476250"/>
            </a:xfrm>
            <a:custGeom>
              <a:avLst/>
              <a:gdLst/>
              <a:ahLst/>
              <a:cxnLst/>
              <a:rect l="0" t="0" r="r" b="b"/>
              <a:pathLst>
                <a:path w="90" h="300">
                  <a:moveTo>
                    <a:pt x="90" y="300"/>
                  </a:moveTo>
                  <a:lnTo>
                    <a:pt x="78" y="300"/>
                  </a:lnTo>
                  <a:lnTo>
                    <a:pt x="78" y="84"/>
                  </a:lnTo>
                  <a:lnTo>
                    <a:pt x="0" y="9"/>
                  </a:lnTo>
                  <a:lnTo>
                    <a:pt x="9" y="0"/>
                  </a:lnTo>
                  <a:lnTo>
                    <a:pt x="90" y="81"/>
                  </a:lnTo>
                  <a:lnTo>
                    <a:pt x="90" y="300"/>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47" name="Freeform 40"/>
            <p:cNvSpPr>
              <a:spLocks noEditPoints="1"/>
            </p:cNvSpPr>
            <p:nvPr/>
          </p:nvSpPr>
          <p:spPr bwMode="auto">
            <a:xfrm>
              <a:off x="1300163" y="1849438"/>
              <a:ext cx="109538" cy="107950"/>
            </a:xfrm>
            <a:custGeom>
              <a:avLst/>
              <a:gdLst/>
              <a:ahLst/>
              <a:cxnLst/>
              <a:rect l="0" t="0" r="r" b="b"/>
              <a:pathLst>
                <a:path w="23" h="23">
                  <a:moveTo>
                    <a:pt x="12" y="23"/>
                  </a:moveTo>
                  <a:cubicBezTo>
                    <a:pt x="5" y="23"/>
                    <a:pt x="0" y="18"/>
                    <a:pt x="0" y="12"/>
                  </a:cubicBezTo>
                  <a:cubicBezTo>
                    <a:pt x="0" y="5"/>
                    <a:pt x="5" y="0"/>
                    <a:pt x="12" y="0"/>
                  </a:cubicBezTo>
                  <a:cubicBezTo>
                    <a:pt x="18" y="0"/>
                    <a:pt x="23" y="5"/>
                    <a:pt x="23" y="12"/>
                  </a:cubicBezTo>
                  <a:cubicBezTo>
                    <a:pt x="23" y="18"/>
                    <a:pt x="18" y="23"/>
                    <a:pt x="12" y="23"/>
                  </a:cubicBezTo>
                  <a:close/>
                  <a:moveTo>
                    <a:pt x="12" y="4"/>
                  </a:moveTo>
                  <a:cubicBezTo>
                    <a:pt x="8" y="4"/>
                    <a:pt x="4" y="8"/>
                    <a:pt x="4" y="12"/>
                  </a:cubicBezTo>
                  <a:cubicBezTo>
                    <a:pt x="4" y="16"/>
                    <a:pt x="8" y="19"/>
                    <a:pt x="12" y="19"/>
                  </a:cubicBezTo>
                  <a:cubicBezTo>
                    <a:pt x="16" y="19"/>
                    <a:pt x="19" y="16"/>
                    <a:pt x="19" y="12"/>
                  </a:cubicBezTo>
                  <a:cubicBezTo>
                    <a:pt x="19" y="8"/>
                    <a:pt x="16" y="4"/>
                    <a:pt x="12"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48" name="Freeform 41"/>
            <p:cNvSpPr/>
            <p:nvPr/>
          </p:nvSpPr>
          <p:spPr bwMode="auto">
            <a:xfrm>
              <a:off x="280988" y="3417888"/>
              <a:ext cx="142875" cy="474663"/>
            </a:xfrm>
            <a:custGeom>
              <a:avLst/>
              <a:gdLst/>
              <a:ahLst/>
              <a:cxnLst/>
              <a:rect l="0" t="0" r="r" b="b"/>
              <a:pathLst>
                <a:path w="90" h="299">
                  <a:moveTo>
                    <a:pt x="12" y="299"/>
                  </a:moveTo>
                  <a:lnTo>
                    <a:pt x="0" y="299"/>
                  </a:lnTo>
                  <a:lnTo>
                    <a:pt x="0" y="80"/>
                  </a:lnTo>
                  <a:lnTo>
                    <a:pt x="81" y="0"/>
                  </a:lnTo>
                  <a:lnTo>
                    <a:pt x="90" y="8"/>
                  </a:lnTo>
                  <a:lnTo>
                    <a:pt x="12" y="83"/>
                  </a:lnTo>
                  <a:lnTo>
                    <a:pt x="12" y="299"/>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49" name="Freeform 42"/>
            <p:cNvSpPr>
              <a:spLocks noEditPoints="1"/>
            </p:cNvSpPr>
            <p:nvPr/>
          </p:nvSpPr>
          <p:spPr bwMode="auto">
            <a:xfrm>
              <a:off x="238125" y="3883025"/>
              <a:ext cx="109538" cy="109538"/>
            </a:xfrm>
            <a:custGeom>
              <a:avLst/>
              <a:gdLst/>
              <a:ahLst/>
              <a:cxnLst/>
              <a:rect l="0" t="0" r="r" b="b"/>
              <a:pathLst>
                <a:path w="23" h="23">
                  <a:moveTo>
                    <a:pt x="11" y="23"/>
                  </a:moveTo>
                  <a:cubicBezTo>
                    <a:pt x="5" y="23"/>
                    <a:pt x="0" y="18"/>
                    <a:pt x="0" y="12"/>
                  </a:cubicBezTo>
                  <a:cubicBezTo>
                    <a:pt x="0" y="5"/>
                    <a:pt x="5" y="0"/>
                    <a:pt x="11" y="0"/>
                  </a:cubicBezTo>
                  <a:cubicBezTo>
                    <a:pt x="17" y="0"/>
                    <a:pt x="23" y="5"/>
                    <a:pt x="23" y="12"/>
                  </a:cubicBezTo>
                  <a:cubicBezTo>
                    <a:pt x="23" y="18"/>
                    <a:pt x="17" y="23"/>
                    <a:pt x="11" y="23"/>
                  </a:cubicBezTo>
                  <a:close/>
                  <a:moveTo>
                    <a:pt x="11" y="4"/>
                  </a:moveTo>
                  <a:cubicBezTo>
                    <a:pt x="7" y="4"/>
                    <a:pt x="4" y="8"/>
                    <a:pt x="4" y="12"/>
                  </a:cubicBezTo>
                  <a:cubicBezTo>
                    <a:pt x="4" y="16"/>
                    <a:pt x="7" y="19"/>
                    <a:pt x="11" y="19"/>
                  </a:cubicBezTo>
                  <a:cubicBezTo>
                    <a:pt x="15" y="19"/>
                    <a:pt x="19" y="16"/>
                    <a:pt x="19" y="12"/>
                  </a:cubicBezTo>
                  <a:cubicBezTo>
                    <a:pt x="19" y="8"/>
                    <a:pt x="15" y="4"/>
                    <a:pt x="11"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50" name="Freeform 43"/>
            <p:cNvSpPr/>
            <p:nvPr/>
          </p:nvSpPr>
          <p:spPr bwMode="auto">
            <a:xfrm>
              <a:off x="4763" y="2166938"/>
              <a:ext cx="114300" cy="452438"/>
            </a:xfrm>
            <a:custGeom>
              <a:avLst/>
              <a:gdLst/>
              <a:ahLst/>
              <a:cxnLst/>
              <a:rect l="0" t="0" r="r" b="b"/>
              <a:pathLst>
                <a:path w="72" h="285">
                  <a:moveTo>
                    <a:pt x="6" y="285"/>
                  </a:moveTo>
                  <a:lnTo>
                    <a:pt x="0" y="276"/>
                  </a:lnTo>
                  <a:lnTo>
                    <a:pt x="60" y="216"/>
                  </a:lnTo>
                  <a:lnTo>
                    <a:pt x="60" y="0"/>
                  </a:lnTo>
                  <a:lnTo>
                    <a:pt x="72" y="0"/>
                  </a:lnTo>
                  <a:lnTo>
                    <a:pt x="72" y="222"/>
                  </a:lnTo>
                  <a:lnTo>
                    <a:pt x="6" y="285"/>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51" name="Freeform 44"/>
            <p:cNvSpPr>
              <a:spLocks noEditPoints="1"/>
            </p:cNvSpPr>
            <p:nvPr/>
          </p:nvSpPr>
          <p:spPr bwMode="auto">
            <a:xfrm>
              <a:off x="52388" y="2066925"/>
              <a:ext cx="109538" cy="109538"/>
            </a:xfrm>
            <a:custGeom>
              <a:avLst/>
              <a:gdLst/>
              <a:ahLst/>
              <a:cxnLst/>
              <a:rect l="0" t="0" r="r" b="b"/>
              <a:pathLst>
                <a:path w="23" h="23">
                  <a:moveTo>
                    <a:pt x="12" y="23"/>
                  </a:moveTo>
                  <a:cubicBezTo>
                    <a:pt x="5" y="23"/>
                    <a:pt x="0" y="18"/>
                    <a:pt x="0" y="12"/>
                  </a:cubicBezTo>
                  <a:cubicBezTo>
                    <a:pt x="0" y="5"/>
                    <a:pt x="5" y="0"/>
                    <a:pt x="12" y="0"/>
                  </a:cubicBezTo>
                  <a:cubicBezTo>
                    <a:pt x="18" y="0"/>
                    <a:pt x="23" y="5"/>
                    <a:pt x="23" y="12"/>
                  </a:cubicBezTo>
                  <a:cubicBezTo>
                    <a:pt x="23" y="18"/>
                    <a:pt x="18" y="23"/>
                    <a:pt x="12" y="23"/>
                  </a:cubicBezTo>
                  <a:close/>
                  <a:moveTo>
                    <a:pt x="12" y="4"/>
                  </a:moveTo>
                  <a:cubicBezTo>
                    <a:pt x="8" y="4"/>
                    <a:pt x="4" y="8"/>
                    <a:pt x="4" y="12"/>
                  </a:cubicBezTo>
                  <a:cubicBezTo>
                    <a:pt x="4" y="16"/>
                    <a:pt x="8" y="19"/>
                    <a:pt x="12" y="19"/>
                  </a:cubicBezTo>
                  <a:cubicBezTo>
                    <a:pt x="16" y="19"/>
                    <a:pt x="19" y="16"/>
                    <a:pt x="19" y="12"/>
                  </a:cubicBezTo>
                  <a:cubicBezTo>
                    <a:pt x="19" y="8"/>
                    <a:pt x="16" y="4"/>
                    <a:pt x="12"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52" name="Rectangle 45"/>
            <p:cNvSpPr>
              <a:spLocks noChangeArrowheads="1"/>
            </p:cNvSpPr>
            <p:nvPr/>
          </p:nvSpPr>
          <p:spPr bwMode="auto">
            <a:xfrm>
              <a:off x="1228725" y="4662488"/>
              <a:ext cx="23813" cy="2181225"/>
            </a:xfrm>
            <a:prstGeom prst="rect">
              <a:avLst/>
            </a:prstGeom>
            <a:grpFill/>
            <a:ln>
              <a:noFill/>
            </a:ln>
            <a:extLst>
              <a:ext uri="{91240B29-F687-4f45-9708-019B960494DF}">
                <a14:hiddenLine xmlns="" xmlns:a14="http://schemas.microsoft.com/office/drawing/2010/main" w="9525">
                  <a:solidFill>
                    <a:srgbClr val="000000"/>
                  </a:solidFill>
                  <a:miter lim="800000"/>
                  <a:headEnd/>
                  <a:tailEnd/>
                </a14:hiddenLine>
              </a:ext>
            </a:extLst>
          </p:spPr>
        </p:sp>
        <p:sp>
          <p:nvSpPr>
            <p:cNvPr id="53" name="Freeform 46"/>
            <p:cNvSpPr/>
            <p:nvPr/>
          </p:nvSpPr>
          <p:spPr bwMode="auto">
            <a:xfrm>
              <a:off x="1319213" y="5041900"/>
              <a:ext cx="371475" cy="1801813"/>
            </a:xfrm>
            <a:custGeom>
              <a:avLst/>
              <a:gdLst/>
              <a:ahLst/>
              <a:cxnLst/>
              <a:rect l="0" t="0" r="r" b="b"/>
              <a:pathLst>
                <a:path w="234" h="1135">
                  <a:moveTo>
                    <a:pt x="15" y="1135"/>
                  </a:moveTo>
                  <a:lnTo>
                    <a:pt x="0" y="1135"/>
                  </a:lnTo>
                  <a:lnTo>
                    <a:pt x="0" y="515"/>
                  </a:lnTo>
                  <a:lnTo>
                    <a:pt x="0" y="512"/>
                  </a:lnTo>
                  <a:lnTo>
                    <a:pt x="219" y="0"/>
                  </a:lnTo>
                  <a:lnTo>
                    <a:pt x="234" y="6"/>
                  </a:lnTo>
                  <a:lnTo>
                    <a:pt x="15" y="518"/>
                  </a:lnTo>
                  <a:lnTo>
                    <a:pt x="15" y="1135"/>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54" name="Freeform 47"/>
            <p:cNvSpPr>
              <a:spLocks noEditPoints="1"/>
            </p:cNvSpPr>
            <p:nvPr/>
          </p:nvSpPr>
          <p:spPr bwMode="auto">
            <a:xfrm>
              <a:off x="1147763" y="44815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55" name="Freeform 48"/>
            <p:cNvSpPr/>
            <p:nvPr/>
          </p:nvSpPr>
          <p:spPr bwMode="auto">
            <a:xfrm>
              <a:off x="819150" y="3983038"/>
              <a:ext cx="347663" cy="2860675"/>
            </a:xfrm>
            <a:custGeom>
              <a:avLst/>
              <a:gdLst/>
              <a:ahLst/>
              <a:cxnLst/>
              <a:rect l="0" t="0" r="r" b="b"/>
              <a:pathLst>
                <a:path w="219" h="1802">
                  <a:moveTo>
                    <a:pt x="219" y="1802"/>
                  </a:moveTo>
                  <a:lnTo>
                    <a:pt x="201" y="1802"/>
                  </a:lnTo>
                  <a:lnTo>
                    <a:pt x="201" y="1185"/>
                  </a:lnTo>
                  <a:lnTo>
                    <a:pt x="0" y="3"/>
                  </a:lnTo>
                  <a:lnTo>
                    <a:pt x="15" y="0"/>
                  </a:lnTo>
                  <a:lnTo>
                    <a:pt x="219" y="1185"/>
                  </a:lnTo>
                  <a:lnTo>
                    <a:pt x="219" y="1802"/>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56" name="Freeform 49"/>
            <p:cNvSpPr>
              <a:spLocks noEditPoints="1"/>
            </p:cNvSpPr>
            <p:nvPr/>
          </p:nvSpPr>
          <p:spPr bwMode="auto">
            <a:xfrm>
              <a:off x="728663" y="3806825"/>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8"/>
                    <a:pt x="11" y="36"/>
                    <a:pt x="20" y="36"/>
                  </a:cubicBezTo>
                  <a:cubicBezTo>
                    <a:pt x="29" y="36"/>
                    <a:pt x="36" y="28"/>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57" name="Freeform 50"/>
            <p:cNvSpPr>
              <a:spLocks noEditPoints="1"/>
            </p:cNvSpPr>
            <p:nvPr/>
          </p:nvSpPr>
          <p:spPr bwMode="auto">
            <a:xfrm>
              <a:off x="1624013" y="4867275"/>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58" name="Freeform 51"/>
            <p:cNvSpPr/>
            <p:nvPr/>
          </p:nvSpPr>
          <p:spPr bwMode="auto">
            <a:xfrm>
              <a:off x="1404938" y="5422900"/>
              <a:ext cx="371475" cy="1425575"/>
            </a:xfrm>
            <a:custGeom>
              <a:avLst/>
              <a:gdLst/>
              <a:ahLst/>
              <a:cxnLst/>
              <a:rect l="0" t="0" r="r" b="b"/>
              <a:pathLst>
                <a:path w="234" h="898">
                  <a:moveTo>
                    <a:pt x="18" y="898"/>
                  </a:moveTo>
                  <a:lnTo>
                    <a:pt x="0" y="898"/>
                  </a:lnTo>
                  <a:lnTo>
                    <a:pt x="0" y="515"/>
                  </a:lnTo>
                  <a:lnTo>
                    <a:pt x="0" y="512"/>
                  </a:lnTo>
                  <a:lnTo>
                    <a:pt x="222" y="0"/>
                  </a:lnTo>
                  <a:lnTo>
                    <a:pt x="234" y="6"/>
                  </a:lnTo>
                  <a:lnTo>
                    <a:pt x="18" y="518"/>
                  </a:lnTo>
                  <a:lnTo>
                    <a:pt x="18" y="898"/>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59" name="Freeform 52"/>
            <p:cNvSpPr/>
            <p:nvPr/>
          </p:nvSpPr>
          <p:spPr bwMode="auto">
            <a:xfrm>
              <a:off x="1666875" y="5945188"/>
              <a:ext cx="152400" cy="912813"/>
            </a:xfrm>
            <a:custGeom>
              <a:avLst/>
              <a:gdLst/>
              <a:ahLst/>
              <a:cxnLst/>
              <a:rect l="0" t="0" r="r" b="b"/>
              <a:pathLst>
                <a:path w="96" h="575">
                  <a:moveTo>
                    <a:pt x="15" y="575"/>
                  </a:moveTo>
                  <a:lnTo>
                    <a:pt x="0" y="569"/>
                  </a:lnTo>
                  <a:lnTo>
                    <a:pt x="81" y="383"/>
                  </a:lnTo>
                  <a:lnTo>
                    <a:pt x="81" y="0"/>
                  </a:lnTo>
                  <a:lnTo>
                    <a:pt x="96" y="0"/>
                  </a:lnTo>
                  <a:lnTo>
                    <a:pt x="96" y="386"/>
                  </a:lnTo>
                  <a:lnTo>
                    <a:pt x="15" y="575"/>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60" name="Freeform 53"/>
            <p:cNvSpPr>
              <a:spLocks noEditPoints="1"/>
            </p:cNvSpPr>
            <p:nvPr/>
          </p:nvSpPr>
          <p:spPr bwMode="auto">
            <a:xfrm>
              <a:off x="1709738" y="52466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61" name="Freeform 54"/>
            <p:cNvSpPr>
              <a:spLocks noEditPoints="1"/>
            </p:cNvSpPr>
            <p:nvPr/>
          </p:nvSpPr>
          <p:spPr bwMode="auto">
            <a:xfrm>
              <a:off x="1709738" y="57642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62" name="Freeform 55"/>
            <p:cNvSpPr/>
            <p:nvPr/>
          </p:nvSpPr>
          <p:spPr bwMode="auto">
            <a:xfrm>
              <a:off x="1766888" y="6330950"/>
              <a:ext cx="419100" cy="527050"/>
            </a:xfrm>
            <a:custGeom>
              <a:avLst/>
              <a:gdLst/>
              <a:ahLst/>
              <a:cxnLst/>
              <a:rect l="0" t="0" r="r" b="b"/>
              <a:pathLst>
                <a:path w="264" h="332">
                  <a:moveTo>
                    <a:pt x="12" y="332"/>
                  </a:moveTo>
                  <a:lnTo>
                    <a:pt x="0" y="326"/>
                  </a:lnTo>
                  <a:lnTo>
                    <a:pt x="45" y="206"/>
                  </a:lnTo>
                  <a:lnTo>
                    <a:pt x="255" y="0"/>
                  </a:lnTo>
                  <a:lnTo>
                    <a:pt x="264" y="12"/>
                  </a:lnTo>
                  <a:lnTo>
                    <a:pt x="60" y="215"/>
                  </a:lnTo>
                  <a:lnTo>
                    <a:pt x="12" y="332"/>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63" name="Freeform 56"/>
            <p:cNvSpPr>
              <a:spLocks noEditPoints="1"/>
            </p:cNvSpPr>
            <p:nvPr/>
          </p:nvSpPr>
          <p:spPr bwMode="auto">
            <a:xfrm>
              <a:off x="2147888" y="6221413"/>
              <a:ext cx="157163" cy="147638"/>
            </a:xfrm>
            <a:custGeom>
              <a:avLst/>
              <a:gdLst/>
              <a:ahLst/>
              <a:cxnLst/>
              <a:rect l="0" t="0" r="r" b="b"/>
              <a:pathLst>
                <a:path w="33" h="31">
                  <a:moveTo>
                    <a:pt x="16" y="31"/>
                  </a:moveTo>
                  <a:cubicBezTo>
                    <a:pt x="12" y="31"/>
                    <a:pt x="8" y="29"/>
                    <a:pt x="5" y="26"/>
                  </a:cubicBezTo>
                  <a:cubicBezTo>
                    <a:pt x="2" y="24"/>
                    <a:pt x="0" y="20"/>
                    <a:pt x="0" y="15"/>
                  </a:cubicBezTo>
                  <a:cubicBezTo>
                    <a:pt x="0" y="11"/>
                    <a:pt x="2" y="7"/>
                    <a:pt x="5" y="4"/>
                  </a:cubicBezTo>
                  <a:cubicBezTo>
                    <a:pt x="8" y="1"/>
                    <a:pt x="12" y="0"/>
                    <a:pt x="16" y="0"/>
                  </a:cubicBezTo>
                  <a:cubicBezTo>
                    <a:pt x="20" y="0"/>
                    <a:pt x="24" y="1"/>
                    <a:pt x="27" y="4"/>
                  </a:cubicBezTo>
                  <a:cubicBezTo>
                    <a:pt x="33" y="10"/>
                    <a:pt x="33" y="20"/>
                    <a:pt x="27" y="26"/>
                  </a:cubicBezTo>
                  <a:cubicBezTo>
                    <a:pt x="24" y="29"/>
                    <a:pt x="20" y="31"/>
                    <a:pt x="16" y="31"/>
                  </a:cubicBezTo>
                  <a:close/>
                  <a:moveTo>
                    <a:pt x="16" y="4"/>
                  </a:moveTo>
                  <a:cubicBezTo>
                    <a:pt x="13" y="4"/>
                    <a:pt x="10" y="5"/>
                    <a:pt x="8" y="7"/>
                  </a:cubicBezTo>
                  <a:cubicBezTo>
                    <a:pt x="6" y="9"/>
                    <a:pt x="4" y="12"/>
                    <a:pt x="4" y="15"/>
                  </a:cubicBezTo>
                  <a:cubicBezTo>
                    <a:pt x="4" y="19"/>
                    <a:pt x="6" y="21"/>
                    <a:pt x="8" y="24"/>
                  </a:cubicBezTo>
                  <a:cubicBezTo>
                    <a:pt x="10" y="26"/>
                    <a:pt x="13" y="27"/>
                    <a:pt x="16" y="27"/>
                  </a:cubicBezTo>
                  <a:cubicBezTo>
                    <a:pt x="19" y="27"/>
                    <a:pt x="22" y="26"/>
                    <a:pt x="24" y="24"/>
                  </a:cubicBezTo>
                  <a:cubicBezTo>
                    <a:pt x="29" y="19"/>
                    <a:pt x="29" y="12"/>
                    <a:pt x="24" y="7"/>
                  </a:cubicBezTo>
                  <a:cubicBezTo>
                    <a:pt x="22" y="5"/>
                    <a:pt x="19" y="4"/>
                    <a:pt x="16"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64" name="Freeform 57"/>
            <p:cNvSpPr/>
            <p:nvPr/>
          </p:nvSpPr>
          <p:spPr bwMode="auto">
            <a:xfrm>
              <a:off x="504825" y="9525"/>
              <a:ext cx="233363" cy="5103813"/>
            </a:xfrm>
            <a:custGeom>
              <a:avLst/>
              <a:gdLst/>
              <a:ahLst/>
              <a:cxnLst/>
              <a:rect l="0" t="0" r="r" b="b"/>
              <a:pathLst>
                <a:path w="147" h="3215">
                  <a:moveTo>
                    <a:pt x="132" y="3215"/>
                  </a:moveTo>
                  <a:lnTo>
                    <a:pt x="129" y="2754"/>
                  </a:lnTo>
                  <a:lnTo>
                    <a:pt x="0" y="1901"/>
                  </a:lnTo>
                  <a:lnTo>
                    <a:pt x="0" y="0"/>
                  </a:lnTo>
                  <a:lnTo>
                    <a:pt x="15" y="0"/>
                  </a:lnTo>
                  <a:lnTo>
                    <a:pt x="15" y="1898"/>
                  </a:lnTo>
                  <a:lnTo>
                    <a:pt x="144" y="2754"/>
                  </a:lnTo>
                  <a:lnTo>
                    <a:pt x="147" y="3215"/>
                  </a:lnTo>
                  <a:lnTo>
                    <a:pt x="132" y="3215"/>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65" name="Freeform 58"/>
            <p:cNvSpPr>
              <a:spLocks noEditPoints="1"/>
            </p:cNvSpPr>
            <p:nvPr/>
          </p:nvSpPr>
          <p:spPr bwMode="auto">
            <a:xfrm>
              <a:off x="633413" y="5103813"/>
              <a:ext cx="185738" cy="185738"/>
            </a:xfrm>
            <a:custGeom>
              <a:avLst/>
              <a:gdLst/>
              <a:ahLst/>
              <a:cxnLst/>
              <a:rect l="0" t="0" r="r" b="b"/>
              <a:pathLst>
                <a:path w="39" h="39">
                  <a:moveTo>
                    <a:pt x="20" y="39"/>
                  </a:moveTo>
                  <a:cubicBezTo>
                    <a:pt x="9" y="39"/>
                    <a:pt x="0" y="30"/>
                    <a:pt x="0" y="19"/>
                  </a:cubicBezTo>
                  <a:cubicBezTo>
                    <a:pt x="0" y="9"/>
                    <a:pt x="9" y="0"/>
                    <a:pt x="20" y="0"/>
                  </a:cubicBezTo>
                  <a:cubicBezTo>
                    <a:pt x="30" y="0"/>
                    <a:pt x="39" y="9"/>
                    <a:pt x="39" y="19"/>
                  </a:cubicBezTo>
                  <a:cubicBezTo>
                    <a:pt x="39" y="30"/>
                    <a:pt x="30" y="39"/>
                    <a:pt x="20" y="39"/>
                  </a:cubicBezTo>
                  <a:close/>
                  <a:moveTo>
                    <a:pt x="20" y="4"/>
                  </a:moveTo>
                  <a:cubicBezTo>
                    <a:pt x="11" y="4"/>
                    <a:pt x="4" y="11"/>
                    <a:pt x="4" y="19"/>
                  </a:cubicBezTo>
                  <a:cubicBezTo>
                    <a:pt x="4" y="28"/>
                    <a:pt x="11" y="35"/>
                    <a:pt x="20" y="35"/>
                  </a:cubicBezTo>
                  <a:cubicBezTo>
                    <a:pt x="28" y="35"/>
                    <a:pt x="35" y="28"/>
                    <a:pt x="35" y="19"/>
                  </a:cubicBezTo>
                  <a:cubicBezTo>
                    <a:pt x="35" y="11"/>
                    <a:pt x="28"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grpSp>
      <p:sp>
        <p:nvSpPr>
          <p:cNvPr id="2" name="Title 1"/>
          <p:cNvSpPr>
            <a:spLocks noGrp="1"/>
          </p:cNvSpPr>
          <p:nvPr>
            <p:ph type="ctrTitle"/>
          </p:nvPr>
        </p:nvSpPr>
        <p:spPr>
          <a:xfrm>
            <a:off x="1876424" y="1122363"/>
            <a:ext cx="8791575" cy="2387600"/>
          </a:xfrm>
        </p:spPr>
        <p:txBody>
          <a:bodyPr rtlCol="0" anchor="b">
            <a:normAutofit/>
          </a:bodyPr>
          <a:lstStyle>
            <a:lvl1pPr algn="l">
              <a:defRPr sz="4800"/>
            </a:lvl1pPr>
          </a:lstStyle>
          <a:p>
            <a:pPr rtl="0"/>
            <a:r>
              <a:rPr lang="en-GB" noProof="0"/>
              <a:t>Click to edit Master title style</a:t>
            </a:r>
          </a:p>
        </p:txBody>
      </p:sp>
      <p:sp>
        <p:nvSpPr>
          <p:cNvPr id="3" name="Subtitle 2"/>
          <p:cNvSpPr>
            <a:spLocks noGrp="1"/>
          </p:cNvSpPr>
          <p:nvPr>
            <p:ph type="subTitle" idx="1"/>
          </p:nvPr>
        </p:nvSpPr>
        <p:spPr>
          <a:xfrm>
            <a:off x="1876424" y="3602038"/>
            <a:ext cx="8791575" cy="1655762"/>
          </a:xfrm>
        </p:spPr>
        <p:txBody>
          <a:bodyPr rtlCol="0">
            <a:normAutofit/>
          </a:bodyPr>
          <a:lstStyle>
            <a:lvl1pPr marL="0" indent="0" algn="l">
              <a:buNone/>
              <a:defRPr sz="2000" cap="all" baseline="0">
                <a:solidFill>
                  <a:schemeClr val="tx2"/>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pPr rtl="0"/>
            <a:r>
              <a:rPr lang="en-GB" noProof="0"/>
              <a:t>Click to edit Master subtitle style</a:t>
            </a:r>
          </a:p>
        </p:txBody>
      </p:sp>
      <p:sp>
        <p:nvSpPr>
          <p:cNvPr id="4" name="Date Placeholder 3"/>
          <p:cNvSpPr>
            <a:spLocks noGrp="1"/>
          </p:cNvSpPr>
          <p:nvPr>
            <p:ph type="dt" sz="half" idx="10"/>
          </p:nvPr>
        </p:nvSpPr>
        <p:spPr>
          <a:xfrm>
            <a:off x="7077511" y="5410201"/>
            <a:ext cx="2743200" cy="365125"/>
          </a:xfrm>
        </p:spPr>
        <p:txBody>
          <a:bodyPr rtlCol="0"/>
          <a:lstStyle/>
          <a:p>
            <a:pPr rtl="0"/>
            <a:fld id="{5C4E2454-929A-4591-82FE-0EE3DAC1706D}" type="datetime1">
              <a:rPr lang="en-GB" noProof="0" smtClean="0"/>
              <a:t>22/01/2026</a:t>
            </a:fld>
            <a:endParaRPr lang="en-GB" noProof="0"/>
          </a:p>
        </p:txBody>
      </p:sp>
      <p:sp>
        <p:nvSpPr>
          <p:cNvPr id="5" name="Footer Placeholder 4"/>
          <p:cNvSpPr>
            <a:spLocks noGrp="1"/>
          </p:cNvSpPr>
          <p:nvPr>
            <p:ph type="ftr" sz="quarter" idx="11"/>
          </p:nvPr>
        </p:nvSpPr>
        <p:spPr>
          <a:xfrm>
            <a:off x="1876424" y="5410201"/>
            <a:ext cx="5124886" cy="365125"/>
          </a:xfrm>
        </p:spPr>
        <p:txBody>
          <a:bodyPr rtlCol="0"/>
          <a:lstStyle/>
          <a:p>
            <a:pPr rtl="0"/>
            <a:endParaRPr lang="en-GB" noProof="0"/>
          </a:p>
        </p:txBody>
      </p:sp>
      <p:sp>
        <p:nvSpPr>
          <p:cNvPr id="6" name="Slide Number Placeholder 5"/>
          <p:cNvSpPr>
            <a:spLocks noGrp="1"/>
          </p:cNvSpPr>
          <p:nvPr>
            <p:ph type="sldNum" sz="quarter" idx="12"/>
          </p:nvPr>
        </p:nvSpPr>
        <p:spPr>
          <a:xfrm>
            <a:off x="9896911" y="5410199"/>
            <a:ext cx="771089" cy="365125"/>
          </a:xfrm>
        </p:spPr>
        <p:txBody>
          <a:bodyPr rtlCol="0"/>
          <a:lstStyle/>
          <a:p>
            <a:pPr rtl="0"/>
            <a:fld id="{6D22F896-40B5-4ADD-8801-0D06FADFA095}" type="slidenum">
              <a:rPr lang="en-GB" noProof="0" smtClean="0"/>
              <a:t>‹#›</a:t>
            </a:fld>
            <a:endParaRPr lang="en-GB" noProof="0"/>
          </a:p>
        </p:txBody>
      </p:sp>
    </p:spTree>
    <p:extLst>
      <p:ext uri="{BB962C8B-B14F-4D97-AF65-F5344CB8AC3E}">
        <p14:creationId xmlns:p14="http://schemas.microsoft.com/office/powerpoint/2010/main" val="3658416978"/>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rtlCol="0"/>
          <a:lstStyle/>
          <a:p>
            <a:pPr rtl="0"/>
            <a:r>
              <a:rPr lang="en-GB" noProof="0"/>
              <a:t>Click to edit Master title style</a:t>
            </a:r>
          </a:p>
        </p:txBody>
      </p:sp>
      <p:sp>
        <p:nvSpPr>
          <p:cNvPr id="3" name="Content Placeholder 2"/>
          <p:cNvSpPr>
            <a:spLocks noGrp="1"/>
          </p:cNvSpPr>
          <p:nvPr>
            <p:ph idx="1"/>
          </p:nvPr>
        </p:nvSpPr>
        <p:spPr/>
        <p:txBody>
          <a:bodyPr rtlCol="0"/>
          <a:lstStyle/>
          <a:p>
            <a:pPr lvl="0" rtl="0"/>
            <a:r>
              <a:rPr lang="en-GB" noProof="0"/>
              <a:t>Click to edit Master text styles</a:t>
            </a:r>
          </a:p>
          <a:p>
            <a:pPr lvl="1" rtl="0"/>
            <a:r>
              <a:rPr lang="en-GB" noProof="0"/>
              <a:t>Second level</a:t>
            </a:r>
          </a:p>
          <a:p>
            <a:pPr lvl="2" rtl="0"/>
            <a:r>
              <a:rPr lang="en-GB" noProof="0"/>
              <a:t>Third level</a:t>
            </a:r>
          </a:p>
          <a:p>
            <a:pPr lvl="3" rtl="0"/>
            <a:r>
              <a:rPr lang="en-GB" noProof="0"/>
              <a:t>Fourth level</a:t>
            </a:r>
          </a:p>
          <a:p>
            <a:pPr lvl="4" rtl="0"/>
            <a:r>
              <a:rPr lang="en-GB" noProof="0"/>
              <a:t>Fifth level</a:t>
            </a:r>
          </a:p>
        </p:txBody>
      </p:sp>
      <p:sp>
        <p:nvSpPr>
          <p:cNvPr id="4" name="Date Placeholder 3"/>
          <p:cNvSpPr>
            <a:spLocks noGrp="1"/>
          </p:cNvSpPr>
          <p:nvPr>
            <p:ph type="dt" sz="half" idx="10"/>
          </p:nvPr>
        </p:nvSpPr>
        <p:spPr/>
        <p:txBody>
          <a:bodyPr rtlCol="0"/>
          <a:lstStyle/>
          <a:p>
            <a:pPr rtl="0"/>
            <a:fld id="{D3D4DBA4-43CD-481B-A0A9-6FC76C1A5E4E}" type="datetime1">
              <a:rPr lang="en-GB" noProof="0" smtClean="0"/>
              <a:t>22/01/2026</a:t>
            </a:fld>
            <a:endParaRPr lang="en-GB" noProof="0"/>
          </a:p>
        </p:txBody>
      </p:sp>
      <p:sp>
        <p:nvSpPr>
          <p:cNvPr id="5" name="Footer Placeholder 4"/>
          <p:cNvSpPr>
            <a:spLocks noGrp="1"/>
          </p:cNvSpPr>
          <p:nvPr>
            <p:ph type="ftr" sz="quarter" idx="11"/>
          </p:nvPr>
        </p:nvSpPr>
        <p:spPr/>
        <p:txBody>
          <a:bodyPr rtlCol="0"/>
          <a:lstStyle/>
          <a:p>
            <a:pPr rtl="0"/>
            <a:endParaRPr lang="en-GB" noProof="0"/>
          </a:p>
        </p:txBody>
      </p:sp>
      <p:sp>
        <p:nvSpPr>
          <p:cNvPr id="6" name="Slide Number Placeholder 5"/>
          <p:cNvSpPr>
            <a:spLocks noGrp="1"/>
          </p:cNvSpPr>
          <p:nvPr>
            <p:ph type="sldNum" sz="quarter" idx="12"/>
          </p:nvPr>
        </p:nvSpPr>
        <p:spPr/>
        <p:txBody>
          <a:bodyPr rtlCol="0"/>
          <a:lstStyle/>
          <a:p>
            <a:pPr rtl="0"/>
            <a:fld id="{6D22F896-40B5-4ADD-8801-0D06FADFA095}" type="slidenum">
              <a:rPr lang="en-GB" noProof="0" smtClean="0"/>
              <a:t>‹#›</a:t>
            </a:fld>
            <a:endParaRPr lang="en-GB" noProof="0"/>
          </a:p>
        </p:txBody>
      </p:sp>
    </p:spTree>
    <p:extLst>
      <p:ext uri="{BB962C8B-B14F-4D97-AF65-F5344CB8AC3E}">
        <p14:creationId xmlns:p14="http://schemas.microsoft.com/office/powerpoint/2010/main" val="1497360697"/>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141411" y="1419226"/>
            <a:ext cx="9906000" cy="2852737"/>
          </a:xfrm>
        </p:spPr>
        <p:txBody>
          <a:bodyPr rtlCol="0" anchor="b">
            <a:normAutofit/>
          </a:bodyPr>
          <a:lstStyle>
            <a:lvl1pPr>
              <a:defRPr sz="3600"/>
            </a:lvl1pPr>
          </a:lstStyle>
          <a:p>
            <a:pPr rtl="0"/>
            <a:r>
              <a:rPr lang="en-GB" noProof="0"/>
              <a:t>Click to edit Master title style</a:t>
            </a:r>
          </a:p>
        </p:txBody>
      </p:sp>
      <p:sp>
        <p:nvSpPr>
          <p:cNvPr id="3" name="Text Placeholder 2"/>
          <p:cNvSpPr>
            <a:spLocks noGrp="1"/>
          </p:cNvSpPr>
          <p:nvPr>
            <p:ph type="body" idx="1"/>
          </p:nvPr>
        </p:nvSpPr>
        <p:spPr>
          <a:xfrm>
            <a:off x="1141411" y="4424362"/>
            <a:ext cx="9906000" cy="1374776"/>
          </a:xfrm>
        </p:spPr>
        <p:txBody>
          <a:bodyPr rtlCol="0">
            <a:normAutofit/>
          </a:bodyPr>
          <a:lstStyle>
            <a:lvl1pPr marL="0" indent="0">
              <a:buNone/>
              <a:defRPr sz="1800" cap="all" baseline="0">
                <a:solidFill>
                  <a:schemeClr val="tx1">
                    <a:tint val="75000"/>
                  </a:schemeClr>
                </a:solidFill>
              </a:defRPr>
            </a:lvl1pPr>
            <a:lvl2pPr marL="457200" indent="0">
              <a:buNone/>
              <a:defRPr sz="18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rtl="0"/>
            <a:r>
              <a:rPr lang="en-GB" noProof="0"/>
              <a:t>Click to edit Master text styles</a:t>
            </a:r>
          </a:p>
        </p:txBody>
      </p:sp>
      <p:sp>
        <p:nvSpPr>
          <p:cNvPr id="4" name="Date Placeholder 3"/>
          <p:cNvSpPr>
            <a:spLocks noGrp="1"/>
          </p:cNvSpPr>
          <p:nvPr>
            <p:ph type="dt" sz="half" idx="10"/>
          </p:nvPr>
        </p:nvSpPr>
        <p:spPr/>
        <p:txBody>
          <a:bodyPr rtlCol="0"/>
          <a:lstStyle/>
          <a:p>
            <a:pPr rtl="0"/>
            <a:fld id="{CA33E6ED-2B78-4A3B-9856-F13C2245251F}" type="datetime1">
              <a:rPr lang="en-GB" noProof="0" smtClean="0"/>
              <a:t>22/01/2026</a:t>
            </a:fld>
            <a:endParaRPr lang="en-GB" noProof="0"/>
          </a:p>
        </p:txBody>
      </p:sp>
      <p:sp>
        <p:nvSpPr>
          <p:cNvPr id="5" name="Footer Placeholder 4"/>
          <p:cNvSpPr>
            <a:spLocks noGrp="1"/>
          </p:cNvSpPr>
          <p:nvPr>
            <p:ph type="ftr" sz="quarter" idx="11"/>
          </p:nvPr>
        </p:nvSpPr>
        <p:spPr/>
        <p:txBody>
          <a:bodyPr rtlCol="0"/>
          <a:lstStyle/>
          <a:p>
            <a:pPr rtl="0"/>
            <a:endParaRPr lang="en-GB" noProof="0"/>
          </a:p>
        </p:txBody>
      </p:sp>
      <p:sp>
        <p:nvSpPr>
          <p:cNvPr id="6" name="Slide Number Placeholder 5"/>
          <p:cNvSpPr>
            <a:spLocks noGrp="1"/>
          </p:cNvSpPr>
          <p:nvPr>
            <p:ph type="sldNum" sz="quarter" idx="12"/>
          </p:nvPr>
        </p:nvSpPr>
        <p:spPr/>
        <p:txBody>
          <a:bodyPr rtlCol="0"/>
          <a:lstStyle/>
          <a:p>
            <a:pPr rtl="0"/>
            <a:fld id="{6D22F896-40B5-4ADD-8801-0D06FADFA095}" type="slidenum">
              <a:rPr lang="en-GB" noProof="0" smtClean="0"/>
              <a:t>‹#›</a:t>
            </a:fld>
            <a:endParaRPr lang="en-GB" noProof="0"/>
          </a:p>
        </p:txBody>
      </p:sp>
    </p:spTree>
    <p:extLst>
      <p:ext uri="{BB962C8B-B14F-4D97-AF65-F5344CB8AC3E}">
        <p14:creationId xmlns:p14="http://schemas.microsoft.com/office/powerpoint/2010/main" val="1522801231"/>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rtlCol="0"/>
          <a:lstStyle/>
          <a:p>
            <a:pPr rtl="0"/>
            <a:r>
              <a:rPr lang="en-GB" noProof="0"/>
              <a:t>Click to edit Master title style</a:t>
            </a:r>
          </a:p>
        </p:txBody>
      </p:sp>
      <p:sp>
        <p:nvSpPr>
          <p:cNvPr id="3" name="Content Placeholder 2"/>
          <p:cNvSpPr>
            <a:spLocks noGrp="1"/>
          </p:cNvSpPr>
          <p:nvPr>
            <p:ph sz="half" idx="1"/>
          </p:nvPr>
        </p:nvSpPr>
        <p:spPr>
          <a:xfrm>
            <a:off x="1141410" y="2249486"/>
            <a:ext cx="4878389" cy="3541714"/>
          </a:xfrm>
        </p:spPr>
        <p:txBody>
          <a:bodyPr rtlCol="0"/>
          <a:lstStyle/>
          <a:p>
            <a:pPr lvl="0" rtl="0"/>
            <a:r>
              <a:rPr lang="en-GB" noProof="0"/>
              <a:t>Click to edit Master text styles</a:t>
            </a:r>
          </a:p>
          <a:p>
            <a:pPr lvl="1" rtl="0"/>
            <a:r>
              <a:rPr lang="en-GB" noProof="0"/>
              <a:t>Second level</a:t>
            </a:r>
          </a:p>
          <a:p>
            <a:pPr lvl="2" rtl="0"/>
            <a:r>
              <a:rPr lang="en-GB" noProof="0"/>
              <a:t>Third level</a:t>
            </a:r>
          </a:p>
          <a:p>
            <a:pPr lvl="3" rtl="0"/>
            <a:r>
              <a:rPr lang="en-GB" noProof="0"/>
              <a:t>Fourth level</a:t>
            </a:r>
          </a:p>
          <a:p>
            <a:pPr lvl="4" rtl="0"/>
            <a:r>
              <a:rPr lang="en-GB" noProof="0"/>
              <a:t>Fifth level</a:t>
            </a:r>
          </a:p>
        </p:txBody>
      </p:sp>
      <p:sp>
        <p:nvSpPr>
          <p:cNvPr id="4" name="Content Placeholder 3"/>
          <p:cNvSpPr>
            <a:spLocks noGrp="1"/>
          </p:cNvSpPr>
          <p:nvPr>
            <p:ph sz="half" idx="2"/>
          </p:nvPr>
        </p:nvSpPr>
        <p:spPr>
          <a:xfrm>
            <a:off x="6172200" y="2249486"/>
            <a:ext cx="4875211" cy="3541714"/>
          </a:xfrm>
        </p:spPr>
        <p:txBody>
          <a:bodyPr rtlCol="0"/>
          <a:lstStyle/>
          <a:p>
            <a:pPr lvl="0" rtl="0"/>
            <a:r>
              <a:rPr lang="en-GB" noProof="0"/>
              <a:t>Click to edit Master text styles</a:t>
            </a:r>
          </a:p>
          <a:p>
            <a:pPr lvl="1" rtl="0"/>
            <a:r>
              <a:rPr lang="en-GB" noProof="0"/>
              <a:t>Second level</a:t>
            </a:r>
          </a:p>
          <a:p>
            <a:pPr lvl="2" rtl="0"/>
            <a:r>
              <a:rPr lang="en-GB" noProof="0"/>
              <a:t>Third level</a:t>
            </a:r>
          </a:p>
          <a:p>
            <a:pPr lvl="3" rtl="0"/>
            <a:r>
              <a:rPr lang="en-GB" noProof="0"/>
              <a:t>Fourth level</a:t>
            </a:r>
          </a:p>
          <a:p>
            <a:pPr lvl="4" rtl="0"/>
            <a:r>
              <a:rPr lang="en-GB" noProof="0"/>
              <a:t>Fifth level</a:t>
            </a:r>
          </a:p>
        </p:txBody>
      </p:sp>
      <p:sp>
        <p:nvSpPr>
          <p:cNvPr id="5" name="Date Placeholder 4"/>
          <p:cNvSpPr>
            <a:spLocks noGrp="1"/>
          </p:cNvSpPr>
          <p:nvPr>
            <p:ph type="dt" sz="half" idx="10"/>
          </p:nvPr>
        </p:nvSpPr>
        <p:spPr/>
        <p:txBody>
          <a:bodyPr rtlCol="0"/>
          <a:lstStyle/>
          <a:p>
            <a:pPr rtl="0"/>
            <a:fld id="{51F9CE52-315A-434E-9B84-8138581E1890}" type="datetime1">
              <a:rPr lang="en-GB" noProof="0" smtClean="0"/>
              <a:t>22/01/2026</a:t>
            </a:fld>
            <a:endParaRPr lang="en-GB" noProof="0"/>
          </a:p>
        </p:txBody>
      </p:sp>
      <p:sp>
        <p:nvSpPr>
          <p:cNvPr id="6" name="Footer Placeholder 5"/>
          <p:cNvSpPr>
            <a:spLocks noGrp="1"/>
          </p:cNvSpPr>
          <p:nvPr>
            <p:ph type="ftr" sz="quarter" idx="11"/>
          </p:nvPr>
        </p:nvSpPr>
        <p:spPr/>
        <p:txBody>
          <a:bodyPr rtlCol="0"/>
          <a:lstStyle/>
          <a:p>
            <a:pPr rtl="0"/>
            <a:endParaRPr lang="en-GB" noProof="0"/>
          </a:p>
        </p:txBody>
      </p:sp>
      <p:sp>
        <p:nvSpPr>
          <p:cNvPr id="7" name="Slide Number Placeholder 6"/>
          <p:cNvSpPr>
            <a:spLocks noGrp="1"/>
          </p:cNvSpPr>
          <p:nvPr>
            <p:ph type="sldNum" sz="quarter" idx="12"/>
          </p:nvPr>
        </p:nvSpPr>
        <p:spPr/>
        <p:txBody>
          <a:bodyPr rtlCol="0"/>
          <a:lstStyle/>
          <a:p>
            <a:pPr rtl="0"/>
            <a:fld id="{6D22F896-40B5-4ADD-8801-0D06FADFA095}" type="slidenum">
              <a:rPr lang="en-GB" noProof="0" smtClean="0"/>
              <a:t>‹#›</a:t>
            </a:fld>
            <a:endParaRPr lang="en-GB" noProof="0"/>
          </a:p>
        </p:txBody>
      </p:sp>
    </p:spTree>
    <p:extLst>
      <p:ext uri="{BB962C8B-B14F-4D97-AF65-F5344CB8AC3E}">
        <p14:creationId xmlns:p14="http://schemas.microsoft.com/office/powerpoint/2010/main" val="1214335479"/>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1141411" y="619126"/>
            <a:ext cx="9906000" cy="1477961"/>
          </a:xfrm>
        </p:spPr>
        <p:txBody>
          <a:bodyPr rtlCol="0"/>
          <a:lstStyle/>
          <a:p>
            <a:pPr rtl="0"/>
            <a:r>
              <a:rPr lang="en-GB" noProof="0"/>
              <a:t>Click to edit Master title style</a:t>
            </a:r>
          </a:p>
        </p:txBody>
      </p:sp>
      <p:sp>
        <p:nvSpPr>
          <p:cNvPr id="3" name="Text Placeholder 2"/>
          <p:cNvSpPr>
            <a:spLocks noGrp="1"/>
          </p:cNvSpPr>
          <p:nvPr>
            <p:ph type="body" idx="1"/>
          </p:nvPr>
        </p:nvSpPr>
        <p:spPr>
          <a:xfrm>
            <a:off x="1370019" y="2249486"/>
            <a:ext cx="4649783" cy="823912"/>
          </a:xfrm>
        </p:spPr>
        <p:txBody>
          <a:bodyPr rtlCol="0" anchor="b"/>
          <a:lstStyle>
            <a:lvl1pPr marL="0" indent="0">
              <a:lnSpc>
                <a:spcPct val="90000"/>
              </a:lnSpc>
              <a:buNone/>
              <a:defRPr sz="24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rtl="0"/>
            <a:r>
              <a:rPr lang="en-GB" noProof="0"/>
              <a:t>Click to edit Master text styles</a:t>
            </a:r>
          </a:p>
        </p:txBody>
      </p:sp>
      <p:sp>
        <p:nvSpPr>
          <p:cNvPr id="4" name="Content Placeholder 3"/>
          <p:cNvSpPr>
            <a:spLocks noGrp="1"/>
          </p:cNvSpPr>
          <p:nvPr>
            <p:ph sz="half" idx="2"/>
          </p:nvPr>
        </p:nvSpPr>
        <p:spPr>
          <a:xfrm>
            <a:off x="1141410" y="3073397"/>
            <a:ext cx="4878391" cy="2717801"/>
          </a:xfrm>
        </p:spPr>
        <p:txBody>
          <a:bodyPr rtlCol="0"/>
          <a:lstStyle/>
          <a:p>
            <a:pPr lvl="0" rtl="0"/>
            <a:r>
              <a:rPr lang="en-GB" noProof="0"/>
              <a:t>Click to edit Master text styles</a:t>
            </a:r>
          </a:p>
          <a:p>
            <a:pPr lvl="1" rtl="0"/>
            <a:r>
              <a:rPr lang="en-GB" noProof="0"/>
              <a:t>Second level</a:t>
            </a:r>
          </a:p>
          <a:p>
            <a:pPr lvl="2" rtl="0"/>
            <a:r>
              <a:rPr lang="en-GB" noProof="0"/>
              <a:t>Third level</a:t>
            </a:r>
          </a:p>
          <a:p>
            <a:pPr lvl="3" rtl="0"/>
            <a:r>
              <a:rPr lang="en-GB" noProof="0"/>
              <a:t>Fourth level</a:t>
            </a:r>
          </a:p>
          <a:p>
            <a:pPr lvl="4" rtl="0"/>
            <a:r>
              <a:rPr lang="en-GB" noProof="0"/>
              <a:t>Fifth level</a:t>
            </a:r>
          </a:p>
        </p:txBody>
      </p:sp>
      <p:sp>
        <p:nvSpPr>
          <p:cNvPr id="5" name="Text Placeholder 4"/>
          <p:cNvSpPr>
            <a:spLocks noGrp="1"/>
          </p:cNvSpPr>
          <p:nvPr>
            <p:ph type="body" sz="quarter" idx="3"/>
          </p:nvPr>
        </p:nvSpPr>
        <p:spPr>
          <a:xfrm>
            <a:off x="6400808" y="2249485"/>
            <a:ext cx="4646602" cy="823912"/>
          </a:xfrm>
        </p:spPr>
        <p:txBody>
          <a:bodyPr rtlCol="0" anchor="b"/>
          <a:lstStyle>
            <a:lvl1pPr marL="0" indent="0">
              <a:lnSpc>
                <a:spcPct val="90000"/>
              </a:lnSpc>
              <a:buNone/>
              <a:defRPr sz="24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rtl="0"/>
            <a:r>
              <a:rPr lang="en-GB" noProof="0"/>
              <a:t>Click to edit Master text styles</a:t>
            </a:r>
          </a:p>
        </p:txBody>
      </p:sp>
      <p:sp>
        <p:nvSpPr>
          <p:cNvPr id="6" name="Content Placeholder 5"/>
          <p:cNvSpPr>
            <a:spLocks noGrp="1"/>
          </p:cNvSpPr>
          <p:nvPr>
            <p:ph sz="quarter" idx="4"/>
          </p:nvPr>
        </p:nvSpPr>
        <p:spPr>
          <a:xfrm>
            <a:off x="6172200" y="3073397"/>
            <a:ext cx="4875210" cy="2717801"/>
          </a:xfrm>
        </p:spPr>
        <p:txBody>
          <a:bodyPr rtlCol="0"/>
          <a:lstStyle/>
          <a:p>
            <a:pPr lvl="0" rtl="0"/>
            <a:r>
              <a:rPr lang="en-GB" noProof="0"/>
              <a:t>Click to edit Master text styles</a:t>
            </a:r>
          </a:p>
          <a:p>
            <a:pPr lvl="1" rtl="0"/>
            <a:r>
              <a:rPr lang="en-GB" noProof="0"/>
              <a:t>Second level</a:t>
            </a:r>
          </a:p>
          <a:p>
            <a:pPr lvl="2" rtl="0"/>
            <a:r>
              <a:rPr lang="en-GB" noProof="0"/>
              <a:t>Third level</a:t>
            </a:r>
          </a:p>
          <a:p>
            <a:pPr lvl="3" rtl="0"/>
            <a:r>
              <a:rPr lang="en-GB" noProof="0"/>
              <a:t>Fourth level</a:t>
            </a:r>
          </a:p>
          <a:p>
            <a:pPr lvl="4" rtl="0"/>
            <a:r>
              <a:rPr lang="en-GB" noProof="0"/>
              <a:t>Fifth level</a:t>
            </a:r>
          </a:p>
        </p:txBody>
      </p:sp>
      <p:sp>
        <p:nvSpPr>
          <p:cNvPr id="7" name="Date Placeholder 6"/>
          <p:cNvSpPr>
            <a:spLocks noGrp="1"/>
          </p:cNvSpPr>
          <p:nvPr>
            <p:ph type="dt" sz="half" idx="10"/>
          </p:nvPr>
        </p:nvSpPr>
        <p:spPr/>
        <p:txBody>
          <a:bodyPr rtlCol="0"/>
          <a:lstStyle/>
          <a:p>
            <a:pPr rtl="0"/>
            <a:fld id="{6F959C63-7689-4D3E-96C5-7990DB327503}" type="datetime1">
              <a:rPr lang="en-GB" noProof="0" smtClean="0"/>
              <a:t>22/01/2026</a:t>
            </a:fld>
            <a:endParaRPr lang="en-GB" noProof="0"/>
          </a:p>
        </p:txBody>
      </p:sp>
      <p:sp>
        <p:nvSpPr>
          <p:cNvPr id="8" name="Footer Placeholder 7"/>
          <p:cNvSpPr>
            <a:spLocks noGrp="1"/>
          </p:cNvSpPr>
          <p:nvPr>
            <p:ph type="ftr" sz="quarter" idx="11"/>
          </p:nvPr>
        </p:nvSpPr>
        <p:spPr/>
        <p:txBody>
          <a:bodyPr rtlCol="0"/>
          <a:lstStyle/>
          <a:p>
            <a:pPr rtl="0"/>
            <a:endParaRPr lang="en-GB" noProof="0"/>
          </a:p>
        </p:txBody>
      </p:sp>
      <p:sp>
        <p:nvSpPr>
          <p:cNvPr id="9" name="Slide Number Placeholder 8"/>
          <p:cNvSpPr>
            <a:spLocks noGrp="1"/>
          </p:cNvSpPr>
          <p:nvPr>
            <p:ph type="sldNum" sz="quarter" idx="12"/>
          </p:nvPr>
        </p:nvSpPr>
        <p:spPr/>
        <p:txBody>
          <a:bodyPr rtlCol="0"/>
          <a:lstStyle/>
          <a:p>
            <a:pPr rtl="0"/>
            <a:fld id="{6D22F896-40B5-4ADD-8801-0D06FADFA095}" type="slidenum">
              <a:rPr lang="en-GB" noProof="0" smtClean="0"/>
              <a:t>‹#›</a:t>
            </a:fld>
            <a:endParaRPr lang="en-GB" noProof="0"/>
          </a:p>
        </p:txBody>
      </p:sp>
    </p:spTree>
    <p:extLst>
      <p:ext uri="{BB962C8B-B14F-4D97-AF65-F5344CB8AC3E}">
        <p14:creationId xmlns:p14="http://schemas.microsoft.com/office/powerpoint/2010/main" val="846593414"/>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rtlCol="0"/>
          <a:lstStyle/>
          <a:p>
            <a:pPr rtl="0"/>
            <a:r>
              <a:rPr lang="en-GB" noProof="0"/>
              <a:t>Click to edit Master title style</a:t>
            </a:r>
          </a:p>
        </p:txBody>
      </p:sp>
      <p:sp>
        <p:nvSpPr>
          <p:cNvPr id="3" name="Date Placeholder 2"/>
          <p:cNvSpPr>
            <a:spLocks noGrp="1"/>
          </p:cNvSpPr>
          <p:nvPr>
            <p:ph type="dt" sz="half" idx="10"/>
          </p:nvPr>
        </p:nvSpPr>
        <p:spPr/>
        <p:txBody>
          <a:bodyPr rtlCol="0"/>
          <a:lstStyle/>
          <a:p>
            <a:pPr rtl="0"/>
            <a:fld id="{25230907-F71F-4594-8A07-CA256BA1689B}" type="datetime1">
              <a:rPr lang="en-GB" noProof="0" smtClean="0"/>
              <a:t>22/01/2026</a:t>
            </a:fld>
            <a:endParaRPr lang="en-GB" noProof="0"/>
          </a:p>
        </p:txBody>
      </p:sp>
      <p:sp>
        <p:nvSpPr>
          <p:cNvPr id="4" name="Footer Placeholder 3"/>
          <p:cNvSpPr>
            <a:spLocks noGrp="1"/>
          </p:cNvSpPr>
          <p:nvPr>
            <p:ph type="ftr" sz="quarter" idx="11"/>
          </p:nvPr>
        </p:nvSpPr>
        <p:spPr/>
        <p:txBody>
          <a:bodyPr rtlCol="0"/>
          <a:lstStyle/>
          <a:p>
            <a:pPr rtl="0"/>
            <a:endParaRPr lang="en-GB" noProof="0"/>
          </a:p>
        </p:txBody>
      </p:sp>
      <p:sp>
        <p:nvSpPr>
          <p:cNvPr id="5" name="Slide Number Placeholder 4"/>
          <p:cNvSpPr>
            <a:spLocks noGrp="1"/>
          </p:cNvSpPr>
          <p:nvPr>
            <p:ph type="sldNum" sz="quarter" idx="12"/>
          </p:nvPr>
        </p:nvSpPr>
        <p:spPr/>
        <p:txBody>
          <a:bodyPr rtlCol="0"/>
          <a:lstStyle/>
          <a:p>
            <a:pPr rtl="0"/>
            <a:fld id="{6D22F896-40B5-4ADD-8801-0D06FADFA095}" type="slidenum">
              <a:rPr lang="en-GB" noProof="0" smtClean="0"/>
              <a:t>‹#›</a:t>
            </a:fld>
            <a:endParaRPr lang="en-GB" noProof="0"/>
          </a:p>
        </p:txBody>
      </p:sp>
    </p:spTree>
    <p:extLst>
      <p:ext uri="{BB962C8B-B14F-4D97-AF65-F5344CB8AC3E}">
        <p14:creationId xmlns:p14="http://schemas.microsoft.com/office/powerpoint/2010/main" val="1876122617"/>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rtlCol="0"/>
          <a:lstStyle/>
          <a:p>
            <a:pPr rtl="0"/>
            <a:fld id="{61B89D23-277E-412C-867D-3CC04F5DA364}" type="datetime1">
              <a:rPr lang="en-GB" noProof="0" smtClean="0"/>
              <a:t>22/01/2026</a:t>
            </a:fld>
            <a:endParaRPr lang="en-GB" noProof="0"/>
          </a:p>
        </p:txBody>
      </p:sp>
      <p:sp>
        <p:nvSpPr>
          <p:cNvPr id="3" name="Footer Placeholder 2"/>
          <p:cNvSpPr>
            <a:spLocks noGrp="1"/>
          </p:cNvSpPr>
          <p:nvPr>
            <p:ph type="ftr" sz="quarter" idx="11"/>
          </p:nvPr>
        </p:nvSpPr>
        <p:spPr/>
        <p:txBody>
          <a:bodyPr rtlCol="0"/>
          <a:lstStyle/>
          <a:p>
            <a:pPr rtl="0"/>
            <a:endParaRPr lang="en-GB" noProof="0"/>
          </a:p>
        </p:txBody>
      </p:sp>
      <p:sp>
        <p:nvSpPr>
          <p:cNvPr id="4" name="Slide Number Placeholder 3"/>
          <p:cNvSpPr>
            <a:spLocks noGrp="1"/>
          </p:cNvSpPr>
          <p:nvPr>
            <p:ph type="sldNum" sz="quarter" idx="12"/>
          </p:nvPr>
        </p:nvSpPr>
        <p:spPr/>
        <p:txBody>
          <a:bodyPr rtlCol="0"/>
          <a:lstStyle/>
          <a:p>
            <a:pPr rtl="0"/>
            <a:fld id="{6D22F896-40B5-4ADD-8801-0D06FADFA095}" type="slidenum">
              <a:rPr lang="en-GB" noProof="0" smtClean="0"/>
              <a:t>‹#›</a:t>
            </a:fld>
            <a:endParaRPr lang="en-GB" noProof="0"/>
          </a:p>
        </p:txBody>
      </p:sp>
    </p:spTree>
    <p:extLst>
      <p:ext uri="{BB962C8B-B14F-4D97-AF65-F5344CB8AC3E}">
        <p14:creationId xmlns:p14="http://schemas.microsoft.com/office/powerpoint/2010/main" val="1996950287"/>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46705" y="609601"/>
            <a:ext cx="3856037" cy="1639884"/>
          </a:xfrm>
        </p:spPr>
        <p:txBody>
          <a:bodyPr rtlCol="0" anchor="b"/>
          <a:lstStyle>
            <a:lvl1pPr>
              <a:defRPr sz="3200"/>
            </a:lvl1pPr>
          </a:lstStyle>
          <a:p>
            <a:pPr rtl="0"/>
            <a:r>
              <a:rPr lang="en-GB" noProof="0"/>
              <a:t>Click to edit Master title style</a:t>
            </a:r>
          </a:p>
        </p:txBody>
      </p:sp>
      <p:sp>
        <p:nvSpPr>
          <p:cNvPr id="3" name="Content Placeholder 2"/>
          <p:cNvSpPr>
            <a:spLocks noGrp="1"/>
          </p:cNvSpPr>
          <p:nvPr>
            <p:ph idx="1"/>
          </p:nvPr>
        </p:nvSpPr>
        <p:spPr>
          <a:xfrm>
            <a:off x="5156200" y="592666"/>
            <a:ext cx="5891209" cy="5198534"/>
          </a:xfrm>
        </p:spPr>
        <p:txBody>
          <a:bodyPr rtlCol="0" anchor="ctr"/>
          <a:lstStyle/>
          <a:p>
            <a:pPr lvl="0" rtl="0"/>
            <a:r>
              <a:rPr lang="en-GB" noProof="0"/>
              <a:t>Click to edit Master text styles</a:t>
            </a:r>
          </a:p>
          <a:p>
            <a:pPr lvl="1" rtl="0"/>
            <a:r>
              <a:rPr lang="en-GB" noProof="0"/>
              <a:t>Second level</a:t>
            </a:r>
          </a:p>
          <a:p>
            <a:pPr lvl="2" rtl="0"/>
            <a:r>
              <a:rPr lang="en-GB" noProof="0"/>
              <a:t>Third level</a:t>
            </a:r>
          </a:p>
          <a:p>
            <a:pPr lvl="3" rtl="0"/>
            <a:r>
              <a:rPr lang="en-GB" noProof="0"/>
              <a:t>Fourth level</a:t>
            </a:r>
          </a:p>
          <a:p>
            <a:pPr lvl="4" rtl="0"/>
            <a:r>
              <a:rPr lang="en-GB" noProof="0"/>
              <a:t>Fifth level</a:t>
            </a:r>
          </a:p>
        </p:txBody>
      </p:sp>
      <p:sp>
        <p:nvSpPr>
          <p:cNvPr id="4" name="Text Placeholder 3"/>
          <p:cNvSpPr>
            <a:spLocks noGrp="1"/>
          </p:cNvSpPr>
          <p:nvPr>
            <p:ph type="body" sz="half" idx="2"/>
          </p:nvPr>
        </p:nvSpPr>
        <p:spPr>
          <a:xfrm>
            <a:off x="1146705" y="2249486"/>
            <a:ext cx="3856037" cy="3541714"/>
          </a:xfrm>
        </p:spPr>
        <p:txBody>
          <a:bodyPr rtlCol="0"/>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rtl="0"/>
            <a:r>
              <a:rPr lang="en-GB" noProof="0"/>
              <a:t>Click to edit Master text styles</a:t>
            </a:r>
          </a:p>
        </p:txBody>
      </p:sp>
      <p:sp>
        <p:nvSpPr>
          <p:cNvPr id="5" name="Date Placeholder 4"/>
          <p:cNvSpPr>
            <a:spLocks noGrp="1"/>
          </p:cNvSpPr>
          <p:nvPr>
            <p:ph type="dt" sz="half" idx="10"/>
          </p:nvPr>
        </p:nvSpPr>
        <p:spPr/>
        <p:txBody>
          <a:bodyPr rtlCol="0"/>
          <a:lstStyle/>
          <a:p>
            <a:pPr rtl="0"/>
            <a:fld id="{1C690445-92D0-48D7-9E47-1C46067657D5}" type="datetime1">
              <a:rPr lang="en-GB" noProof="0" smtClean="0"/>
              <a:t>22/01/2026</a:t>
            </a:fld>
            <a:endParaRPr lang="en-GB" noProof="0"/>
          </a:p>
        </p:txBody>
      </p:sp>
      <p:sp>
        <p:nvSpPr>
          <p:cNvPr id="6" name="Footer Placeholder 5"/>
          <p:cNvSpPr>
            <a:spLocks noGrp="1"/>
          </p:cNvSpPr>
          <p:nvPr>
            <p:ph type="ftr" sz="quarter" idx="11"/>
          </p:nvPr>
        </p:nvSpPr>
        <p:spPr/>
        <p:txBody>
          <a:bodyPr rtlCol="0"/>
          <a:lstStyle/>
          <a:p>
            <a:pPr rtl="0"/>
            <a:endParaRPr lang="en-GB" noProof="0"/>
          </a:p>
        </p:txBody>
      </p:sp>
      <p:sp>
        <p:nvSpPr>
          <p:cNvPr id="7" name="Slide Number Placeholder 6"/>
          <p:cNvSpPr>
            <a:spLocks noGrp="1"/>
          </p:cNvSpPr>
          <p:nvPr>
            <p:ph type="sldNum" sz="quarter" idx="12"/>
          </p:nvPr>
        </p:nvSpPr>
        <p:spPr/>
        <p:txBody>
          <a:bodyPr rtlCol="0"/>
          <a:lstStyle/>
          <a:p>
            <a:pPr rtl="0"/>
            <a:fld id="{6D22F896-40B5-4ADD-8801-0D06FADFA095}" type="slidenum">
              <a:rPr lang="en-GB" noProof="0" smtClean="0"/>
              <a:t>‹#›</a:t>
            </a:fld>
            <a:endParaRPr lang="en-GB" noProof="0"/>
          </a:p>
        </p:txBody>
      </p:sp>
    </p:spTree>
    <p:extLst>
      <p:ext uri="{BB962C8B-B14F-4D97-AF65-F5344CB8AC3E}">
        <p14:creationId xmlns:p14="http://schemas.microsoft.com/office/powerpoint/2010/main" val="2061360257"/>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41413" y="609600"/>
            <a:ext cx="5934508" cy="1639886"/>
          </a:xfrm>
        </p:spPr>
        <p:txBody>
          <a:bodyPr rtlCol="0" anchor="b"/>
          <a:lstStyle>
            <a:lvl1pPr>
              <a:defRPr sz="3200"/>
            </a:lvl1pPr>
          </a:lstStyle>
          <a:p>
            <a:pPr rtl="0"/>
            <a:r>
              <a:rPr lang="en-GB" noProof="0"/>
              <a:t>Click to edit Master title style</a:t>
            </a:r>
          </a:p>
        </p:txBody>
      </p:sp>
      <p:sp>
        <p:nvSpPr>
          <p:cNvPr id="3" name="Picture Placeholder 2"/>
          <p:cNvSpPr>
            <a:spLocks noGrp="1" noChangeAspect="1"/>
          </p:cNvSpPr>
          <p:nvPr>
            <p:ph type="pic" idx="1"/>
          </p:nvPr>
        </p:nvSpPr>
        <p:spPr>
          <a:xfrm>
            <a:off x="7380721" y="609601"/>
            <a:ext cx="3666690" cy="5181599"/>
          </a:xfrm>
          <a:prstGeom prst="round2DiagRect">
            <a:avLst>
              <a:gd name="adj1" fmla="val 5608"/>
              <a:gd name="adj2" fmla="val 0"/>
            </a:avLst>
          </a:prstGeom>
          <a:ln w="19050" cap="sq">
            <a:solidFill>
              <a:schemeClr val="tx2">
                <a:lumMod val="60000"/>
                <a:lumOff val="40000"/>
                <a:alpha val="60000"/>
              </a:schemeClr>
            </a:solidFill>
            <a:miter lim="800000"/>
          </a:ln>
          <a:effectLst>
            <a:outerShdw blurRad="88900" dist="38100" dir="5400000" algn="t" rotWithShape="0">
              <a:prstClr val="black">
                <a:alpha val="40000"/>
              </a:prstClr>
            </a:outerShdw>
          </a:effectLst>
        </p:spPr>
        <p:txBody>
          <a:bodyPr rtlCol="0"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rtl="0"/>
            <a:r>
              <a:rPr lang="en-GB" noProof="0"/>
              <a:t>Click icon to add picture</a:t>
            </a:r>
          </a:p>
        </p:txBody>
      </p:sp>
      <p:sp>
        <p:nvSpPr>
          <p:cNvPr id="4" name="Text Placeholder 3"/>
          <p:cNvSpPr>
            <a:spLocks noGrp="1"/>
          </p:cNvSpPr>
          <p:nvPr>
            <p:ph type="body" sz="half" idx="2"/>
          </p:nvPr>
        </p:nvSpPr>
        <p:spPr>
          <a:xfrm>
            <a:off x="1141410" y="2249486"/>
            <a:ext cx="5934511" cy="3541714"/>
          </a:xfrm>
        </p:spPr>
        <p:txBody>
          <a:bodyPr rtlCol="0"/>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rtl="0"/>
            <a:r>
              <a:rPr lang="en-GB" noProof="0"/>
              <a:t>Click to edit Master text styles</a:t>
            </a:r>
          </a:p>
        </p:txBody>
      </p:sp>
      <p:sp>
        <p:nvSpPr>
          <p:cNvPr id="5" name="Date Placeholder 4"/>
          <p:cNvSpPr>
            <a:spLocks noGrp="1"/>
          </p:cNvSpPr>
          <p:nvPr>
            <p:ph type="dt" sz="half" idx="10"/>
          </p:nvPr>
        </p:nvSpPr>
        <p:spPr/>
        <p:txBody>
          <a:bodyPr rtlCol="0"/>
          <a:lstStyle/>
          <a:p>
            <a:pPr rtl="0"/>
            <a:fld id="{8ADB5B95-AC0F-4622-9984-6ACA217CE9ED}" type="datetime1">
              <a:rPr lang="en-GB" noProof="0" smtClean="0"/>
              <a:t>22/01/2026</a:t>
            </a:fld>
            <a:endParaRPr lang="en-GB" noProof="0"/>
          </a:p>
        </p:txBody>
      </p:sp>
      <p:sp>
        <p:nvSpPr>
          <p:cNvPr id="6" name="Footer Placeholder 5"/>
          <p:cNvSpPr>
            <a:spLocks noGrp="1"/>
          </p:cNvSpPr>
          <p:nvPr>
            <p:ph type="ftr" sz="quarter" idx="11"/>
          </p:nvPr>
        </p:nvSpPr>
        <p:spPr/>
        <p:txBody>
          <a:bodyPr rtlCol="0"/>
          <a:lstStyle/>
          <a:p>
            <a:pPr rtl="0"/>
            <a:endParaRPr lang="en-GB" noProof="0"/>
          </a:p>
        </p:txBody>
      </p:sp>
      <p:sp>
        <p:nvSpPr>
          <p:cNvPr id="7" name="Slide Number Placeholder 6"/>
          <p:cNvSpPr>
            <a:spLocks noGrp="1"/>
          </p:cNvSpPr>
          <p:nvPr>
            <p:ph type="sldNum" sz="quarter" idx="12"/>
          </p:nvPr>
        </p:nvSpPr>
        <p:spPr/>
        <p:txBody>
          <a:bodyPr rtlCol="0"/>
          <a:lstStyle/>
          <a:p>
            <a:pPr rtl="0"/>
            <a:fld id="{6D22F896-40B5-4ADD-8801-0D06FADFA095}" type="slidenum">
              <a:rPr lang="en-GB" noProof="0" smtClean="0"/>
              <a:t>‹#›</a:t>
            </a:fld>
            <a:endParaRPr lang="en-GB" noProof="0"/>
          </a:p>
        </p:txBody>
      </p:sp>
    </p:spTree>
    <p:extLst>
      <p:ext uri="{BB962C8B-B14F-4D97-AF65-F5344CB8AC3E}">
        <p14:creationId xmlns:p14="http://schemas.microsoft.com/office/powerpoint/2010/main" val="1109866351"/>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41410" y="4304664"/>
            <a:ext cx="9912355" cy="819355"/>
          </a:xfrm>
        </p:spPr>
        <p:txBody>
          <a:bodyPr rtlCol="0" anchor="b">
            <a:normAutofit/>
          </a:bodyPr>
          <a:lstStyle>
            <a:lvl1pPr>
              <a:defRPr sz="3200"/>
            </a:lvl1pPr>
          </a:lstStyle>
          <a:p>
            <a:pPr rtl="0"/>
            <a:r>
              <a:rPr lang="en-GB" noProof="0"/>
              <a:t>Click to edit Master title style</a:t>
            </a:r>
          </a:p>
        </p:txBody>
      </p:sp>
      <p:sp>
        <p:nvSpPr>
          <p:cNvPr id="3" name="Picture Placeholder 2"/>
          <p:cNvSpPr>
            <a:spLocks noGrp="1" noChangeAspect="1"/>
          </p:cNvSpPr>
          <p:nvPr>
            <p:ph type="pic" idx="1"/>
          </p:nvPr>
        </p:nvSpPr>
        <p:spPr>
          <a:xfrm>
            <a:off x="1141411" y="606426"/>
            <a:ext cx="9912354" cy="3299778"/>
          </a:xfrm>
          <a:prstGeom prst="round2DiagRect">
            <a:avLst>
              <a:gd name="adj1" fmla="val 4860"/>
              <a:gd name="adj2" fmla="val 0"/>
            </a:avLst>
          </a:prstGeom>
          <a:ln w="19050" cap="sq">
            <a:solidFill>
              <a:schemeClr val="tx2">
                <a:lumMod val="60000"/>
                <a:lumOff val="40000"/>
                <a:alpha val="60000"/>
              </a:schemeClr>
            </a:solidFill>
            <a:miter lim="800000"/>
          </a:ln>
          <a:effectLst>
            <a:outerShdw blurRad="88900" dist="38100" dir="5400000" algn="t" rotWithShape="0">
              <a:prstClr val="black">
                <a:alpha val="40000"/>
              </a:prstClr>
            </a:outerShdw>
          </a:effectLst>
        </p:spPr>
        <p:txBody>
          <a:bodyPr vert="horz" lIns="91440" tIns="45720" rIns="91440" bIns="45720" rtlCol="0" anchor="t">
            <a:normAutofit/>
          </a:bodyPr>
          <a:lstStyle>
            <a:lvl1pPr>
              <a:buNone/>
              <a:defRPr lang="en-US" sz="3200"/>
            </a:lvl1pPr>
          </a:lstStyle>
          <a:p>
            <a:pPr marL="0" lvl="0" indent="0" rtl="0">
              <a:buNone/>
            </a:pPr>
            <a:r>
              <a:rPr lang="en-GB" noProof="0"/>
              <a:t>Click icon to add picture</a:t>
            </a:r>
          </a:p>
        </p:txBody>
      </p:sp>
      <p:sp>
        <p:nvSpPr>
          <p:cNvPr id="4" name="Text Placeholder 3"/>
          <p:cNvSpPr>
            <a:spLocks noGrp="1"/>
          </p:cNvSpPr>
          <p:nvPr>
            <p:ph type="body" sz="half" idx="2"/>
          </p:nvPr>
        </p:nvSpPr>
        <p:spPr>
          <a:xfrm>
            <a:off x="1141364" y="5124020"/>
            <a:ext cx="9910859" cy="682472"/>
          </a:xfrm>
        </p:spPr>
        <p:txBody>
          <a:bodyPr rtlCol="0">
            <a:normAutofit/>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rtl="0"/>
            <a:r>
              <a:rPr lang="en-GB" noProof="0"/>
              <a:t>Click to edit Master text styles</a:t>
            </a:r>
          </a:p>
        </p:txBody>
      </p:sp>
      <p:sp>
        <p:nvSpPr>
          <p:cNvPr id="5" name="Date Placeholder 4"/>
          <p:cNvSpPr>
            <a:spLocks noGrp="1"/>
          </p:cNvSpPr>
          <p:nvPr>
            <p:ph type="dt" sz="half" idx="10"/>
          </p:nvPr>
        </p:nvSpPr>
        <p:spPr/>
        <p:txBody>
          <a:bodyPr rtlCol="0"/>
          <a:lstStyle/>
          <a:p>
            <a:pPr rtl="0"/>
            <a:fld id="{D7429417-55B9-4D7B-A38A-64A5FD9A4813}" type="datetime1">
              <a:rPr lang="en-GB" noProof="0" smtClean="0"/>
              <a:t>22/01/2026</a:t>
            </a:fld>
            <a:endParaRPr lang="en-GB" noProof="0"/>
          </a:p>
        </p:txBody>
      </p:sp>
      <p:sp>
        <p:nvSpPr>
          <p:cNvPr id="6" name="Footer Placeholder 5"/>
          <p:cNvSpPr>
            <a:spLocks noGrp="1"/>
          </p:cNvSpPr>
          <p:nvPr>
            <p:ph type="ftr" sz="quarter" idx="11"/>
          </p:nvPr>
        </p:nvSpPr>
        <p:spPr/>
        <p:txBody>
          <a:bodyPr rtlCol="0"/>
          <a:lstStyle/>
          <a:p>
            <a:pPr rtl="0"/>
            <a:endParaRPr lang="en-GB" noProof="0"/>
          </a:p>
        </p:txBody>
      </p:sp>
      <p:sp>
        <p:nvSpPr>
          <p:cNvPr id="7" name="Slide Number Placeholder 6"/>
          <p:cNvSpPr>
            <a:spLocks noGrp="1"/>
          </p:cNvSpPr>
          <p:nvPr>
            <p:ph type="sldNum" sz="quarter" idx="12"/>
          </p:nvPr>
        </p:nvSpPr>
        <p:spPr/>
        <p:txBody>
          <a:bodyPr rtlCol="0"/>
          <a:lstStyle/>
          <a:p>
            <a:pPr rtl="0"/>
            <a:fld id="{6D22F896-40B5-4ADD-8801-0D06FADFA095}" type="slidenum">
              <a:rPr lang="en-GB" noProof="0" smtClean="0"/>
              <a:t>‹#›</a:t>
            </a:fld>
            <a:endParaRPr lang="en-GB" noProof="0"/>
          </a:p>
        </p:txBody>
      </p:sp>
    </p:spTree>
    <p:extLst>
      <p:ext uri="{BB962C8B-B14F-4D97-AF65-F5344CB8AC3E}">
        <p14:creationId xmlns:p14="http://schemas.microsoft.com/office/powerpoint/2010/main" val="1129196833"/>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1141456" y="609600"/>
            <a:ext cx="9905955" cy="3429000"/>
          </a:xfrm>
        </p:spPr>
        <p:txBody>
          <a:bodyPr rtlCol="0" anchor="ctr">
            <a:normAutofit/>
          </a:bodyPr>
          <a:lstStyle>
            <a:lvl1pPr>
              <a:defRPr sz="3600"/>
            </a:lvl1pPr>
          </a:lstStyle>
          <a:p>
            <a:pPr rtl="0"/>
            <a:r>
              <a:rPr lang="en-GB" noProof="0"/>
              <a:t>Click to edit Master title style</a:t>
            </a:r>
          </a:p>
        </p:txBody>
      </p:sp>
      <p:sp>
        <p:nvSpPr>
          <p:cNvPr id="4" name="Text Placeholder 3"/>
          <p:cNvSpPr>
            <a:spLocks noGrp="1"/>
          </p:cNvSpPr>
          <p:nvPr>
            <p:ph type="body" sz="half" idx="2"/>
          </p:nvPr>
        </p:nvSpPr>
        <p:spPr>
          <a:xfrm>
            <a:off x="1141410" y="4419599"/>
            <a:ext cx="9904459" cy="1371599"/>
          </a:xfrm>
        </p:spPr>
        <p:txBody>
          <a:bodyPr rtlCol="0" anchor="ctr">
            <a:normAutofit/>
          </a:bodyPr>
          <a:lstStyle>
            <a:lvl1pPr marL="0" indent="0">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rtl="0"/>
            <a:r>
              <a:rPr lang="en-GB" noProof="0"/>
              <a:t>Click to edit Master text styles</a:t>
            </a:r>
          </a:p>
        </p:txBody>
      </p:sp>
      <p:sp>
        <p:nvSpPr>
          <p:cNvPr id="5" name="Date Placeholder 4"/>
          <p:cNvSpPr>
            <a:spLocks noGrp="1"/>
          </p:cNvSpPr>
          <p:nvPr>
            <p:ph type="dt" sz="half" idx="10"/>
          </p:nvPr>
        </p:nvSpPr>
        <p:spPr/>
        <p:txBody>
          <a:bodyPr rtlCol="0"/>
          <a:lstStyle/>
          <a:p>
            <a:pPr rtl="0"/>
            <a:fld id="{342AB452-E657-47C9-932E-D8E440979F13}" type="datetime1">
              <a:rPr lang="en-GB" noProof="0" smtClean="0"/>
              <a:t>22/01/2026</a:t>
            </a:fld>
            <a:endParaRPr lang="en-GB" noProof="0"/>
          </a:p>
        </p:txBody>
      </p:sp>
      <p:sp>
        <p:nvSpPr>
          <p:cNvPr id="6" name="Footer Placeholder 5"/>
          <p:cNvSpPr>
            <a:spLocks noGrp="1"/>
          </p:cNvSpPr>
          <p:nvPr>
            <p:ph type="ftr" sz="quarter" idx="11"/>
          </p:nvPr>
        </p:nvSpPr>
        <p:spPr/>
        <p:txBody>
          <a:bodyPr rtlCol="0"/>
          <a:lstStyle/>
          <a:p>
            <a:pPr rtl="0"/>
            <a:endParaRPr lang="en-GB" noProof="0"/>
          </a:p>
        </p:txBody>
      </p:sp>
      <p:sp>
        <p:nvSpPr>
          <p:cNvPr id="7" name="Slide Number Placeholder 6"/>
          <p:cNvSpPr>
            <a:spLocks noGrp="1"/>
          </p:cNvSpPr>
          <p:nvPr>
            <p:ph type="sldNum" sz="quarter" idx="12"/>
          </p:nvPr>
        </p:nvSpPr>
        <p:spPr/>
        <p:txBody>
          <a:bodyPr rtlCol="0"/>
          <a:lstStyle/>
          <a:p>
            <a:pPr rtl="0"/>
            <a:fld id="{6D22F896-40B5-4ADD-8801-0D06FADFA095}" type="slidenum">
              <a:rPr lang="en-GB" noProof="0" smtClean="0"/>
              <a:t>‹#›</a:t>
            </a:fld>
            <a:endParaRPr lang="en-GB" noProof="0"/>
          </a:p>
        </p:txBody>
      </p:sp>
    </p:spTree>
    <p:extLst>
      <p:ext uri="{BB962C8B-B14F-4D97-AF65-F5344CB8AC3E}">
        <p14:creationId xmlns:p14="http://schemas.microsoft.com/office/powerpoint/2010/main" val="2117256344"/>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46212" y="609599"/>
            <a:ext cx="9302752" cy="2748429"/>
          </a:xfrm>
        </p:spPr>
        <p:txBody>
          <a:bodyPr rtlCol="0" anchor="ctr">
            <a:normAutofit/>
          </a:bodyPr>
          <a:lstStyle>
            <a:lvl1pPr>
              <a:defRPr sz="3600"/>
            </a:lvl1pPr>
          </a:lstStyle>
          <a:p>
            <a:pPr rtl="0"/>
            <a:r>
              <a:rPr lang="en-GB" noProof="0"/>
              <a:t>Click to edit Master title style</a:t>
            </a:r>
          </a:p>
        </p:txBody>
      </p:sp>
      <p:sp>
        <p:nvSpPr>
          <p:cNvPr id="12" name="Text Placeholder 3"/>
          <p:cNvSpPr>
            <a:spLocks noGrp="1"/>
          </p:cNvSpPr>
          <p:nvPr>
            <p:ph type="body" sz="half" idx="13"/>
          </p:nvPr>
        </p:nvSpPr>
        <p:spPr>
          <a:xfrm>
            <a:off x="1720644" y="3365557"/>
            <a:ext cx="8752299" cy="548968"/>
          </a:xfrm>
        </p:spPr>
        <p:txBody>
          <a:bodyPr rtlCol="0" anchor="t">
            <a:normAutofit/>
          </a:bodyPr>
          <a:lstStyle>
            <a:lvl1pPr marL="0" indent="0">
              <a:buNone/>
              <a:defRPr sz="14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rtl="0"/>
            <a:r>
              <a:rPr lang="en-GB" noProof="0"/>
              <a:t>Click to edit Master text styles</a:t>
            </a:r>
          </a:p>
        </p:txBody>
      </p:sp>
      <p:sp>
        <p:nvSpPr>
          <p:cNvPr id="4" name="Text Placeholder 3"/>
          <p:cNvSpPr>
            <a:spLocks noGrp="1"/>
          </p:cNvSpPr>
          <p:nvPr>
            <p:ph type="body" sz="half" idx="2"/>
          </p:nvPr>
        </p:nvSpPr>
        <p:spPr>
          <a:xfrm>
            <a:off x="1141411" y="4309919"/>
            <a:ext cx="9906002" cy="1489496"/>
          </a:xfrm>
        </p:spPr>
        <p:txBody>
          <a:bodyPr rtlCol="0" anchor="ctr">
            <a:normAutofit/>
          </a:bodyPr>
          <a:lstStyle>
            <a:lvl1pPr marL="0" indent="0">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rtl="0"/>
            <a:r>
              <a:rPr lang="en-GB" noProof="0"/>
              <a:t>Click to edit Master text styles</a:t>
            </a:r>
          </a:p>
        </p:txBody>
      </p:sp>
      <p:sp>
        <p:nvSpPr>
          <p:cNvPr id="5" name="Date Placeholder 4"/>
          <p:cNvSpPr>
            <a:spLocks noGrp="1"/>
          </p:cNvSpPr>
          <p:nvPr>
            <p:ph type="dt" sz="half" idx="10"/>
          </p:nvPr>
        </p:nvSpPr>
        <p:spPr/>
        <p:txBody>
          <a:bodyPr rtlCol="0"/>
          <a:lstStyle/>
          <a:p>
            <a:pPr rtl="0"/>
            <a:fld id="{C16FFA50-7621-4353-9750-4B7AAE474F88}" type="datetime1">
              <a:rPr lang="en-GB" noProof="0" smtClean="0"/>
              <a:t>22/01/2026</a:t>
            </a:fld>
            <a:endParaRPr lang="en-GB" noProof="0"/>
          </a:p>
        </p:txBody>
      </p:sp>
      <p:sp>
        <p:nvSpPr>
          <p:cNvPr id="6" name="Footer Placeholder 5"/>
          <p:cNvSpPr>
            <a:spLocks noGrp="1"/>
          </p:cNvSpPr>
          <p:nvPr>
            <p:ph type="ftr" sz="quarter" idx="11"/>
          </p:nvPr>
        </p:nvSpPr>
        <p:spPr/>
        <p:txBody>
          <a:bodyPr rtlCol="0"/>
          <a:lstStyle/>
          <a:p>
            <a:pPr rtl="0"/>
            <a:endParaRPr lang="en-GB" noProof="0"/>
          </a:p>
        </p:txBody>
      </p:sp>
      <p:sp>
        <p:nvSpPr>
          <p:cNvPr id="7" name="Slide Number Placeholder 6"/>
          <p:cNvSpPr>
            <a:spLocks noGrp="1"/>
          </p:cNvSpPr>
          <p:nvPr>
            <p:ph type="sldNum" sz="quarter" idx="12"/>
          </p:nvPr>
        </p:nvSpPr>
        <p:spPr/>
        <p:txBody>
          <a:bodyPr rtlCol="0"/>
          <a:lstStyle/>
          <a:p>
            <a:pPr rtl="0"/>
            <a:fld id="{6D22F896-40B5-4ADD-8801-0D06FADFA095}" type="slidenum">
              <a:rPr lang="en-GB" noProof="0" smtClean="0"/>
              <a:t>‹#›</a:t>
            </a:fld>
            <a:endParaRPr lang="en-GB" noProof="0"/>
          </a:p>
        </p:txBody>
      </p:sp>
      <p:sp>
        <p:nvSpPr>
          <p:cNvPr id="60" name="TextBox 59"/>
          <p:cNvSpPr txBox="1"/>
          <p:nvPr/>
        </p:nvSpPr>
        <p:spPr>
          <a:xfrm>
            <a:off x="903512" y="732394"/>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latin typeface="+mj-lt"/>
                <a:ea typeface="+mj-ea"/>
                <a:cs typeface="Trebuchet MS"/>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rtl="0"/>
            <a:r>
              <a:rPr lang="en-GB" sz="8000" noProof="0">
                <a:solidFill>
                  <a:schemeClr val="tx1"/>
                </a:solidFill>
                <a:effectLst/>
              </a:rPr>
              <a:t>“</a:t>
            </a:r>
          </a:p>
        </p:txBody>
      </p:sp>
      <p:sp>
        <p:nvSpPr>
          <p:cNvPr id="61" name="TextBox 60"/>
          <p:cNvSpPr txBox="1"/>
          <p:nvPr/>
        </p:nvSpPr>
        <p:spPr>
          <a:xfrm>
            <a:off x="10537370" y="2764972"/>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latin typeface="+mj-lt"/>
                <a:ea typeface="+mj-ea"/>
                <a:cs typeface="Trebuchet MS"/>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rtl="0"/>
            <a:r>
              <a:rPr lang="en-GB" sz="8000" noProof="0">
                <a:solidFill>
                  <a:schemeClr val="tx1"/>
                </a:solidFill>
                <a:effectLst/>
              </a:rPr>
              <a:t>”</a:t>
            </a:r>
          </a:p>
        </p:txBody>
      </p:sp>
    </p:spTree>
    <p:extLst>
      <p:ext uri="{BB962C8B-B14F-4D97-AF65-F5344CB8AC3E}">
        <p14:creationId xmlns:p14="http://schemas.microsoft.com/office/powerpoint/2010/main" val="2902241029"/>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1141410" y="2134041"/>
            <a:ext cx="9906001" cy="2511835"/>
          </a:xfrm>
        </p:spPr>
        <p:txBody>
          <a:bodyPr rtlCol="0" anchor="b">
            <a:normAutofit/>
          </a:bodyPr>
          <a:lstStyle>
            <a:lvl1pPr>
              <a:defRPr sz="3600"/>
            </a:lvl1pPr>
          </a:lstStyle>
          <a:p>
            <a:pPr rtl="0"/>
            <a:r>
              <a:rPr lang="en-GB" noProof="0"/>
              <a:t>Click to edit Master title style</a:t>
            </a:r>
          </a:p>
        </p:txBody>
      </p:sp>
      <p:sp>
        <p:nvSpPr>
          <p:cNvPr id="4" name="Text Placeholder 3"/>
          <p:cNvSpPr>
            <a:spLocks noGrp="1"/>
          </p:cNvSpPr>
          <p:nvPr>
            <p:ph type="body" sz="half" idx="2"/>
          </p:nvPr>
        </p:nvSpPr>
        <p:spPr>
          <a:xfrm>
            <a:off x="1141364" y="4657655"/>
            <a:ext cx="9904505" cy="1140644"/>
          </a:xfrm>
        </p:spPr>
        <p:txBody>
          <a:bodyPr rtlCol="0" anchor="t">
            <a:normAutofit/>
          </a:bodyPr>
          <a:lstStyle>
            <a:lvl1pPr marL="0" indent="0">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rtl="0"/>
            <a:r>
              <a:rPr lang="en-GB" noProof="0"/>
              <a:t>Click to edit Master text styles</a:t>
            </a:r>
          </a:p>
        </p:txBody>
      </p:sp>
      <p:sp>
        <p:nvSpPr>
          <p:cNvPr id="5" name="Date Placeholder 4"/>
          <p:cNvSpPr>
            <a:spLocks noGrp="1"/>
          </p:cNvSpPr>
          <p:nvPr>
            <p:ph type="dt" sz="half" idx="10"/>
          </p:nvPr>
        </p:nvSpPr>
        <p:spPr/>
        <p:txBody>
          <a:bodyPr rtlCol="0"/>
          <a:lstStyle/>
          <a:p>
            <a:pPr rtl="0"/>
            <a:fld id="{488E42DD-4015-4452-A7D0-06BF6A926524}" type="datetime1">
              <a:rPr lang="en-GB" noProof="0" smtClean="0"/>
              <a:t>22/01/2026</a:t>
            </a:fld>
            <a:endParaRPr lang="en-GB" noProof="0"/>
          </a:p>
        </p:txBody>
      </p:sp>
      <p:sp>
        <p:nvSpPr>
          <p:cNvPr id="6" name="Footer Placeholder 5"/>
          <p:cNvSpPr>
            <a:spLocks noGrp="1"/>
          </p:cNvSpPr>
          <p:nvPr>
            <p:ph type="ftr" sz="quarter" idx="11"/>
          </p:nvPr>
        </p:nvSpPr>
        <p:spPr/>
        <p:txBody>
          <a:bodyPr rtlCol="0"/>
          <a:lstStyle/>
          <a:p>
            <a:pPr rtl="0"/>
            <a:endParaRPr lang="en-GB" noProof="0"/>
          </a:p>
        </p:txBody>
      </p:sp>
      <p:sp>
        <p:nvSpPr>
          <p:cNvPr id="7" name="Slide Number Placeholder 6"/>
          <p:cNvSpPr>
            <a:spLocks noGrp="1"/>
          </p:cNvSpPr>
          <p:nvPr>
            <p:ph type="sldNum" sz="quarter" idx="12"/>
          </p:nvPr>
        </p:nvSpPr>
        <p:spPr/>
        <p:txBody>
          <a:bodyPr rtlCol="0"/>
          <a:lstStyle/>
          <a:p>
            <a:pPr rtl="0"/>
            <a:fld id="{6D22F896-40B5-4ADD-8801-0D06FADFA095}" type="slidenum">
              <a:rPr lang="en-GB" noProof="0" smtClean="0"/>
              <a:t>‹#›</a:t>
            </a:fld>
            <a:endParaRPr lang="en-GB" noProof="0"/>
          </a:p>
        </p:txBody>
      </p:sp>
    </p:spTree>
    <p:extLst>
      <p:ext uri="{BB962C8B-B14F-4D97-AF65-F5344CB8AC3E}">
        <p14:creationId xmlns:p14="http://schemas.microsoft.com/office/powerpoint/2010/main" val="2747389287"/>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15" name="Title 1"/>
          <p:cNvSpPr>
            <a:spLocks noGrp="1"/>
          </p:cNvSpPr>
          <p:nvPr>
            <p:ph type="title"/>
          </p:nvPr>
        </p:nvSpPr>
        <p:spPr>
          <a:xfrm>
            <a:off x="1141413" y="609600"/>
            <a:ext cx="9905998" cy="1905000"/>
          </a:xfrm>
        </p:spPr>
        <p:txBody>
          <a:bodyPr rtlCol="0"/>
          <a:lstStyle/>
          <a:p>
            <a:pPr rtl="0"/>
            <a:r>
              <a:rPr lang="en-GB" noProof="0"/>
              <a:t>Click to edit Master title style</a:t>
            </a:r>
          </a:p>
        </p:txBody>
      </p:sp>
      <p:sp>
        <p:nvSpPr>
          <p:cNvPr id="7" name="Text Placeholder 2"/>
          <p:cNvSpPr>
            <a:spLocks noGrp="1"/>
          </p:cNvSpPr>
          <p:nvPr>
            <p:ph type="body" idx="1"/>
          </p:nvPr>
        </p:nvSpPr>
        <p:spPr>
          <a:xfrm>
            <a:off x="1141410" y="2674463"/>
            <a:ext cx="3196899" cy="685800"/>
          </a:xfrm>
        </p:spPr>
        <p:txBody>
          <a:bodyPr rtlCol="0" anchor="b">
            <a:noAutofit/>
          </a:bodyPr>
          <a:lstStyle>
            <a:lvl1pPr marL="0" indent="0">
              <a:lnSpc>
                <a:spcPct val="90000"/>
              </a:lnSpc>
              <a:buNone/>
              <a:defRPr sz="24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rtl="0"/>
            <a:r>
              <a:rPr lang="en-GB" noProof="0"/>
              <a:t>Click to edit Master text styles</a:t>
            </a:r>
          </a:p>
        </p:txBody>
      </p:sp>
      <p:sp>
        <p:nvSpPr>
          <p:cNvPr id="8" name="Text Placeholder 3"/>
          <p:cNvSpPr>
            <a:spLocks noGrp="1"/>
          </p:cNvSpPr>
          <p:nvPr>
            <p:ph type="body" sz="half" idx="15"/>
          </p:nvPr>
        </p:nvSpPr>
        <p:spPr>
          <a:xfrm>
            <a:off x="1127918" y="3360263"/>
            <a:ext cx="3208735" cy="2430936"/>
          </a:xfrm>
        </p:spPr>
        <p:txBody>
          <a:bodyPr rtlCol="0"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rtl="0"/>
            <a:r>
              <a:rPr lang="en-GB" noProof="0"/>
              <a:t>Click to edit Master text styles</a:t>
            </a:r>
          </a:p>
        </p:txBody>
      </p:sp>
      <p:sp>
        <p:nvSpPr>
          <p:cNvPr id="9" name="Text Placeholder 4"/>
          <p:cNvSpPr>
            <a:spLocks noGrp="1"/>
          </p:cNvSpPr>
          <p:nvPr>
            <p:ph type="body" sz="quarter" idx="3"/>
          </p:nvPr>
        </p:nvSpPr>
        <p:spPr>
          <a:xfrm>
            <a:off x="4514766" y="2677635"/>
            <a:ext cx="3184385" cy="685800"/>
          </a:xfrm>
        </p:spPr>
        <p:txBody>
          <a:bodyPr rtlCol="0" anchor="b">
            <a:noAutofit/>
          </a:bodyPr>
          <a:lstStyle>
            <a:lvl1pPr marL="0" indent="0">
              <a:lnSpc>
                <a:spcPct val="90000"/>
              </a:lnSpc>
              <a:buNone/>
              <a:defRPr sz="24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rtl="0"/>
            <a:r>
              <a:rPr lang="en-GB" noProof="0"/>
              <a:t>Click to edit Master text styles</a:t>
            </a:r>
          </a:p>
        </p:txBody>
      </p:sp>
      <p:sp>
        <p:nvSpPr>
          <p:cNvPr id="10" name="Text Placeholder 3"/>
          <p:cNvSpPr>
            <a:spLocks noGrp="1"/>
          </p:cNvSpPr>
          <p:nvPr>
            <p:ph type="body" sz="half" idx="16"/>
          </p:nvPr>
        </p:nvSpPr>
        <p:spPr>
          <a:xfrm>
            <a:off x="4504213" y="3363435"/>
            <a:ext cx="3195830" cy="2430936"/>
          </a:xfrm>
        </p:spPr>
        <p:txBody>
          <a:bodyPr rtlCol="0"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rtl="0"/>
            <a:r>
              <a:rPr lang="en-GB" noProof="0"/>
              <a:t>Click to edit Master text styles</a:t>
            </a:r>
          </a:p>
        </p:txBody>
      </p:sp>
      <p:sp>
        <p:nvSpPr>
          <p:cNvPr id="11" name="Text Placeholder 4"/>
          <p:cNvSpPr>
            <a:spLocks noGrp="1"/>
          </p:cNvSpPr>
          <p:nvPr>
            <p:ph type="body" sz="quarter" idx="13"/>
          </p:nvPr>
        </p:nvSpPr>
        <p:spPr>
          <a:xfrm>
            <a:off x="7852442" y="2674463"/>
            <a:ext cx="3194968" cy="685800"/>
          </a:xfrm>
        </p:spPr>
        <p:txBody>
          <a:bodyPr rtlCol="0" anchor="b">
            <a:noAutofit/>
          </a:bodyPr>
          <a:lstStyle>
            <a:lvl1pPr marL="0" indent="0">
              <a:lnSpc>
                <a:spcPct val="90000"/>
              </a:lnSpc>
              <a:buNone/>
              <a:defRPr sz="24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rtl="0"/>
            <a:r>
              <a:rPr lang="en-GB" noProof="0"/>
              <a:t>Click to edit Master text styles</a:t>
            </a:r>
          </a:p>
        </p:txBody>
      </p:sp>
      <p:sp>
        <p:nvSpPr>
          <p:cNvPr id="12" name="Text Placeholder 3"/>
          <p:cNvSpPr>
            <a:spLocks noGrp="1"/>
          </p:cNvSpPr>
          <p:nvPr>
            <p:ph type="body" sz="half" idx="17"/>
          </p:nvPr>
        </p:nvSpPr>
        <p:spPr>
          <a:xfrm>
            <a:off x="7852442" y="3360263"/>
            <a:ext cx="3194968" cy="2430936"/>
          </a:xfrm>
        </p:spPr>
        <p:txBody>
          <a:bodyPr rtlCol="0"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rtl="0"/>
            <a:r>
              <a:rPr lang="en-GB" noProof="0"/>
              <a:t>Click to edit Master text styles</a:t>
            </a:r>
          </a:p>
        </p:txBody>
      </p:sp>
      <p:sp>
        <p:nvSpPr>
          <p:cNvPr id="3" name="Date Placeholder 2"/>
          <p:cNvSpPr>
            <a:spLocks noGrp="1"/>
          </p:cNvSpPr>
          <p:nvPr>
            <p:ph type="dt" sz="half" idx="10"/>
          </p:nvPr>
        </p:nvSpPr>
        <p:spPr/>
        <p:txBody>
          <a:bodyPr rtlCol="0"/>
          <a:lstStyle/>
          <a:p>
            <a:pPr rtl="0"/>
            <a:fld id="{6A18E22A-E3EE-4A73-BD2B-C11BE6A5DB17}" type="datetime1">
              <a:rPr lang="en-GB" noProof="0" smtClean="0"/>
              <a:t>22/01/2026</a:t>
            </a:fld>
            <a:endParaRPr lang="en-GB" noProof="0"/>
          </a:p>
        </p:txBody>
      </p:sp>
      <p:sp>
        <p:nvSpPr>
          <p:cNvPr id="4" name="Footer Placeholder 3"/>
          <p:cNvSpPr>
            <a:spLocks noGrp="1"/>
          </p:cNvSpPr>
          <p:nvPr>
            <p:ph type="ftr" sz="quarter" idx="11"/>
          </p:nvPr>
        </p:nvSpPr>
        <p:spPr/>
        <p:txBody>
          <a:bodyPr rtlCol="0"/>
          <a:lstStyle/>
          <a:p>
            <a:pPr rtl="0"/>
            <a:endParaRPr lang="en-GB" noProof="0"/>
          </a:p>
        </p:txBody>
      </p:sp>
      <p:sp>
        <p:nvSpPr>
          <p:cNvPr id="5" name="Slide Number Placeholder 4"/>
          <p:cNvSpPr>
            <a:spLocks noGrp="1"/>
          </p:cNvSpPr>
          <p:nvPr>
            <p:ph type="sldNum" sz="quarter" idx="12"/>
          </p:nvPr>
        </p:nvSpPr>
        <p:spPr/>
        <p:txBody>
          <a:bodyPr rtlCol="0"/>
          <a:lstStyle/>
          <a:p>
            <a:pPr rtl="0"/>
            <a:fld id="{6D22F896-40B5-4ADD-8801-0D06FADFA095}" type="slidenum">
              <a:rPr lang="en-GB" noProof="0" smtClean="0"/>
              <a:t>‹#›</a:t>
            </a:fld>
            <a:endParaRPr lang="en-GB" noProof="0"/>
          </a:p>
        </p:txBody>
      </p:sp>
    </p:spTree>
    <p:extLst>
      <p:ext uri="{BB962C8B-B14F-4D97-AF65-F5344CB8AC3E}">
        <p14:creationId xmlns:p14="http://schemas.microsoft.com/office/powerpoint/2010/main" val="4202244049"/>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30" name="Title 1"/>
          <p:cNvSpPr>
            <a:spLocks noGrp="1"/>
          </p:cNvSpPr>
          <p:nvPr>
            <p:ph type="title"/>
          </p:nvPr>
        </p:nvSpPr>
        <p:spPr>
          <a:xfrm>
            <a:off x="1141411" y="609600"/>
            <a:ext cx="9905999" cy="1905000"/>
          </a:xfrm>
        </p:spPr>
        <p:txBody>
          <a:bodyPr rtlCol="0"/>
          <a:lstStyle/>
          <a:p>
            <a:pPr rtl="0"/>
            <a:r>
              <a:rPr lang="en-GB" noProof="0"/>
              <a:t>Click to edit Master title style</a:t>
            </a:r>
          </a:p>
        </p:txBody>
      </p:sp>
      <p:sp>
        <p:nvSpPr>
          <p:cNvPr id="19" name="Text Placeholder 2"/>
          <p:cNvSpPr>
            <a:spLocks noGrp="1"/>
          </p:cNvSpPr>
          <p:nvPr>
            <p:ph type="body" idx="1"/>
          </p:nvPr>
        </p:nvSpPr>
        <p:spPr>
          <a:xfrm>
            <a:off x="1141413" y="4404596"/>
            <a:ext cx="3195240" cy="576262"/>
          </a:xfrm>
        </p:spPr>
        <p:txBody>
          <a:bodyPr rtlCol="0" anchor="b">
            <a:noAutofit/>
          </a:bodyPr>
          <a:lstStyle>
            <a:lvl1pPr marL="0" indent="0">
              <a:lnSpc>
                <a:spcPct val="90000"/>
              </a:lnSpc>
              <a:buNone/>
              <a:defRPr sz="20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rtl="0"/>
            <a:r>
              <a:rPr lang="en-GB" noProof="0"/>
              <a:t>Click to edit Master text styles</a:t>
            </a:r>
          </a:p>
        </p:txBody>
      </p:sp>
      <p:sp>
        <p:nvSpPr>
          <p:cNvPr id="20" name="Picture Placeholder 2"/>
          <p:cNvSpPr>
            <a:spLocks noGrp="1" noChangeAspect="1"/>
          </p:cNvSpPr>
          <p:nvPr>
            <p:ph type="pic" idx="15"/>
          </p:nvPr>
        </p:nvSpPr>
        <p:spPr>
          <a:xfrm>
            <a:off x="1141413" y="2666998"/>
            <a:ext cx="3195240" cy="1524000"/>
          </a:xfrm>
          <a:prstGeom prst="round2DiagRect">
            <a:avLst/>
          </a:prstGeom>
          <a:ln w="19050" cap="sq">
            <a:solidFill>
              <a:schemeClr val="tx2">
                <a:lumMod val="60000"/>
                <a:lumOff val="40000"/>
                <a:alpha val="60000"/>
              </a:schemeClr>
            </a:solidFill>
            <a:miter lim="800000"/>
          </a:ln>
          <a:effectLst>
            <a:outerShdw blurRad="88900" dist="38100" dir="5400000" algn="t" rotWithShape="0">
              <a:prstClr val="black">
                <a:alpha val="40000"/>
              </a:prstClr>
            </a:outerShdw>
          </a:effectLst>
        </p:spPr>
        <p:txBody>
          <a:bodyPr vert="horz" lIns="91440" tIns="45720" rIns="91440" bIns="45720" rtlCol="0" anchor="t">
            <a:normAutofit/>
          </a:bodyPr>
          <a:lstStyle>
            <a:lvl1pPr>
              <a:buNone/>
              <a:defRPr lang="en-US" sz="2000" dirty="0"/>
            </a:lvl1pPr>
          </a:lstStyle>
          <a:p>
            <a:pPr marL="0" lvl="0" indent="0" rtl="0">
              <a:buNone/>
            </a:pPr>
            <a:r>
              <a:rPr lang="en-GB" noProof="0"/>
              <a:t>Click icon to add picture</a:t>
            </a:r>
          </a:p>
        </p:txBody>
      </p:sp>
      <p:sp>
        <p:nvSpPr>
          <p:cNvPr id="21" name="Text Placeholder 3"/>
          <p:cNvSpPr>
            <a:spLocks noGrp="1"/>
          </p:cNvSpPr>
          <p:nvPr>
            <p:ph type="body" sz="half" idx="18"/>
          </p:nvPr>
        </p:nvSpPr>
        <p:spPr>
          <a:xfrm>
            <a:off x="1141413" y="4980858"/>
            <a:ext cx="3195240" cy="817843"/>
          </a:xfrm>
        </p:spPr>
        <p:txBody>
          <a:bodyPr rtlCol="0"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rtl="0"/>
            <a:r>
              <a:rPr lang="en-GB" noProof="0"/>
              <a:t>Click to edit Master text styles</a:t>
            </a:r>
          </a:p>
        </p:txBody>
      </p:sp>
      <p:sp>
        <p:nvSpPr>
          <p:cNvPr id="22" name="Text Placeholder 4"/>
          <p:cNvSpPr>
            <a:spLocks noGrp="1"/>
          </p:cNvSpPr>
          <p:nvPr>
            <p:ph type="body" sz="quarter" idx="3"/>
          </p:nvPr>
        </p:nvSpPr>
        <p:spPr>
          <a:xfrm>
            <a:off x="4489053" y="4404596"/>
            <a:ext cx="3200400" cy="576262"/>
          </a:xfrm>
        </p:spPr>
        <p:txBody>
          <a:bodyPr rtlCol="0" anchor="b">
            <a:noAutofit/>
          </a:bodyPr>
          <a:lstStyle>
            <a:lvl1pPr marL="0" indent="0">
              <a:lnSpc>
                <a:spcPct val="90000"/>
              </a:lnSpc>
              <a:buNone/>
              <a:defRPr sz="20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rtl="0"/>
            <a:r>
              <a:rPr lang="en-GB" noProof="0"/>
              <a:t>Click to edit Master text styles</a:t>
            </a:r>
          </a:p>
        </p:txBody>
      </p:sp>
      <p:sp>
        <p:nvSpPr>
          <p:cNvPr id="23" name="Picture Placeholder 2"/>
          <p:cNvSpPr>
            <a:spLocks noGrp="1" noChangeAspect="1"/>
          </p:cNvSpPr>
          <p:nvPr>
            <p:ph type="pic" idx="21"/>
          </p:nvPr>
        </p:nvSpPr>
        <p:spPr>
          <a:xfrm>
            <a:off x="4489053" y="2666998"/>
            <a:ext cx="3198940" cy="1524000"/>
          </a:xfrm>
          <a:prstGeom prst="round2DiagRect">
            <a:avLst/>
          </a:prstGeom>
          <a:ln w="19050" cap="sq">
            <a:solidFill>
              <a:schemeClr val="tx2">
                <a:lumMod val="60000"/>
                <a:lumOff val="40000"/>
                <a:alpha val="60000"/>
              </a:schemeClr>
            </a:solidFill>
            <a:miter lim="800000"/>
          </a:ln>
          <a:effectLst>
            <a:outerShdw blurRad="88900" dist="38100" dir="5400000" algn="t" rotWithShape="0">
              <a:prstClr val="black">
                <a:alpha val="40000"/>
              </a:prstClr>
            </a:outerShdw>
          </a:effectLst>
        </p:spPr>
        <p:txBody>
          <a:bodyPr vert="horz" lIns="91440" tIns="45720" rIns="91440" bIns="45720" rtlCol="0" anchor="t">
            <a:normAutofit/>
          </a:bodyPr>
          <a:lstStyle>
            <a:lvl1pPr>
              <a:buNone/>
              <a:defRPr lang="en-US" sz="2000" dirty="0"/>
            </a:lvl1pPr>
          </a:lstStyle>
          <a:p>
            <a:pPr marL="0" lvl="0" indent="0" rtl="0">
              <a:buNone/>
            </a:pPr>
            <a:r>
              <a:rPr lang="en-GB" noProof="0"/>
              <a:t>Click icon to add picture</a:t>
            </a:r>
          </a:p>
        </p:txBody>
      </p:sp>
      <p:sp>
        <p:nvSpPr>
          <p:cNvPr id="24" name="Text Placeholder 3"/>
          <p:cNvSpPr>
            <a:spLocks noGrp="1"/>
          </p:cNvSpPr>
          <p:nvPr>
            <p:ph type="body" sz="half" idx="19"/>
          </p:nvPr>
        </p:nvSpPr>
        <p:spPr>
          <a:xfrm>
            <a:off x="4487593" y="4980857"/>
            <a:ext cx="3200400" cy="810342"/>
          </a:xfrm>
        </p:spPr>
        <p:txBody>
          <a:bodyPr rtlCol="0"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rtl="0"/>
            <a:r>
              <a:rPr lang="en-GB" noProof="0"/>
              <a:t>Click to edit Master text styles</a:t>
            </a:r>
          </a:p>
        </p:txBody>
      </p:sp>
      <p:sp>
        <p:nvSpPr>
          <p:cNvPr id="25" name="Text Placeholder 4"/>
          <p:cNvSpPr>
            <a:spLocks noGrp="1"/>
          </p:cNvSpPr>
          <p:nvPr>
            <p:ph type="body" sz="quarter" idx="13"/>
          </p:nvPr>
        </p:nvSpPr>
        <p:spPr>
          <a:xfrm>
            <a:off x="7852567" y="4404595"/>
            <a:ext cx="3190741" cy="576262"/>
          </a:xfrm>
        </p:spPr>
        <p:txBody>
          <a:bodyPr rtlCol="0" anchor="b">
            <a:noAutofit/>
          </a:bodyPr>
          <a:lstStyle>
            <a:lvl1pPr marL="0" indent="0">
              <a:lnSpc>
                <a:spcPct val="90000"/>
              </a:lnSpc>
              <a:buNone/>
              <a:defRPr sz="20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rtl="0"/>
            <a:r>
              <a:rPr lang="en-GB" noProof="0"/>
              <a:t>Click to edit Master text styles</a:t>
            </a:r>
          </a:p>
        </p:txBody>
      </p:sp>
      <p:sp>
        <p:nvSpPr>
          <p:cNvPr id="26" name="Picture Placeholder 2"/>
          <p:cNvSpPr>
            <a:spLocks noGrp="1" noChangeAspect="1"/>
          </p:cNvSpPr>
          <p:nvPr>
            <p:ph type="pic" idx="22"/>
          </p:nvPr>
        </p:nvSpPr>
        <p:spPr>
          <a:xfrm>
            <a:off x="7852442" y="2666998"/>
            <a:ext cx="3194969" cy="1524000"/>
          </a:xfrm>
          <a:prstGeom prst="round2DiagRect">
            <a:avLst/>
          </a:prstGeom>
          <a:ln w="19050" cap="sq">
            <a:solidFill>
              <a:schemeClr val="tx2">
                <a:lumMod val="60000"/>
                <a:lumOff val="40000"/>
                <a:alpha val="60000"/>
              </a:schemeClr>
            </a:solidFill>
            <a:miter lim="800000"/>
          </a:ln>
          <a:effectLst>
            <a:outerShdw blurRad="88900" dist="38100" dir="5400000" algn="t" rotWithShape="0">
              <a:prstClr val="black">
                <a:alpha val="40000"/>
              </a:prstClr>
            </a:outerShdw>
          </a:effectLst>
        </p:spPr>
        <p:txBody>
          <a:bodyPr vert="horz" lIns="91440" tIns="45720" rIns="91440" bIns="45720" rtlCol="0" anchor="t">
            <a:normAutofit/>
          </a:bodyPr>
          <a:lstStyle>
            <a:lvl1pPr>
              <a:buNone/>
              <a:defRPr lang="en-US" sz="2000" dirty="0"/>
            </a:lvl1pPr>
          </a:lstStyle>
          <a:p>
            <a:pPr marL="0" lvl="0" indent="0" rtl="0">
              <a:buNone/>
            </a:pPr>
            <a:r>
              <a:rPr lang="en-GB" noProof="0"/>
              <a:t>Click icon to add picture</a:t>
            </a:r>
          </a:p>
        </p:txBody>
      </p:sp>
      <p:sp>
        <p:nvSpPr>
          <p:cNvPr id="27" name="Text Placeholder 3"/>
          <p:cNvSpPr>
            <a:spLocks noGrp="1"/>
          </p:cNvSpPr>
          <p:nvPr>
            <p:ph type="body" sz="half" idx="20"/>
          </p:nvPr>
        </p:nvSpPr>
        <p:spPr>
          <a:xfrm>
            <a:off x="7852442" y="4980854"/>
            <a:ext cx="3194968" cy="810345"/>
          </a:xfrm>
        </p:spPr>
        <p:txBody>
          <a:bodyPr rtlCol="0"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rtl="0"/>
            <a:r>
              <a:rPr lang="en-GB" noProof="0"/>
              <a:t>Click to edit Master text styles</a:t>
            </a:r>
          </a:p>
        </p:txBody>
      </p:sp>
      <p:sp>
        <p:nvSpPr>
          <p:cNvPr id="3" name="Date Placeholder 2"/>
          <p:cNvSpPr>
            <a:spLocks noGrp="1"/>
          </p:cNvSpPr>
          <p:nvPr>
            <p:ph type="dt" sz="half" idx="10"/>
          </p:nvPr>
        </p:nvSpPr>
        <p:spPr/>
        <p:txBody>
          <a:bodyPr rtlCol="0"/>
          <a:lstStyle/>
          <a:p>
            <a:pPr rtl="0"/>
            <a:fld id="{0DE8CCC6-6F31-4D3A-81CF-19758D82FA8A}" type="datetime1">
              <a:rPr lang="en-GB" noProof="0" smtClean="0"/>
              <a:t>22/01/2026</a:t>
            </a:fld>
            <a:endParaRPr lang="en-GB" noProof="0"/>
          </a:p>
        </p:txBody>
      </p:sp>
      <p:sp>
        <p:nvSpPr>
          <p:cNvPr id="4" name="Footer Placeholder 3"/>
          <p:cNvSpPr>
            <a:spLocks noGrp="1"/>
          </p:cNvSpPr>
          <p:nvPr>
            <p:ph type="ftr" sz="quarter" idx="11"/>
          </p:nvPr>
        </p:nvSpPr>
        <p:spPr/>
        <p:txBody>
          <a:bodyPr rtlCol="0"/>
          <a:lstStyle/>
          <a:p>
            <a:pPr rtl="0"/>
            <a:endParaRPr lang="en-GB" noProof="0"/>
          </a:p>
        </p:txBody>
      </p:sp>
      <p:sp>
        <p:nvSpPr>
          <p:cNvPr id="5" name="Slide Number Placeholder 4"/>
          <p:cNvSpPr>
            <a:spLocks noGrp="1"/>
          </p:cNvSpPr>
          <p:nvPr>
            <p:ph type="sldNum" sz="quarter" idx="12"/>
          </p:nvPr>
        </p:nvSpPr>
        <p:spPr/>
        <p:txBody>
          <a:bodyPr rtlCol="0"/>
          <a:lstStyle/>
          <a:p>
            <a:pPr rtl="0"/>
            <a:fld id="{6D22F896-40B5-4ADD-8801-0D06FADFA095}" type="slidenum">
              <a:rPr lang="en-GB" noProof="0" smtClean="0"/>
              <a:t>‹#›</a:t>
            </a:fld>
            <a:endParaRPr lang="en-GB" noProof="0"/>
          </a:p>
        </p:txBody>
      </p:sp>
    </p:spTree>
    <p:extLst>
      <p:ext uri="{BB962C8B-B14F-4D97-AF65-F5344CB8AC3E}">
        <p14:creationId xmlns:p14="http://schemas.microsoft.com/office/powerpoint/2010/main" val="2014544518"/>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rtlCol="0"/>
          <a:lstStyle/>
          <a:p>
            <a:pPr rtl="0"/>
            <a:r>
              <a:rPr lang="en-GB" noProof="0"/>
              <a:t>Click to edit Master title style</a:t>
            </a:r>
          </a:p>
        </p:txBody>
      </p:sp>
      <p:sp>
        <p:nvSpPr>
          <p:cNvPr id="3" name="Vertical Text Placeholder 2"/>
          <p:cNvSpPr>
            <a:spLocks noGrp="1"/>
          </p:cNvSpPr>
          <p:nvPr>
            <p:ph type="body" orient="vert" idx="1"/>
          </p:nvPr>
        </p:nvSpPr>
        <p:spPr/>
        <p:txBody>
          <a:bodyPr vert="eaVert" rtlCol="0" anchor="t"/>
          <a:lstStyle/>
          <a:p>
            <a:pPr lvl="0" rtl="0"/>
            <a:r>
              <a:rPr lang="en-GB" noProof="0"/>
              <a:t>Click to edit Master text styles</a:t>
            </a:r>
          </a:p>
          <a:p>
            <a:pPr lvl="1" rtl="0"/>
            <a:r>
              <a:rPr lang="en-GB" noProof="0"/>
              <a:t>Second level</a:t>
            </a:r>
          </a:p>
          <a:p>
            <a:pPr lvl="2" rtl="0"/>
            <a:r>
              <a:rPr lang="en-GB" noProof="0"/>
              <a:t>Third level</a:t>
            </a:r>
          </a:p>
          <a:p>
            <a:pPr lvl="3" rtl="0"/>
            <a:r>
              <a:rPr lang="en-GB" noProof="0"/>
              <a:t>Fourth level</a:t>
            </a:r>
          </a:p>
          <a:p>
            <a:pPr lvl="4" rtl="0"/>
            <a:r>
              <a:rPr lang="en-GB" noProof="0"/>
              <a:t>Fifth level</a:t>
            </a:r>
          </a:p>
        </p:txBody>
      </p:sp>
      <p:sp>
        <p:nvSpPr>
          <p:cNvPr id="4" name="Date Placeholder 3"/>
          <p:cNvSpPr>
            <a:spLocks noGrp="1"/>
          </p:cNvSpPr>
          <p:nvPr>
            <p:ph type="dt" sz="half" idx="10"/>
          </p:nvPr>
        </p:nvSpPr>
        <p:spPr/>
        <p:txBody>
          <a:bodyPr rtlCol="0"/>
          <a:lstStyle/>
          <a:p>
            <a:pPr rtl="0"/>
            <a:fld id="{FAA4859B-829A-4E50-A255-B02CF1991C10}" type="datetime1">
              <a:rPr lang="en-GB" noProof="0" smtClean="0"/>
              <a:t>22/01/2026</a:t>
            </a:fld>
            <a:endParaRPr lang="en-GB" noProof="0"/>
          </a:p>
        </p:txBody>
      </p:sp>
      <p:sp>
        <p:nvSpPr>
          <p:cNvPr id="5" name="Footer Placeholder 4"/>
          <p:cNvSpPr>
            <a:spLocks noGrp="1"/>
          </p:cNvSpPr>
          <p:nvPr>
            <p:ph type="ftr" sz="quarter" idx="11"/>
          </p:nvPr>
        </p:nvSpPr>
        <p:spPr/>
        <p:txBody>
          <a:bodyPr rtlCol="0"/>
          <a:lstStyle/>
          <a:p>
            <a:pPr rtl="0"/>
            <a:endParaRPr lang="en-GB" noProof="0"/>
          </a:p>
        </p:txBody>
      </p:sp>
      <p:sp>
        <p:nvSpPr>
          <p:cNvPr id="6" name="Slide Number Placeholder 5"/>
          <p:cNvSpPr>
            <a:spLocks noGrp="1"/>
          </p:cNvSpPr>
          <p:nvPr>
            <p:ph type="sldNum" sz="quarter" idx="12"/>
          </p:nvPr>
        </p:nvSpPr>
        <p:spPr/>
        <p:txBody>
          <a:bodyPr rtlCol="0"/>
          <a:lstStyle/>
          <a:p>
            <a:pPr rtl="0"/>
            <a:fld id="{6D22F896-40B5-4ADD-8801-0D06FADFA095}" type="slidenum">
              <a:rPr lang="en-GB" noProof="0" smtClean="0"/>
              <a:t>‹#›</a:t>
            </a:fld>
            <a:endParaRPr lang="en-GB" noProof="0"/>
          </a:p>
        </p:txBody>
      </p:sp>
    </p:spTree>
    <p:extLst>
      <p:ext uri="{BB962C8B-B14F-4D97-AF65-F5344CB8AC3E}">
        <p14:creationId xmlns:p14="http://schemas.microsoft.com/office/powerpoint/2010/main" val="1590616604"/>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042400" y="609599"/>
            <a:ext cx="2005011" cy="5181601"/>
          </a:xfrm>
        </p:spPr>
        <p:txBody>
          <a:bodyPr vert="eaVert" rtlCol="0"/>
          <a:lstStyle/>
          <a:p>
            <a:pPr rtl="0"/>
            <a:r>
              <a:rPr lang="en-GB" noProof="0"/>
              <a:t>Click to edit Master title style</a:t>
            </a:r>
          </a:p>
        </p:txBody>
      </p:sp>
      <p:sp>
        <p:nvSpPr>
          <p:cNvPr id="3" name="Vertical Text Placeholder 2"/>
          <p:cNvSpPr>
            <a:spLocks noGrp="1"/>
          </p:cNvSpPr>
          <p:nvPr>
            <p:ph type="body" orient="vert" idx="1"/>
          </p:nvPr>
        </p:nvSpPr>
        <p:spPr>
          <a:xfrm>
            <a:off x="1141410" y="609599"/>
            <a:ext cx="7748590" cy="5181601"/>
          </a:xfrm>
        </p:spPr>
        <p:txBody>
          <a:bodyPr vert="eaVert" rtlCol="0"/>
          <a:lstStyle/>
          <a:p>
            <a:pPr lvl="0" rtl="0"/>
            <a:r>
              <a:rPr lang="en-GB" noProof="0"/>
              <a:t>Click to edit Master text styles</a:t>
            </a:r>
          </a:p>
          <a:p>
            <a:pPr lvl="1" rtl="0"/>
            <a:r>
              <a:rPr lang="en-GB" noProof="0"/>
              <a:t>Second level</a:t>
            </a:r>
          </a:p>
          <a:p>
            <a:pPr lvl="2" rtl="0"/>
            <a:r>
              <a:rPr lang="en-GB" noProof="0"/>
              <a:t>Third level</a:t>
            </a:r>
          </a:p>
          <a:p>
            <a:pPr lvl="3" rtl="0"/>
            <a:r>
              <a:rPr lang="en-GB" noProof="0"/>
              <a:t>Fourth level</a:t>
            </a:r>
          </a:p>
          <a:p>
            <a:pPr lvl="4" rtl="0"/>
            <a:r>
              <a:rPr lang="en-GB" noProof="0"/>
              <a:t>Fifth level</a:t>
            </a:r>
          </a:p>
        </p:txBody>
      </p:sp>
      <p:sp>
        <p:nvSpPr>
          <p:cNvPr id="4" name="Date Placeholder 3"/>
          <p:cNvSpPr>
            <a:spLocks noGrp="1"/>
          </p:cNvSpPr>
          <p:nvPr>
            <p:ph type="dt" sz="half" idx="10"/>
          </p:nvPr>
        </p:nvSpPr>
        <p:spPr/>
        <p:txBody>
          <a:bodyPr rtlCol="0"/>
          <a:lstStyle/>
          <a:p>
            <a:pPr rtl="0"/>
            <a:fld id="{B897109E-8487-40B6-B8CF-2B8E5219B5DB}" type="datetime1">
              <a:rPr lang="en-GB" noProof="0" smtClean="0"/>
              <a:t>22/01/2026</a:t>
            </a:fld>
            <a:endParaRPr lang="en-GB" noProof="0"/>
          </a:p>
        </p:txBody>
      </p:sp>
      <p:sp>
        <p:nvSpPr>
          <p:cNvPr id="5" name="Footer Placeholder 4"/>
          <p:cNvSpPr>
            <a:spLocks noGrp="1"/>
          </p:cNvSpPr>
          <p:nvPr>
            <p:ph type="ftr" sz="quarter" idx="11"/>
          </p:nvPr>
        </p:nvSpPr>
        <p:spPr/>
        <p:txBody>
          <a:bodyPr rtlCol="0"/>
          <a:lstStyle/>
          <a:p>
            <a:pPr rtl="0"/>
            <a:endParaRPr lang="en-GB" noProof="0"/>
          </a:p>
        </p:txBody>
      </p:sp>
      <p:sp>
        <p:nvSpPr>
          <p:cNvPr id="6" name="Slide Number Placeholder 5"/>
          <p:cNvSpPr>
            <a:spLocks noGrp="1"/>
          </p:cNvSpPr>
          <p:nvPr>
            <p:ph type="sldNum" sz="quarter" idx="12"/>
          </p:nvPr>
        </p:nvSpPr>
        <p:spPr/>
        <p:txBody>
          <a:bodyPr rtlCol="0"/>
          <a:lstStyle/>
          <a:p>
            <a:pPr rtl="0"/>
            <a:fld id="{6D22F896-40B5-4ADD-8801-0D06FADFA095}" type="slidenum">
              <a:rPr lang="en-GB" noProof="0" smtClean="0"/>
              <a:t>‹#›</a:t>
            </a:fld>
            <a:endParaRPr lang="en-GB" noProof="0"/>
          </a:p>
        </p:txBody>
      </p:sp>
    </p:spTree>
    <p:extLst>
      <p:ext uri="{BB962C8B-B14F-4D97-AF65-F5344CB8AC3E}">
        <p14:creationId xmlns:p14="http://schemas.microsoft.com/office/powerpoint/2010/main" val="1160474394"/>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2.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pic>
        <p:nvPicPr>
          <p:cNvPr id="7" name="Picture 2" descr="\\DROBO-FS\QuickDrops\JB\PPTX NG\Droplets\LightingOverlay.png"/>
          <p:cNvPicPr>
            <a:picLocks noChangeAspect="1" noChangeArrowheads="1"/>
          </p:cNvPicPr>
          <p:nvPr/>
        </p:nvPicPr>
        <p:blipFill>
          <a:blip r:embed="rId19" cstate="email">
            <a:alphaModFix amt="30000"/>
            <a:duotone>
              <a:prstClr val="black"/>
              <a:schemeClr val="tx2">
                <a:tint val="45000"/>
                <a:satMod val="400000"/>
              </a:schemeClr>
            </a:duotone>
            <a:extLst>
              <a:ext uri="{28A0092B-C50C-407E-A947-70E740481C1C}">
                <a14:useLocalDpi xmlns:a14="http://schemas.microsoft.com/office/drawing/2010/main"/>
              </a:ext>
            </a:extLst>
          </a:blip>
          <a:srcRect/>
          <a:stretch>
            <a:fillRect/>
          </a:stretch>
        </p:blipFill>
        <p:spPr bwMode="auto">
          <a:xfrm>
            <a:off x="0" y="-1"/>
            <a:ext cx="12192003" cy="6858001"/>
          </a:xfrm>
          <a:prstGeom prst="rect">
            <a:avLst/>
          </a:prstGeom>
          <a:noFill/>
          <a:extLst>
            <a:ext uri="{909E8E84-426E-40dd-AFC4-6F175D3DCCD1}">
              <a14:hiddenFill xmlns="" xmlns:a14="http://schemas.microsoft.com/office/drawing/2010/main">
                <a:solidFill>
                  <a:srgbClr val="FFFFFF"/>
                </a:solidFill>
              </a14:hiddenFill>
            </a:ext>
          </a:extLst>
        </p:spPr>
      </p:pic>
      <p:grpSp>
        <p:nvGrpSpPr>
          <p:cNvPr id="8" name="Group 7" hidden="1"/>
          <p:cNvGrpSpPr/>
          <p:nvPr/>
        </p:nvGrpSpPr>
        <p:grpSpPr>
          <a:xfrm>
            <a:off x="-14288" y="0"/>
            <a:ext cx="12053888" cy="6858001"/>
            <a:chOff x="-14288" y="0"/>
            <a:chExt cx="12053888" cy="6858001"/>
          </a:xfrm>
          <a:gradFill flip="none" rotWithShape="1">
            <a:gsLst>
              <a:gs pos="0">
                <a:schemeClr val="tx2"/>
              </a:gs>
              <a:gs pos="100000">
                <a:schemeClr val="tx2">
                  <a:lumMod val="50000"/>
                </a:schemeClr>
              </a:gs>
            </a:gsLst>
            <a:lin ang="5400000" scaled="0"/>
            <a:tileRect/>
          </a:gradFill>
        </p:grpSpPr>
        <p:grpSp>
          <p:nvGrpSpPr>
            <p:cNvPr id="9" name="Group 8"/>
            <p:cNvGrpSpPr/>
            <p:nvPr/>
          </p:nvGrpSpPr>
          <p:grpSpPr>
            <a:xfrm>
              <a:off x="-14288" y="0"/>
              <a:ext cx="1220788" cy="6858001"/>
              <a:chOff x="-14288" y="0"/>
              <a:chExt cx="1220788" cy="6858001"/>
            </a:xfrm>
            <a:grpFill/>
          </p:grpSpPr>
          <p:sp>
            <p:nvSpPr>
              <p:cNvPr id="21" name="Rectangle 5"/>
              <p:cNvSpPr>
                <a:spLocks noChangeArrowheads="1"/>
              </p:cNvSpPr>
              <p:nvPr/>
            </p:nvSpPr>
            <p:spPr bwMode="auto">
              <a:xfrm>
                <a:off x="114300" y="4763"/>
                <a:ext cx="23813" cy="2181225"/>
              </a:xfrm>
              <a:prstGeom prst="rect">
                <a:avLst/>
              </a:prstGeom>
              <a:grpFill/>
              <a:ln>
                <a:noFill/>
              </a:ln>
              <a:extLst>
                <a:ext uri="{91240B29-F687-4f45-9708-019B960494DF}">
                  <a14:hiddenLine xmlns="" xmlns:a14="http://schemas.microsoft.com/office/drawing/2010/main" w="9525">
                    <a:solidFill>
                      <a:srgbClr val="000000"/>
                    </a:solidFill>
                    <a:miter lim="800000"/>
                    <a:headEnd/>
                    <a:tailEnd/>
                  </a14:hiddenLine>
                </a:ext>
              </a:extLst>
            </p:spPr>
          </p:sp>
          <p:sp>
            <p:nvSpPr>
              <p:cNvPr id="22" name="Freeform 6"/>
              <p:cNvSpPr>
                <a:spLocks noEditPoints="1"/>
              </p:cNvSpPr>
              <p:nvPr/>
            </p:nvSpPr>
            <p:spPr bwMode="auto">
              <a:xfrm>
                <a:off x="33337" y="217646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23" name="Freeform 7"/>
              <p:cNvSpPr>
                <a:spLocks noEditPoints="1"/>
              </p:cNvSpPr>
              <p:nvPr/>
            </p:nvSpPr>
            <p:spPr bwMode="auto">
              <a:xfrm>
                <a:off x="28575" y="4021138"/>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24" name="Freeform 8"/>
              <p:cNvSpPr/>
              <p:nvPr/>
            </p:nvSpPr>
            <p:spPr bwMode="auto">
              <a:xfrm>
                <a:off x="200025" y="4763"/>
                <a:ext cx="369888" cy="1811338"/>
              </a:xfrm>
              <a:custGeom>
                <a:avLst/>
                <a:gdLst/>
                <a:ahLst/>
                <a:cxnLst/>
                <a:rect l="0" t="0" r="r" b="b"/>
                <a:pathLst>
                  <a:path w="233" h="1141">
                    <a:moveTo>
                      <a:pt x="218" y="1141"/>
                    </a:moveTo>
                    <a:lnTo>
                      <a:pt x="0" y="626"/>
                    </a:lnTo>
                    <a:lnTo>
                      <a:pt x="0" y="0"/>
                    </a:lnTo>
                    <a:lnTo>
                      <a:pt x="15" y="0"/>
                    </a:lnTo>
                    <a:lnTo>
                      <a:pt x="15" y="623"/>
                    </a:lnTo>
                    <a:lnTo>
                      <a:pt x="233" y="1135"/>
                    </a:lnTo>
                    <a:lnTo>
                      <a:pt x="218" y="1141"/>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25" name="Freeform 9"/>
              <p:cNvSpPr>
                <a:spLocks noEditPoints="1"/>
              </p:cNvSpPr>
              <p:nvPr/>
            </p:nvSpPr>
            <p:spPr bwMode="auto">
              <a:xfrm>
                <a:off x="503237" y="1801813"/>
                <a:ext cx="190500" cy="188913"/>
              </a:xfrm>
              <a:custGeom>
                <a:avLst/>
                <a:gdLst/>
                <a:ahLst/>
                <a:cxnLst/>
                <a:rect l="0" t="0" r="r" b="b"/>
                <a:pathLst>
                  <a:path w="40" h="40">
                    <a:moveTo>
                      <a:pt x="20" y="40"/>
                    </a:moveTo>
                    <a:cubicBezTo>
                      <a:pt x="9" y="40"/>
                      <a:pt x="0" y="31"/>
                      <a:pt x="0" y="20"/>
                    </a:cubicBezTo>
                    <a:cubicBezTo>
                      <a:pt x="0" y="9"/>
                      <a:pt x="9" y="0"/>
                      <a:pt x="20" y="0"/>
                    </a:cubicBezTo>
                    <a:cubicBezTo>
                      <a:pt x="33" y="0"/>
                      <a:pt x="40" y="6"/>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9"/>
                      <a:pt x="31"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26" name="Freeform 10"/>
              <p:cNvSpPr/>
              <p:nvPr/>
            </p:nvSpPr>
            <p:spPr bwMode="auto">
              <a:xfrm>
                <a:off x="285750" y="4763"/>
                <a:ext cx="369888" cy="1430338"/>
              </a:xfrm>
              <a:custGeom>
                <a:avLst/>
                <a:gdLst/>
                <a:ahLst/>
                <a:cxnLst/>
                <a:rect l="0" t="0" r="r" b="b"/>
                <a:pathLst>
                  <a:path w="233" h="901">
                    <a:moveTo>
                      <a:pt x="221" y="901"/>
                    </a:moveTo>
                    <a:lnTo>
                      <a:pt x="0" y="383"/>
                    </a:lnTo>
                    <a:lnTo>
                      <a:pt x="0" y="0"/>
                    </a:lnTo>
                    <a:lnTo>
                      <a:pt x="18" y="0"/>
                    </a:lnTo>
                    <a:lnTo>
                      <a:pt x="18" y="380"/>
                    </a:lnTo>
                    <a:lnTo>
                      <a:pt x="233" y="895"/>
                    </a:lnTo>
                    <a:lnTo>
                      <a:pt x="221" y="901"/>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27" name="Freeform 11"/>
              <p:cNvSpPr/>
              <p:nvPr/>
            </p:nvSpPr>
            <p:spPr bwMode="auto">
              <a:xfrm>
                <a:off x="546100" y="0"/>
                <a:ext cx="152400" cy="912813"/>
              </a:xfrm>
              <a:custGeom>
                <a:avLst/>
                <a:gdLst/>
                <a:ahLst/>
                <a:cxnLst/>
                <a:rect l="0" t="0" r="r" b="b"/>
                <a:pathLst>
                  <a:path w="96" h="575">
                    <a:moveTo>
                      <a:pt x="96" y="575"/>
                    </a:moveTo>
                    <a:lnTo>
                      <a:pt x="78" y="575"/>
                    </a:lnTo>
                    <a:lnTo>
                      <a:pt x="78" y="192"/>
                    </a:lnTo>
                    <a:lnTo>
                      <a:pt x="0" y="6"/>
                    </a:lnTo>
                    <a:lnTo>
                      <a:pt x="15" y="0"/>
                    </a:lnTo>
                    <a:lnTo>
                      <a:pt x="96" y="189"/>
                    </a:lnTo>
                    <a:lnTo>
                      <a:pt x="96" y="575"/>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28" name="Freeform 12"/>
              <p:cNvSpPr>
                <a:spLocks noEditPoints="1"/>
              </p:cNvSpPr>
              <p:nvPr/>
            </p:nvSpPr>
            <p:spPr bwMode="auto">
              <a:xfrm>
                <a:off x="588962" y="1420813"/>
                <a:ext cx="190500" cy="190500"/>
              </a:xfrm>
              <a:custGeom>
                <a:avLst/>
                <a:gdLst/>
                <a:ahLst/>
                <a:cxnLst/>
                <a:rect l="0" t="0" r="r" b="b"/>
                <a:pathLst>
                  <a:path w="40" h="40">
                    <a:moveTo>
                      <a:pt x="20" y="40"/>
                    </a:moveTo>
                    <a:cubicBezTo>
                      <a:pt x="9" y="40"/>
                      <a:pt x="0" y="31"/>
                      <a:pt x="0" y="20"/>
                    </a:cubicBezTo>
                    <a:cubicBezTo>
                      <a:pt x="0" y="9"/>
                      <a:pt x="9" y="0"/>
                      <a:pt x="20" y="0"/>
                    </a:cubicBezTo>
                    <a:cubicBezTo>
                      <a:pt x="33" y="0"/>
                      <a:pt x="40" y="7"/>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9"/>
                      <a:pt x="31"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29" name="Freeform 13"/>
              <p:cNvSpPr>
                <a:spLocks noEditPoints="1"/>
              </p:cNvSpPr>
              <p:nvPr/>
            </p:nvSpPr>
            <p:spPr bwMode="auto">
              <a:xfrm>
                <a:off x="588962" y="9032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30" name="Freeform 14"/>
              <p:cNvSpPr/>
              <p:nvPr/>
            </p:nvSpPr>
            <p:spPr bwMode="auto">
              <a:xfrm>
                <a:off x="641350" y="0"/>
                <a:ext cx="422275" cy="527050"/>
              </a:xfrm>
              <a:custGeom>
                <a:avLst/>
                <a:gdLst/>
                <a:ahLst/>
                <a:cxnLst/>
                <a:rect l="0" t="0" r="r" b="b"/>
                <a:pathLst>
                  <a:path w="266" h="332">
                    <a:moveTo>
                      <a:pt x="257" y="332"/>
                    </a:moveTo>
                    <a:lnTo>
                      <a:pt x="48" y="123"/>
                    </a:lnTo>
                    <a:lnTo>
                      <a:pt x="0" y="6"/>
                    </a:lnTo>
                    <a:lnTo>
                      <a:pt x="15" y="0"/>
                    </a:lnTo>
                    <a:lnTo>
                      <a:pt x="63" y="114"/>
                    </a:lnTo>
                    <a:lnTo>
                      <a:pt x="266" y="320"/>
                    </a:lnTo>
                    <a:lnTo>
                      <a:pt x="257" y="332"/>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31" name="Freeform 15"/>
              <p:cNvSpPr>
                <a:spLocks noEditPoints="1"/>
              </p:cNvSpPr>
              <p:nvPr/>
            </p:nvSpPr>
            <p:spPr bwMode="auto">
              <a:xfrm>
                <a:off x="1020762" y="488950"/>
                <a:ext cx="161925" cy="147638"/>
              </a:xfrm>
              <a:custGeom>
                <a:avLst/>
                <a:gdLst/>
                <a:ahLst/>
                <a:cxnLst/>
                <a:rect l="0" t="0" r="r" b="b"/>
                <a:pathLst>
                  <a:path w="34" h="31">
                    <a:moveTo>
                      <a:pt x="17" y="31"/>
                    </a:moveTo>
                    <a:cubicBezTo>
                      <a:pt x="13" y="31"/>
                      <a:pt x="9" y="30"/>
                      <a:pt x="6" y="27"/>
                    </a:cubicBezTo>
                    <a:cubicBezTo>
                      <a:pt x="0" y="20"/>
                      <a:pt x="0" y="10"/>
                      <a:pt x="6" y="4"/>
                    </a:cubicBezTo>
                    <a:cubicBezTo>
                      <a:pt x="9" y="1"/>
                      <a:pt x="13" y="0"/>
                      <a:pt x="17" y="0"/>
                    </a:cubicBezTo>
                    <a:cubicBezTo>
                      <a:pt x="21" y="0"/>
                      <a:pt x="25" y="1"/>
                      <a:pt x="28" y="4"/>
                    </a:cubicBezTo>
                    <a:cubicBezTo>
                      <a:pt x="34" y="10"/>
                      <a:pt x="34" y="20"/>
                      <a:pt x="28" y="27"/>
                    </a:cubicBezTo>
                    <a:cubicBezTo>
                      <a:pt x="25" y="30"/>
                      <a:pt x="21" y="31"/>
                      <a:pt x="17" y="31"/>
                    </a:cubicBezTo>
                    <a:close/>
                    <a:moveTo>
                      <a:pt x="17" y="4"/>
                    </a:moveTo>
                    <a:cubicBezTo>
                      <a:pt x="14" y="4"/>
                      <a:pt x="11" y="5"/>
                      <a:pt x="9" y="7"/>
                    </a:cubicBezTo>
                    <a:cubicBezTo>
                      <a:pt x="4" y="12"/>
                      <a:pt x="4" y="19"/>
                      <a:pt x="9" y="24"/>
                    </a:cubicBezTo>
                    <a:cubicBezTo>
                      <a:pt x="11" y="26"/>
                      <a:pt x="14" y="27"/>
                      <a:pt x="17" y="27"/>
                    </a:cubicBezTo>
                    <a:cubicBezTo>
                      <a:pt x="20" y="27"/>
                      <a:pt x="23" y="26"/>
                      <a:pt x="25" y="24"/>
                    </a:cubicBezTo>
                    <a:cubicBezTo>
                      <a:pt x="30" y="19"/>
                      <a:pt x="30" y="12"/>
                      <a:pt x="25" y="7"/>
                    </a:cubicBezTo>
                    <a:cubicBezTo>
                      <a:pt x="23" y="5"/>
                      <a:pt x="20" y="4"/>
                      <a:pt x="17"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32" name="Line 16"/>
              <p:cNvSpPr>
                <a:spLocks noChangeShapeType="1"/>
              </p:cNvSpPr>
              <p:nvPr/>
            </p:nvSpPr>
            <p:spPr bwMode="auto">
              <a:xfrm>
                <a:off x="-4763" y="9525"/>
                <a:ext cx="0" cy="0"/>
              </a:xfrm>
              <a:prstGeom prst="line">
                <a:avLst/>
              </a:prstGeom>
              <a:grpFill/>
              <a:ln w="15" cap="flat">
                <a:solidFill>
                  <a:srgbClr val="FFFFFF"/>
                </a:solidFill>
                <a:prstDash val="solid"/>
                <a:miter lim="800000"/>
                <a:headEnd/>
                <a:tailEnd/>
              </a:ln>
            </p:spPr>
          </p:sp>
          <p:sp>
            <p:nvSpPr>
              <p:cNvPr id="33" name="Freeform 17"/>
              <p:cNvSpPr/>
              <p:nvPr/>
            </p:nvSpPr>
            <p:spPr bwMode="auto">
              <a:xfrm>
                <a:off x="9525" y="1801813"/>
                <a:ext cx="123825" cy="127000"/>
              </a:xfrm>
              <a:custGeom>
                <a:avLst/>
                <a:gdLst/>
                <a:ahLst/>
                <a:cxnLst/>
                <a:rect l="0" t="0" r="r" b="b"/>
                <a:pathLst>
                  <a:path w="78" h="80">
                    <a:moveTo>
                      <a:pt x="6" y="80"/>
                    </a:moveTo>
                    <a:lnTo>
                      <a:pt x="0" y="71"/>
                    </a:lnTo>
                    <a:lnTo>
                      <a:pt x="69" y="0"/>
                    </a:lnTo>
                    <a:lnTo>
                      <a:pt x="78" y="9"/>
                    </a:lnTo>
                    <a:lnTo>
                      <a:pt x="6" y="80"/>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34" name="Freeform 18"/>
              <p:cNvSpPr/>
              <p:nvPr/>
            </p:nvSpPr>
            <p:spPr bwMode="auto">
              <a:xfrm>
                <a:off x="-9525" y="3549650"/>
                <a:ext cx="147638" cy="481013"/>
              </a:xfrm>
              <a:custGeom>
                <a:avLst/>
                <a:gdLst/>
                <a:ahLst/>
                <a:cxnLst/>
                <a:rect l="0" t="0" r="r" b="b"/>
                <a:pathLst>
                  <a:path w="93" h="303">
                    <a:moveTo>
                      <a:pt x="93" y="303"/>
                    </a:moveTo>
                    <a:lnTo>
                      <a:pt x="78" y="303"/>
                    </a:lnTo>
                    <a:lnTo>
                      <a:pt x="78" y="78"/>
                    </a:lnTo>
                    <a:lnTo>
                      <a:pt x="0" y="12"/>
                    </a:lnTo>
                    <a:lnTo>
                      <a:pt x="12" y="0"/>
                    </a:lnTo>
                    <a:lnTo>
                      <a:pt x="93" y="69"/>
                    </a:lnTo>
                    <a:lnTo>
                      <a:pt x="93" y="303"/>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35" name="Freeform 19"/>
              <p:cNvSpPr/>
              <p:nvPr/>
            </p:nvSpPr>
            <p:spPr bwMode="auto">
              <a:xfrm>
                <a:off x="128587" y="1382713"/>
                <a:ext cx="142875" cy="476250"/>
              </a:xfrm>
              <a:custGeom>
                <a:avLst/>
                <a:gdLst/>
                <a:ahLst/>
                <a:cxnLst/>
                <a:rect l="0" t="0" r="r" b="b"/>
                <a:pathLst>
                  <a:path w="90" h="300">
                    <a:moveTo>
                      <a:pt x="90" y="300"/>
                    </a:moveTo>
                    <a:lnTo>
                      <a:pt x="78" y="300"/>
                    </a:lnTo>
                    <a:lnTo>
                      <a:pt x="78" y="84"/>
                    </a:lnTo>
                    <a:lnTo>
                      <a:pt x="0" y="9"/>
                    </a:lnTo>
                    <a:lnTo>
                      <a:pt x="9" y="0"/>
                    </a:lnTo>
                    <a:lnTo>
                      <a:pt x="90" y="81"/>
                    </a:lnTo>
                    <a:lnTo>
                      <a:pt x="90" y="300"/>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36" name="Freeform 20"/>
              <p:cNvSpPr>
                <a:spLocks noEditPoints="1"/>
              </p:cNvSpPr>
              <p:nvPr/>
            </p:nvSpPr>
            <p:spPr bwMode="auto">
              <a:xfrm>
                <a:off x="204787" y="1849438"/>
                <a:ext cx="114300" cy="107950"/>
              </a:xfrm>
              <a:custGeom>
                <a:avLst/>
                <a:gdLst/>
                <a:ahLst/>
                <a:cxnLst/>
                <a:rect l="0" t="0" r="r" b="b"/>
                <a:pathLst>
                  <a:path w="24" h="23">
                    <a:moveTo>
                      <a:pt x="12" y="23"/>
                    </a:moveTo>
                    <a:cubicBezTo>
                      <a:pt x="6" y="23"/>
                      <a:pt x="0" y="18"/>
                      <a:pt x="0" y="12"/>
                    </a:cubicBezTo>
                    <a:cubicBezTo>
                      <a:pt x="0" y="5"/>
                      <a:pt x="6" y="0"/>
                      <a:pt x="12" y="0"/>
                    </a:cubicBezTo>
                    <a:cubicBezTo>
                      <a:pt x="18" y="0"/>
                      <a:pt x="24" y="5"/>
                      <a:pt x="24" y="12"/>
                    </a:cubicBezTo>
                    <a:cubicBezTo>
                      <a:pt x="24" y="18"/>
                      <a:pt x="18" y="23"/>
                      <a:pt x="12" y="23"/>
                    </a:cubicBezTo>
                    <a:close/>
                    <a:moveTo>
                      <a:pt x="12" y="4"/>
                    </a:moveTo>
                    <a:cubicBezTo>
                      <a:pt x="8" y="4"/>
                      <a:pt x="4" y="8"/>
                      <a:pt x="4" y="12"/>
                    </a:cubicBezTo>
                    <a:cubicBezTo>
                      <a:pt x="4" y="16"/>
                      <a:pt x="8" y="19"/>
                      <a:pt x="12" y="19"/>
                    </a:cubicBezTo>
                    <a:cubicBezTo>
                      <a:pt x="16" y="19"/>
                      <a:pt x="20" y="16"/>
                      <a:pt x="20" y="12"/>
                    </a:cubicBezTo>
                    <a:cubicBezTo>
                      <a:pt x="20" y="8"/>
                      <a:pt x="16" y="4"/>
                      <a:pt x="12"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37" name="Rectangle 21"/>
              <p:cNvSpPr>
                <a:spLocks noChangeArrowheads="1"/>
              </p:cNvSpPr>
              <p:nvPr/>
            </p:nvSpPr>
            <p:spPr bwMode="auto">
              <a:xfrm>
                <a:off x="133350" y="4662488"/>
                <a:ext cx="23813" cy="2181225"/>
              </a:xfrm>
              <a:prstGeom prst="rect">
                <a:avLst/>
              </a:prstGeom>
              <a:grpFill/>
              <a:ln>
                <a:noFill/>
              </a:ln>
              <a:extLst>
                <a:ext uri="{91240B29-F687-4f45-9708-019B960494DF}">
                  <a14:hiddenLine xmlns="" xmlns:a14="http://schemas.microsoft.com/office/drawing/2010/main" w="9525">
                    <a:solidFill>
                      <a:srgbClr val="000000"/>
                    </a:solidFill>
                    <a:miter lim="800000"/>
                    <a:headEnd/>
                    <a:tailEnd/>
                  </a14:hiddenLine>
                </a:ext>
              </a:extLst>
            </p:spPr>
          </p:sp>
          <p:sp>
            <p:nvSpPr>
              <p:cNvPr id="38" name="Freeform 22"/>
              <p:cNvSpPr/>
              <p:nvPr/>
            </p:nvSpPr>
            <p:spPr bwMode="auto">
              <a:xfrm>
                <a:off x="223837" y="5041900"/>
                <a:ext cx="369888" cy="1801813"/>
              </a:xfrm>
              <a:custGeom>
                <a:avLst/>
                <a:gdLst/>
                <a:ahLst/>
                <a:cxnLst/>
                <a:rect l="0" t="0" r="r" b="b"/>
                <a:pathLst>
                  <a:path w="233" h="1135">
                    <a:moveTo>
                      <a:pt x="15" y="1135"/>
                    </a:moveTo>
                    <a:lnTo>
                      <a:pt x="0" y="1135"/>
                    </a:lnTo>
                    <a:lnTo>
                      <a:pt x="0" y="515"/>
                    </a:lnTo>
                    <a:lnTo>
                      <a:pt x="0" y="512"/>
                    </a:lnTo>
                    <a:lnTo>
                      <a:pt x="218" y="0"/>
                    </a:lnTo>
                    <a:lnTo>
                      <a:pt x="233" y="6"/>
                    </a:lnTo>
                    <a:lnTo>
                      <a:pt x="15" y="518"/>
                    </a:lnTo>
                    <a:lnTo>
                      <a:pt x="15" y="1135"/>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39" name="Freeform 23"/>
              <p:cNvSpPr>
                <a:spLocks noEditPoints="1"/>
              </p:cNvSpPr>
              <p:nvPr/>
            </p:nvSpPr>
            <p:spPr bwMode="auto">
              <a:xfrm>
                <a:off x="52387" y="44815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40" name="Freeform 24"/>
              <p:cNvSpPr/>
              <p:nvPr/>
            </p:nvSpPr>
            <p:spPr bwMode="auto">
              <a:xfrm>
                <a:off x="-14288" y="5627688"/>
                <a:ext cx="85725" cy="1216025"/>
              </a:xfrm>
              <a:custGeom>
                <a:avLst/>
                <a:gdLst/>
                <a:ahLst/>
                <a:cxnLst/>
                <a:rect l="0" t="0" r="r" b="b"/>
                <a:pathLst>
                  <a:path w="54" h="766">
                    <a:moveTo>
                      <a:pt x="54" y="766"/>
                    </a:moveTo>
                    <a:lnTo>
                      <a:pt x="36" y="766"/>
                    </a:lnTo>
                    <a:lnTo>
                      <a:pt x="36" y="149"/>
                    </a:lnTo>
                    <a:lnTo>
                      <a:pt x="0" y="3"/>
                    </a:lnTo>
                    <a:lnTo>
                      <a:pt x="18" y="0"/>
                    </a:lnTo>
                    <a:lnTo>
                      <a:pt x="54" y="146"/>
                    </a:lnTo>
                    <a:lnTo>
                      <a:pt x="54" y="766"/>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41" name="Freeform 25"/>
              <p:cNvSpPr>
                <a:spLocks noEditPoints="1"/>
              </p:cNvSpPr>
              <p:nvPr/>
            </p:nvSpPr>
            <p:spPr bwMode="auto">
              <a:xfrm>
                <a:off x="527050" y="4867275"/>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42" name="Freeform 26"/>
              <p:cNvSpPr/>
              <p:nvPr/>
            </p:nvSpPr>
            <p:spPr bwMode="auto">
              <a:xfrm>
                <a:off x="309562" y="5422900"/>
                <a:ext cx="374650" cy="1425575"/>
              </a:xfrm>
              <a:custGeom>
                <a:avLst/>
                <a:gdLst/>
                <a:ahLst/>
                <a:cxnLst/>
                <a:rect l="0" t="0" r="r" b="b"/>
                <a:pathLst>
                  <a:path w="236" h="898">
                    <a:moveTo>
                      <a:pt x="18" y="898"/>
                    </a:moveTo>
                    <a:lnTo>
                      <a:pt x="0" y="898"/>
                    </a:lnTo>
                    <a:lnTo>
                      <a:pt x="0" y="515"/>
                    </a:lnTo>
                    <a:lnTo>
                      <a:pt x="3" y="512"/>
                    </a:lnTo>
                    <a:lnTo>
                      <a:pt x="221" y="0"/>
                    </a:lnTo>
                    <a:lnTo>
                      <a:pt x="236" y="6"/>
                    </a:lnTo>
                    <a:lnTo>
                      <a:pt x="18" y="518"/>
                    </a:lnTo>
                    <a:lnTo>
                      <a:pt x="18" y="898"/>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43" name="Freeform 27"/>
              <p:cNvSpPr/>
              <p:nvPr/>
            </p:nvSpPr>
            <p:spPr bwMode="auto">
              <a:xfrm>
                <a:off x="569912" y="5945188"/>
                <a:ext cx="152400" cy="912813"/>
              </a:xfrm>
              <a:custGeom>
                <a:avLst/>
                <a:gdLst/>
                <a:ahLst/>
                <a:cxnLst/>
                <a:rect l="0" t="0" r="r" b="b"/>
                <a:pathLst>
                  <a:path w="96" h="575">
                    <a:moveTo>
                      <a:pt x="15" y="575"/>
                    </a:moveTo>
                    <a:lnTo>
                      <a:pt x="0" y="569"/>
                    </a:lnTo>
                    <a:lnTo>
                      <a:pt x="81" y="383"/>
                    </a:lnTo>
                    <a:lnTo>
                      <a:pt x="81" y="0"/>
                    </a:lnTo>
                    <a:lnTo>
                      <a:pt x="96" y="0"/>
                    </a:lnTo>
                    <a:lnTo>
                      <a:pt x="96" y="386"/>
                    </a:lnTo>
                    <a:lnTo>
                      <a:pt x="15" y="575"/>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44" name="Freeform 28"/>
              <p:cNvSpPr>
                <a:spLocks noEditPoints="1"/>
              </p:cNvSpPr>
              <p:nvPr/>
            </p:nvSpPr>
            <p:spPr bwMode="auto">
              <a:xfrm>
                <a:off x="612775" y="52466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45" name="Freeform 29"/>
              <p:cNvSpPr>
                <a:spLocks noEditPoints="1"/>
              </p:cNvSpPr>
              <p:nvPr/>
            </p:nvSpPr>
            <p:spPr bwMode="auto">
              <a:xfrm>
                <a:off x="612775" y="57642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46" name="Freeform 30"/>
              <p:cNvSpPr/>
              <p:nvPr/>
            </p:nvSpPr>
            <p:spPr bwMode="auto">
              <a:xfrm>
                <a:off x="669925" y="6330950"/>
                <a:ext cx="417513" cy="517525"/>
              </a:xfrm>
              <a:custGeom>
                <a:avLst/>
                <a:gdLst/>
                <a:ahLst/>
                <a:cxnLst/>
                <a:rect l="0" t="0" r="r" b="b"/>
                <a:pathLst>
                  <a:path w="263" h="326">
                    <a:moveTo>
                      <a:pt x="15" y="326"/>
                    </a:moveTo>
                    <a:lnTo>
                      <a:pt x="0" y="320"/>
                    </a:lnTo>
                    <a:lnTo>
                      <a:pt x="45" y="206"/>
                    </a:lnTo>
                    <a:lnTo>
                      <a:pt x="48" y="206"/>
                    </a:lnTo>
                    <a:lnTo>
                      <a:pt x="254" y="0"/>
                    </a:lnTo>
                    <a:lnTo>
                      <a:pt x="263" y="12"/>
                    </a:lnTo>
                    <a:lnTo>
                      <a:pt x="60" y="215"/>
                    </a:lnTo>
                    <a:lnTo>
                      <a:pt x="15" y="326"/>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47" name="Freeform 31"/>
              <p:cNvSpPr>
                <a:spLocks noEditPoints="1"/>
              </p:cNvSpPr>
              <p:nvPr/>
            </p:nvSpPr>
            <p:spPr bwMode="auto">
              <a:xfrm>
                <a:off x="1049337" y="6221413"/>
                <a:ext cx="157163" cy="147638"/>
              </a:xfrm>
              <a:custGeom>
                <a:avLst/>
                <a:gdLst/>
                <a:ahLst/>
                <a:cxnLst/>
                <a:rect l="0" t="0" r="r" b="b"/>
                <a:pathLst>
                  <a:path w="33" h="31">
                    <a:moveTo>
                      <a:pt x="16" y="31"/>
                    </a:moveTo>
                    <a:cubicBezTo>
                      <a:pt x="12" y="31"/>
                      <a:pt x="8" y="29"/>
                      <a:pt x="5" y="26"/>
                    </a:cubicBezTo>
                    <a:cubicBezTo>
                      <a:pt x="2" y="24"/>
                      <a:pt x="0" y="20"/>
                      <a:pt x="0" y="15"/>
                    </a:cubicBezTo>
                    <a:cubicBezTo>
                      <a:pt x="0" y="11"/>
                      <a:pt x="2" y="7"/>
                      <a:pt x="5" y="4"/>
                    </a:cubicBezTo>
                    <a:cubicBezTo>
                      <a:pt x="8" y="1"/>
                      <a:pt x="12" y="0"/>
                      <a:pt x="16" y="0"/>
                    </a:cubicBezTo>
                    <a:cubicBezTo>
                      <a:pt x="20" y="0"/>
                      <a:pt x="24" y="1"/>
                      <a:pt x="27" y="4"/>
                    </a:cubicBezTo>
                    <a:cubicBezTo>
                      <a:pt x="33" y="10"/>
                      <a:pt x="33" y="20"/>
                      <a:pt x="27" y="26"/>
                    </a:cubicBezTo>
                    <a:cubicBezTo>
                      <a:pt x="24" y="29"/>
                      <a:pt x="20" y="31"/>
                      <a:pt x="16" y="31"/>
                    </a:cubicBezTo>
                    <a:close/>
                    <a:moveTo>
                      <a:pt x="16" y="4"/>
                    </a:moveTo>
                    <a:cubicBezTo>
                      <a:pt x="13" y="4"/>
                      <a:pt x="10" y="5"/>
                      <a:pt x="8" y="7"/>
                    </a:cubicBezTo>
                    <a:cubicBezTo>
                      <a:pt x="6" y="9"/>
                      <a:pt x="4" y="12"/>
                      <a:pt x="4" y="15"/>
                    </a:cubicBezTo>
                    <a:cubicBezTo>
                      <a:pt x="4" y="19"/>
                      <a:pt x="6" y="21"/>
                      <a:pt x="8" y="24"/>
                    </a:cubicBezTo>
                    <a:cubicBezTo>
                      <a:pt x="10" y="26"/>
                      <a:pt x="13" y="27"/>
                      <a:pt x="16" y="27"/>
                    </a:cubicBezTo>
                    <a:cubicBezTo>
                      <a:pt x="19" y="27"/>
                      <a:pt x="22" y="26"/>
                      <a:pt x="24" y="24"/>
                    </a:cubicBezTo>
                    <a:cubicBezTo>
                      <a:pt x="29" y="19"/>
                      <a:pt x="29" y="12"/>
                      <a:pt x="24" y="7"/>
                    </a:cubicBezTo>
                    <a:cubicBezTo>
                      <a:pt x="22" y="5"/>
                      <a:pt x="19" y="4"/>
                      <a:pt x="16"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grpSp>
        <p:grpSp>
          <p:nvGrpSpPr>
            <p:cNvPr id="10" name="Group 9"/>
            <p:cNvGrpSpPr/>
            <p:nvPr/>
          </p:nvGrpSpPr>
          <p:grpSpPr>
            <a:xfrm>
              <a:off x="11364912" y="0"/>
              <a:ext cx="674688" cy="6848476"/>
              <a:chOff x="11364912" y="0"/>
              <a:chExt cx="674688" cy="6848476"/>
            </a:xfrm>
            <a:grpFill/>
          </p:grpSpPr>
          <p:sp>
            <p:nvSpPr>
              <p:cNvPr id="11" name="Freeform 32"/>
              <p:cNvSpPr/>
              <p:nvPr/>
            </p:nvSpPr>
            <p:spPr bwMode="auto">
              <a:xfrm>
                <a:off x="11483975" y="0"/>
                <a:ext cx="417513" cy="512763"/>
              </a:xfrm>
              <a:custGeom>
                <a:avLst/>
                <a:gdLst/>
                <a:ahLst/>
                <a:cxnLst/>
                <a:rect l="0" t="0" r="r" b="b"/>
                <a:pathLst>
                  <a:path w="263" h="323">
                    <a:moveTo>
                      <a:pt x="12" y="323"/>
                    </a:moveTo>
                    <a:lnTo>
                      <a:pt x="0" y="314"/>
                    </a:lnTo>
                    <a:lnTo>
                      <a:pt x="203" y="108"/>
                    </a:lnTo>
                    <a:lnTo>
                      <a:pt x="248" y="0"/>
                    </a:lnTo>
                    <a:lnTo>
                      <a:pt x="263" y="6"/>
                    </a:lnTo>
                    <a:lnTo>
                      <a:pt x="218" y="117"/>
                    </a:lnTo>
                    <a:lnTo>
                      <a:pt x="218" y="117"/>
                    </a:lnTo>
                    <a:lnTo>
                      <a:pt x="12" y="323"/>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12" name="Freeform 33"/>
              <p:cNvSpPr>
                <a:spLocks noEditPoints="1"/>
              </p:cNvSpPr>
              <p:nvPr/>
            </p:nvSpPr>
            <p:spPr bwMode="auto">
              <a:xfrm>
                <a:off x="11364912" y="474663"/>
                <a:ext cx="157163" cy="152400"/>
              </a:xfrm>
              <a:custGeom>
                <a:avLst/>
                <a:gdLst/>
                <a:ahLst/>
                <a:cxnLst/>
                <a:rect l="0" t="0" r="r" b="b"/>
                <a:pathLst>
                  <a:path w="33" h="32">
                    <a:moveTo>
                      <a:pt x="17" y="32"/>
                    </a:moveTo>
                    <a:cubicBezTo>
                      <a:pt x="13" y="32"/>
                      <a:pt x="9" y="30"/>
                      <a:pt x="6" y="27"/>
                    </a:cubicBezTo>
                    <a:cubicBezTo>
                      <a:pt x="0" y="21"/>
                      <a:pt x="0" y="11"/>
                      <a:pt x="6" y="5"/>
                    </a:cubicBezTo>
                    <a:cubicBezTo>
                      <a:pt x="9" y="2"/>
                      <a:pt x="13" y="0"/>
                      <a:pt x="17" y="0"/>
                    </a:cubicBezTo>
                    <a:cubicBezTo>
                      <a:pt x="21" y="0"/>
                      <a:pt x="25" y="2"/>
                      <a:pt x="28" y="5"/>
                    </a:cubicBezTo>
                    <a:cubicBezTo>
                      <a:pt x="31" y="8"/>
                      <a:pt x="33" y="12"/>
                      <a:pt x="33" y="16"/>
                    </a:cubicBezTo>
                    <a:cubicBezTo>
                      <a:pt x="33" y="20"/>
                      <a:pt x="31" y="24"/>
                      <a:pt x="28" y="27"/>
                    </a:cubicBezTo>
                    <a:cubicBezTo>
                      <a:pt x="25" y="30"/>
                      <a:pt x="21" y="32"/>
                      <a:pt x="17" y="32"/>
                    </a:cubicBezTo>
                    <a:close/>
                    <a:moveTo>
                      <a:pt x="17" y="4"/>
                    </a:moveTo>
                    <a:cubicBezTo>
                      <a:pt x="14" y="4"/>
                      <a:pt x="11" y="6"/>
                      <a:pt x="9" y="8"/>
                    </a:cubicBezTo>
                    <a:cubicBezTo>
                      <a:pt x="4" y="12"/>
                      <a:pt x="4" y="20"/>
                      <a:pt x="9" y="24"/>
                    </a:cubicBezTo>
                    <a:cubicBezTo>
                      <a:pt x="11" y="27"/>
                      <a:pt x="14" y="28"/>
                      <a:pt x="17" y="28"/>
                    </a:cubicBezTo>
                    <a:cubicBezTo>
                      <a:pt x="20" y="28"/>
                      <a:pt x="23" y="27"/>
                      <a:pt x="26" y="24"/>
                    </a:cubicBezTo>
                    <a:cubicBezTo>
                      <a:pt x="30" y="20"/>
                      <a:pt x="30" y="12"/>
                      <a:pt x="26" y="8"/>
                    </a:cubicBezTo>
                    <a:cubicBezTo>
                      <a:pt x="23" y="6"/>
                      <a:pt x="20" y="4"/>
                      <a:pt x="17"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13" name="Freeform 34"/>
              <p:cNvSpPr>
                <a:spLocks noEditPoints="1"/>
              </p:cNvSpPr>
              <p:nvPr/>
            </p:nvSpPr>
            <p:spPr bwMode="auto">
              <a:xfrm>
                <a:off x="11631612" y="1539875"/>
                <a:ext cx="188913"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14" name="Freeform 35"/>
              <p:cNvSpPr/>
              <p:nvPr/>
            </p:nvSpPr>
            <p:spPr bwMode="auto">
              <a:xfrm>
                <a:off x="11531600" y="5694363"/>
                <a:ext cx="298450" cy="1154113"/>
              </a:xfrm>
              <a:custGeom>
                <a:avLst/>
                <a:gdLst/>
                <a:ahLst/>
                <a:cxnLst/>
                <a:rect l="0" t="0" r="r" b="b"/>
                <a:pathLst>
                  <a:path w="188" h="727">
                    <a:moveTo>
                      <a:pt x="15" y="727"/>
                    </a:moveTo>
                    <a:lnTo>
                      <a:pt x="0" y="727"/>
                    </a:lnTo>
                    <a:lnTo>
                      <a:pt x="0" y="407"/>
                    </a:lnTo>
                    <a:lnTo>
                      <a:pt x="0" y="407"/>
                    </a:lnTo>
                    <a:lnTo>
                      <a:pt x="176" y="0"/>
                    </a:lnTo>
                    <a:lnTo>
                      <a:pt x="188" y="6"/>
                    </a:lnTo>
                    <a:lnTo>
                      <a:pt x="15" y="410"/>
                    </a:lnTo>
                    <a:lnTo>
                      <a:pt x="15" y="727"/>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15" name="Freeform 36"/>
              <p:cNvSpPr>
                <a:spLocks noEditPoints="1"/>
              </p:cNvSpPr>
              <p:nvPr/>
            </p:nvSpPr>
            <p:spPr bwMode="auto">
              <a:xfrm>
                <a:off x="11772900" y="5551488"/>
                <a:ext cx="157163" cy="155575"/>
              </a:xfrm>
              <a:custGeom>
                <a:avLst/>
                <a:gdLst/>
                <a:ahLst/>
                <a:cxnLst/>
                <a:rect l="0" t="0" r="r" b="b"/>
                <a:pathLst>
                  <a:path w="33" h="33">
                    <a:moveTo>
                      <a:pt x="17" y="33"/>
                    </a:moveTo>
                    <a:cubicBezTo>
                      <a:pt x="8" y="33"/>
                      <a:pt x="0" y="25"/>
                      <a:pt x="0" y="16"/>
                    </a:cubicBezTo>
                    <a:cubicBezTo>
                      <a:pt x="0" y="7"/>
                      <a:pt x="8" y="0"/>
                      <a:pt x="17" y="0"/>
                    </a:cubicBezTo>
                    <a:cubicBezTo>
                      <a:pt x="26" y="0"/>
                      <a:pt x="33" y="7"/>
                      <a:pt x="33" y="16"/>
                    </a:cubicBezTo>
                    <a:cubicBezTo>
                      <a:pt x="33" y="25"/>
                      <a:pt x="26" y="33"/>
                      <a:pt x="17" y="33"/>
                    </a:cubicBezTo>
                    <a:close/>
                    <a:moveTo>
                      <a:pt x="17" y="4"/>
                    </a:moveTo>
                    <a:cubicBezTo>
                      <a:pt x="10" y="4"/>
                      <a:pt x="4" y="9"/>
                      <a:pt x="4" y="16"/>
                    </a:cubicBezTo>
                    <a:cubicBezTo>
                      <a:pt x="4" y="23"/>
                      <a:pt x="10" y="29"/>
                      <a:pt x="17" y="29"/>
                    </a:cubicBezTo>
                    <a:cubicBezTo>
                      <a:pt x="23" y="29"/>
                      <a:pt x="29" y="23"/>
                      <a:pt x="29" y="16"/>
                    </a:cubicBezTo>
                    <a:cubicBezTo>
                      <a:pt x="29" y="9"/>
                      <a:pt x="23" y="4"/>
                      <a:pt x="17"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16" name="Freeform 37"/>
              <p:cNvSpPr/>
              <p:nvPr/>
            </p:nvSpPr>
            <p:spPr bwMode="auto">
              <a:xfrm>
                <a:off x="11710987" y="4763"/>
                <a:ext cx="304800" cy="1544638"/>
              </a:xfrm>
              <a:custGeom>
                <a:avLst/>
                <a:gdLst/>
                <a:ahLst/>
                <a:cxnLst/>
                <a:rect l="0" t="0" r="r" b="b"/>
                <a:pathLst>
                  <a:path w="192" h="973">
                    <a:moveTo>
                      <a:pt x="15" y="973"/>
                    </a:moveTo>
                    <a:lnTo>
                      <a:pt x="0" y="973"/>
                    </a:lnTo>
                    <a:lnTo>
                      <a:pt x="0" y="790"/>
                    </a:lnTo>
                    <a:lnTo>
                      <a:pt x="174" y="614"/>
                    </a:lnTo>
                    <a:lnTo>
                      <a:pt x="174" y="0"/>
                    </a:lnTo>
                    <a:lnTo>
                      <a:pt x="192" y="0"/>
                    </a:lnTo>
                    <a:lnTo>
                      <a:pt x="192" y="620"/>
                    </a:lnTo>
                    <a:lnTo>
                      <a:pt x="15" y="796"/>
                    </a:lnTo>
                    <a:lnTo>
                      <a:pt x="15" y="973"/>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17" name="Freeform 38"/>
              <p:cNvSpPr>
                <a:spLocks noEditPoints="1"/>
              </p:cNvSpPr>
              <p:nvPr/>
            </p:nvSpPr>
            <p:spPr bwMode="auto">
              <a:xfrm>
                <a:off x="11636375" y="4867275"/>
                <a:ext cx="188913"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18" name="Freeform 39"/>
              <p:cNvSpPr/>
              <p:nvPr/>
            </p:nvSpPr>
            <p:spPr bwMode="auto">
              <a:xfrm>
                <a:off x="11441112" y="5046663"/>
                <a:ext cx="307975" cy="1801813"/>
              </a:xfrm>
              <a:custGeom>
                <a:avLst/>
                <a:gdLst/>
                <a:ahLst/>
                <a:cxnLst/>
                <a:rect l="0" t="0" r="r" b="b"/>
                <a:pathLst>
                  <a:path w="194" h="1135">
                    <a:moveTo>
                      <a:pt x="18" y="1135"/>
                    </a:moveTo>
                    <a:lnTo>
                      <a:pt x="0" y="1135"/>
                    </a:lnTo>
                    <a:lnTo>
                      <a:pt x="0" y="354"/>
                    </a:lnTo>
                    <a:lnTo>
                      <a:pt x="176" y="177"/>
                    </a:lnTo>
                    <a:lnTo>
                      <a:pt x="176" y="0"/>
                    </a:lnTo>
                    <a:lnTo>
                      <a:pt x="194" y="0"/>
                    </a:lnTo>
                    <a:lnTo>
                      <a:pt x="194" y="183"/>
                    </a:lnTo>
                    <a:lnTo>
                      <a:pt x="18" y="360"/>
                    </a:lnTo>
                    <a:lnTo>
                      <a:pt x="18" y="1135"/>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19" name="Freeform 40"/>
              <p:cNvSpPr>
                <a:spLocks noEditPoints="1"/>
              </p:cNvSpPr>
              <p:nvPr/>
            </p:nvSpPr>
            <p:spPr bwMode="auto">
              <a:xfrm>
                <a:off x="11849100" y="6416675"/>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20" name="Rectangle 41"/>
              <p:cNvSpPr>
                <a:spLocks noChangeArrowheads="1"/>
              </p:cNvSpPr>
              <p:nvPr/>
            </p:nvSpPr>
            <p:spPr bwMode="auto">
              <a:xfrm>
                <a:off x="11939587" y="6596063"/>
                <a:ext cx="23813" cy="252413"/>
              </a:xfrm>
              <a:prstGeom prst="rect">
                <a:avLst/>
              </a:prstGeom>
              <a:grpFill/>
              <a:ln>
                <a:noFill/>
              </a:ln>
              <a:extLst>
                <a:ext uri="{91240B29-F687-4f45-9708-019B960494DF}">
                  <a14:hiddenLine xmlns="" xmlns:a14="http://schemas.microsoft.com/office/drawing/2010/main" w="9525">
                    <a:solidFill>
                      <a:srgbClr val="000000"/>
                    </a:solidFill>
                    <a:miter lim="800000"/>
                    <a:headEnd/>
                    <a:tailEnd/>
                  </a14:hiddenLine>
                </a:ext>
              </a:extLst>
            </p:spPr>
          </p:sp>
        </p:grpSp>
      </p:grpSp>
      <p:sp>
        <p:nvSpPr>
          <p:cNvPr id="2" name="Title Placeholder 1"/>
          <p:cNvSpPr>
            <a:spLocks noGrp="1"/>
          </p:cNvSpPr>
          <p:nvPr>
            <p:ph type="title"/>
          </p:nvPr>
        </p:nvSpPr>
        <p:spPr>
          <a:xfrm>
            <a:off x="1141413" y="618518"/>
            <a:ext cx="9905998" cy="1478570"/>
          </a:xfrm>
          <a:prstGeom prst="rect">
            <a:avLst/>
          </a:prstGeom>
        </p:spPr>
        <p:txBody>
          <a:bodyPr vert="horz" lIns="91440" tIns="45720" rIns="91440" bIns="45720" rtlCol="0" anchor="ctr">
            <a:normAutofit/>
          </a:bodyPr>
          <a:lstStyle/>
          <a:p>
            <a:pPr rtl="0"/>
            <a:endParaRPr lang="en-GB" noProof="0"/>
          </a:p>
        </p:txBody>
      </p:sp>
      <p:sp>
        <p:nvSpPr>
          <p:cNvPr id="3" name="Text Placeholder 2"/>
          <p:cNvSpPr>
            <a:spLocks noGrp="1"/>
          </p:cNvSpPr>
          <p:nvPr>
            <p:ph type="body" idx="1"/>
          </p:nvPr>
        </p:nvSpPr>
        <p:spPr>
          <a:xfrm>
            <a:off x="1141412" y="2249487"/>
            <a:ext cx="9905999" cy="3541714"/>
          </a:xfrm>
          <a:prstGeom prst="rect">
            <a:avLst/>
          </a:prstGeom>
        </p:spPr>
        <p:txBody>
          <a:bodyPr vert="horz" lIns="91440" tIns="45720" rIns="91440" bIns="45720" rtlCol="0">
            <a:normAutofit/>
          </a:bodyPr>
          <a:lstStyle/>
          <a:p>
            <a:pPr lvl="0" rtl="0"/>
            <a:r>
              <a:rPr lang="en-GB" noProof="0"/>
              <a:t>Click to edit Master text styles</a:t>
            </a:r>
          </a:p>
          <a:p>
            <a:pPr lvl="1" rtl="0"/>
            <a:r>
              <a:rPr lang="en-GB" noProof="0"/>
              <a:t>Second level</a:t>
            </a:r>
          </a:p>
          <a:p>
            <a:pPr lvl="2" rtl="0"/>
            <a:r>
              <a:rPr lang="en-GB" noProof="0"/>
              <a:t>Third level</a:t>
            </a:r>
          </a:p>
          <a:p>
            <a:pPr lvl="3" rtl="0"/>
            <a:r>
              <a:rPr lang="en-GB" noProof="0"/>
              <a:t>Quarter level</a:t>
            </a:r>
          </a:p>
          <a:p>
            <a:pPr lvl="4" rtl="0"/>
            <a:r>
              <a:rPr lang="en-GB" noProof="0"/>
              <a:t>Fifth level</a:t>
            </a:r>
          </a:p>
        </p:txBody>
      </p:sp>
      <p:sp>
        <p:nvSpPr>
          <p:cNvPr id="4" name="Date Placeholder 3"/>
          <p:cNvSpPr>
            <a:spLocks noGrp="1"/>
          </p:cNvSpPr>
          <p:nvPr>
            <p:ph type="dt" sz="half" idx="2"/>
          </p:nvPr>
        </p:nvSpPr>
        <p:spPr>
          <a:xfrm>
            <a:off x="7456921" y="5883276"/>
            <a:ext cx="2743200" cy="365125"/>
          </a:xfrm>
          <a:prstGeom prst="rect">
            <a:avLst/>
          </a:prstGeom>
        </p:spPr>
        <p:txBody>
          <a:bodyPr vert="horz" lIns="91440" tIns="45720" rIns="91440" bIns="45720" rtlCol="0" anchor="ctr"/>
          <a:lstStyle>
            <a:lvl1pPr algn="r">
              <a:defRPr sz="1050">
                <a:solidFill>
                  <a:schemeClr val="tx1">
                    <a:tint val="75000"/>
                  </a:schemeClr>
                </a:solidFill>
              </a:defRPr>
            </a:lvl1pPr>
          </a:lstStyle>
          <a:p>
            <a:pPr rtl="0"/>
            <a:fld id="{3B01F5C3-B50E-4ACD-A904-AAB31E9C9BAF}" type="datetime1">
              <a:rPr lang="en-GB" noProof="0" smtClean="0"/>
              <a:t>22/01/2026</a:t>
            </a:fld>
            <a:endParaRPr lang="en-GB" noProof="0"/>
          </a:p>
        </p:txBody>
      </p:sp>
      <p:sp>
        <p:nvSpPr>
          <p:cNvPr id="5" name="Footer Placeholder 4"/>
          <p:cNvSpPr>
            <a:spLocks noGrp="1"/>
          </p:cNvSpPr>
          <p:nvPr>
            <p:ph type="ftr" sz="quarter" idx="3"/>
          </p:nvPr>
        </p:nvSpPr>
        <p:spPr>
          <a:xfrm>
            <a:off x="1141411" y="5883275"/>
            <a:ext cx="6239309" cy="365125"/>
          </a:xfrm>
          <a:prstGeom prst="rect">
            <a:avLst/>
          </a:prstGeom>
        </p:spPr>
        <p:txBody>
          <a:bodyPr vert="horz" lIns="91440" tIns="45720" rIns="91440" bIns="45720" rtlCol="0" anchor="ctr"/>
          <a:lstStyle>
            <a:lvl1pPr algn="l">
              <a:defRPr sz="1050" cap="all" baseline="0">
                <a:solidFill>
                  <a:schemeClr val="tx1">
                    <a:tint val="75000"/>
                  </a:schemeClr>
                </a:solidFill>
              </a:defRPr>
            </a:lvl1pPr>
          </a:lstStyle>
          <a:p>
            <a:pPr rtl="0"/>
            <a:endParaRPr lang="en-GB" noProof="0"/>
          </a:p>
        </p:txBody>
      </p:sp>
      <p:sp>
        <p:nvSpPr>
          <p:cNvPr id="6" name="Slide Number Placeholder 5"/>
          <p:cNvSpPr>
            <a:spLocks noGrp="1"/>
          </p:cNvSpPr>
          <p:nvPr>
            <p:ph type="sldNum" sz="quarter" idx="4"/>
          </p:nvPr>
        </p:nvSpPr>
        <p:spPr>
          <a:xfrm>
            <a:off x="10276321" y="5883274"/>
            <a:ext cx="771089" cy="365125"/>
          </a:xfrm>
          <a:prstGeom prst="rect">
            <a:avLst/>
          </a:prstGeom>
        </p:spPr>
        <p:txBody>
          <a:bodyPr vert="horz" lIns="91440" tIns="45720" rIns="91440" bIns="45720" rtlCol="0" anchor="ctr"/>
          <a:lstStyle>
            <a:lvl1pPr algn="r">
              <a:defRPr sz="1050">
                <a:solidFill>
                  <a:schemeClr val="tx1">
                    <a:tint val="75000"/>
                  </a:schemeClr>
                </a:solidFill>
              </a:defRPr>
            </a:lvl1pPr>
          </a:lstStyle>
          <a:p>
            <a:pPr rtl="0"/>
            <a:fld id="{6D22F896-40B5-4ADD-8801-0D06FADFA095}" type="slidenum">
              <a:rPr lang="en-GB" noProof="0" smtClean="0"/>
              <a:pPr/>
              <a:t>‹#›</a:t>
            </a:fld>
            <a:endParaRPr lang="en-GB" noProof="0"/>
          </a:p>
        </p:txBody>
      </p:sp>
    </p:spTree>
    <p:extLst>
      <p:ext uri="{BB962C8B-B14F-4D97-AF65-F5344CB8AC3E}">
        <p14:creationId xmlns:p14="http://schemas.microsoft.com/office/powerpoint/2010/main" val="3191852219"/>
      </p:ext>
    </p:extLst>
  </p:cSld>
  <p:clrMap bg1="dk1" tx1="lt1" bg2="dk2" tx2="lt2" accent1="accent1" accent2="accent2" accent3="accent3" accent4="accent4" accent5="accent5" accent6="accent6" hlink="hlink" folHlink="folHlink"/>
  <p:sldLayoutIdLst>
    <p:sldLayoutId id="2147483670" r:id="rId1"/>
    <p:sldLayoutId id="2147483671" r:id="rId2"/>
    <p:sldLayoutId id="2147483672" r:id="rId3"/>
    <p:sldLayoutId id="2147483673" r:id="rId4"/>
    <p:sldLayoutId id="2147483674" r:id="rId5"/>
    <p:sldLayoutId id="2147483675" r:id="rId6"/>
    <p:sldLayoutId id="2147483676" r:id="rId7"/>
    <p:sldLayoutId id="2147483677" r:id="rId8"/>
    <p:sldLayoutId id="2147483678" r:id="rId9"/>
    <p:sldLayoutId id="2147483679" r:id="rId10"/>
    <p:sldLayoutId id="2147483680" r:id="rId11"/>
    <p:sldLayoutId id="2147483681" r:id="rId12"/>
    <p:sldLayoutId id="2147483682" r:id="rId13"/>
    <p:sldLayoutId id="2147483683" r:id="rId14"/>
    <p:sldLayoutId id="2147483684" r:id="rId15"/>
    <p:sldLayoutId id="2147483685" r:id="rId16"/>
    <p:sldLayoutId id="2147483686" r:id="rId17"/>
  </p:sldLayoutIdLst>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hf sldNum="0" hdr="0" ftr="0" dt="0"/>
  <p:txStyles>
    <p:titleStyle>
      <a:lvl1pPr algn="l" defTabSz="914400" rtl="0" eaLnBrk="1" latinLnBrk="0" hangingPunct="1">
        <a:lnSpc>
          <a:spcPct val="90000"/>
        </a:lnSpc>
        <a:spcBef>
          <a:spcPct val="0"/>
        </a:spcBef>
        <a:buNone/>
        <a:defRPr sz="3600" kern="1200" cap="all" baseline="0">
          <a:solidFill>
            <a:schemeClr val="tx1"/>
          </a:solidFill>
          <a:latin typeface="+mj-lt"/>
          <a:ea typeface="+mj-ea"/>
          <a:cs typeface="+mj-cs"/>
        </a:defRPr>
      </a:lvl1pPr>
    </p:titleStyle>
    <p:bodyStyle>
      <a:lvl1pPr marL="228600" indent="-228600" algn="l" defTabSz="914400" rtl="0" eaLnBrk="1" latinLnBrk="0" hangingPunct="1">
        <a:lnSpc>
          <a:spcPct val="120000"/>
        </a:lnSpc>
        <a:spcBef>
          <a:spcPts val="1000"/>
        </a:spcBef>
        <a:buSzPct val="125000"/>
        <a:buFont typeface="Arial" panose="020B0604020202020204" pitchFamily="34" charset="0"/>
        <a:buChar char="•"/>
        <a:defRPr sz="2400" kern="1200">
          <a:solidFill>
            <a:schemeClr val="tx1"/>
          </a:solidFill>
          <a:latin typeface="+mn-lt"/>
          <a:ea typeface="+mn-ea"/>
          <a:cs typeface="+mn-cs"/>
        </a:defRPr>
      </a:lvl1pPr>
      <a:lvl2pPr marL="685800" indent="-228600" algn="l" defTabSz="914400" rtl="0" eaLnBrk="1" latinLnBrk="0" hangingPunct="1">
        <a:lnSpc>
          <a:spcPct val="120000"/>
        </a:lnSpc>
        <a:spcBef>
          <a:spcPts val="500"/>
        </a:spcBef>
        <a:buSzPct val="125000"/>
        <a:buFont typeface="Arial" panose="020B0604020202020204" pitchFamily="34" charset="0"/>
        <a:buChar char="•"/>
        <a:defRPr sz="2000" kern="1200">
          <a:solidFill>
            <a:schemeClr val="tx1"/>
          </a:solidFill>
          <a:latin typeface="+mn-lt"/>
          <a:ea typeface="+mn-ea"/>
          <a:cs typeface="+mn-cs"/>
        </a:defRPr>
      </a:lvl2pPr>
      <a:lvl3pPr marL="1143000" indent="-228600" algn="l" defTabSz="914400" rtl="0" eaLnBrk="1" latinLnBrk="0" hangingPunct="1">
        <a:lnSpc>
          <a:spcPct val="120000"/>
        </a:lnSpc>
        <a:spcBef>
          <a:spcPts val="500"/>
        </a:spcBef>
        <a:buSzPct val="125000"/>
        <a:buFont typeface="Arial" panose="020B0604020202020204" pitchFamily="34" charset="0"/>
        <a:buChar char="•"/>
        <a:defRPr sz="1800" kern="1200">
          <a:solidFill>
            <a:schemeClr val="tx1"/>
          </a:solidFill>
          <a:latin typeface="+mn-lt"/>
          <a:ea typeface="+mn-ea"/>
          <a:cs typeface="+mn-cs"/>
        </a:defRPr>
      </a:lvl3pPr>
      <a:lvl4pPr marL="1600200" indent="-228600" algn="l" defTabSz="914400" rtl="0" eaLnBrk="1" latinLnBrk="0" hangingPunct="1">
        <a:lnSpc>
          <a:spcPct val="120000"/>
        </a:lnSpc>
        <a:spcBef>
          <a:spcPts val="500"/>
        </a:spcBef>
        <a:buSzPct val="125000"/>
        <a:buFont typeface="Arial" panose="020B0604020202020204" pitchFamily="34" charset="0"/>
        <a:buChar char="•"/>
        <a:defRPr sz="1600" kern="1200">
          <a:solidFill>
            <a:schemeClr val="tx1"/>
          </a:solidFill>
          <a:latin typeface="+mn-lt"/>
          <a:ea typeface="+mn-ea"/>
          <a:cs typeface="+mn-cs"/>
        </a:defRPr>
      </a:lvl4pPr>
      <a:lvl5pPr marL="2057400" indent="-228600" algn="l" defTabSz="914400" rtl="0" eaLnBrk="1" latinLnBrk="0" hangingPunct="1">
        <a:lnSpc>
          <a:spcPct val="120000"/>
        </a:lnSpc>
        <a:spcBef>
          <a:spcPts val="500"/>
        </a:spcBef>
        <a:buSzPct val="125000"/>
        <a:buFont typeface="Arial" panose="020B0604020202020204" pitchFamily="34" charset="0"/>
        <a:buChar char="•"/>
        <a:defRPr sz="1600" kern="1200">
          <a:solidFill>
            <a:schemeClr val="tx1"/>
          </a:solidFill>
          <a:latin typeface="+mn-lt"/>
          <a:ea typeface="+mn-ea"/>
          <a:cs typeface="+mn-cs"/>
        </a:defRPr>
      </a:lvl5pPr>
      <a:lvl6pPr marL="2514600" indent="-228600" algn="l" defTabSz="914400" rtl="0" eaLnBrk="1" latinLnBrk="0" hangingPunct="1">
        <a:lnSpc>
          <a:spcPct val="120000"/>
        </a:lnSpc>
        <a:spcBef>
          <a:spcPts val="500"/>
        </a:spcBef>
        <a:buSzPct val="125000"/>
        <a:buFont typeface="Arial" panose="020B0604020202020204" pitchFamily="34" charset="0"/>
        <a:buChar char="•"/>
        <a:defRPr sz="1400" kern="1200">
          <a:solidFill>
            <a:schemeClr val="tx1"/>
          </a:solidFill>
          <a:latin typeface="+mn-lt"/>
          <a:ea typeface="+mn-ea"/>
          <a:cs typeface="+mn-cs"/>
        </a:defRPr>
      </a:lvl6pPr>
      <a:lvl7pPr marL="2971800" indent="-228600" algn="l" defTabSz="914400" rtl="0" eaLnBrk="1" latinLnBrk="0" hangingPunct="1">
        <a:lnSpc>
          <a:spcPct val="120000"/>
        </a:lnSpc>
        <a:spcBef>
          <a:spcPts val="500"/>
        </a:spcBef>
        <a:buSzPct val="125000"/>
        <a:buFont typeface="Arial" panose="020B0604020202020204" pitchFamily="34" charset="0"/>
        <a:buChar char="•"/>
        <a:defRPr sz="1400" kern="1200">
          <a:solidFill>
            <a:schemeClr val="tx1"/>
          </a:solidFill>
          <a:latin typeface="+mn-lt"/>
          <a:ea typeface="+mn-ea"/>
          <a:cs typeface="+mn-cs"/>
        </a:defRPr>
      </a:lvl7pPr>
      <a:lvl8pPr marL="3429000" indent="-228600" algn="l" defTabSz="914400" rtl="0" eaLnBrk="1" latinLnBrk="0" hangingPunct="1">
        <a:lnSpc>
          <a:spcPct val="120000"/>
        </a:lnSpc>
        <a:spcBef>
          <a:spcPts val="500"/>
        </a:spcBef>
        <a:buSzPct val="125000"/>
        <a:buFont typeface="Arial" panose="020B0604020202020204" pitchFamily="34" charset="0"/>
        <a:buChar char="•"/>
        <a:defRPr sz="1400" kern="1200">
          <a:solidFill>
            <a:schemeClr val="tx1"/>
          </a:solidFill>
          <a:latin typeface="+mn-lt"/>
          <a:ea typeface="+mn-ea"/>
          <a:cs typeface="+mn-cs"/>
        </a:defRPr>
      </a:lvl8pPr>
      <a:lvl9pPr marL="3886200" indent="-228600" algn="l" defTabSz="914400" rtl="0" eaLnBrk="1" latinLnBrk="0" hangingPunct="1">
        <a:lnSpc>
          <a:spcPct val="120000"/>
        </a:lnSpc>
        <a:spcBef>
          <a:spcPts val="500"/>
        </a:spcBef>
        <a:buSzPct val="125000"/>
        <a:buFont typeface="Arial" panose="020B0604020202020204" pitchFamily="34" charset="0"/>
        <a:buChar char="•"/>
        <a:defRPr sz="14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5.png"/><Relationship Id="rId5" Type="http://schemas.openxmlformats.org/officeDocument/2006/relationships/image" Target="../media/image4.jpe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hyperlink" Target="https://blog.innerdrive.co.uk/10-ways-parents-can-help-their-child-revise" TargetMode="External"/><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hyperlink" Target="https://www.bbc.co.uk/news/health-27695144" TargetMode="External"/><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hyperlink" Target="https://blog.innerdrive.co.uk/eight-hour-sleep-challenge-for-better-grades" TargetMode="External"/><Relationship Id="rId4" Type="http://schemas.openxmlformats.org/officeDocument/2006/relationships/hyperlink" Target="https://www.bbc.co.uk/news/science-environment-37312225" TargetMode="External"/></Relationships>
</file>

<file path=ppt/slides/_rels/slide5.xml.rels><?xml version="1.0" encoding="UTF-8" standalone="yes"?>
<Relationships xmlns="http://schemas.openxmlformats.org/package/2006/relationships"><Relationship Id="rId3" Type="http://schemas.openxmlformats.org/officeDocument/2006/relationships/hyperlink" Target="https://blog.innerdrive.co.uk/multitasking-is-a-myth" TargetMode="External"/><Relationship Id="rId7" Type="http://schemas.openxmlformats.org/officeDocument/2006/relationships/hyperlink" Target="https://www.innerdrive.co.uk/guides/mobile-phone-management/" TargetMode="External"/><Relationship Id="rId2" Type="http://schemas.openxmlformats.org/officeDocument/2006/relationships/image" Target="../media/image7.png"/><Relationship Id="rId1" Type="http://schemas.openxmlformats.org/officeDocument/2006/relationships/slideLayout" Target="../slideLayouts/slideLayout7.xml"/><Relationship Id="rId6" Type="http://schemas.openxmlformats.org/officeDocument/2006/relationships/hyperlink" Target="https://www.apa.org/pubs/journals/releases/xhp274763.pdf" TargetMode="External"/><Relationship Id="rId5" Type="http://schemas.openxmlformats.org/officeDocument/2006/relationships/hyperlink" Target="https://psycnet.apa.org/record/2013-00033-001" TargetMode="External"/><Relationship Id="rId4" Type="http://schemas.openxmlformats.org/officeDocument/2006/relationships/hyperlink" Target="https://psycnet.apa.org/record/2014-52302-001" TargetMode="External"/></Relationships>
</file>

<file path=ppt/slides/_rels/slide6.xml.rels><?xml version="1.0" encoding="UTF-8" standalone="yes"?>
<Relationships xmlns="http://schemas.openxmlformats.org/package/2006/relationships"><Relationship Id="rId3" Type="http://schemas.openxmlformats.org/officeDocument/2006/relationships/hyperlink" Target="https://www.theguardian.com/society/2021/sep/27/five-a-day-children-healthy-diet-best-mental-health-study" TargetMode="External"/><Relationship Id="rId2" Type="http://schemas.openxmlformats.org/officeDocument/2006/relationships/image" Target="../media/image7.png"/><Relationship Id="rId1" Type="http://schemas.openxmlformats.org/officeDocument/2006/relationships/slideLayout" Target="../slideLayouts/slideLayout7.xml"/><Relationship Id="rId6" Type="http://schemas.openxmlformats.org/officeDocument/2006/relationships/hyperlink" Target="https://www.sciencedirect.com/science/article/pii/S0195666303001314" TargetMode="External"/><Relationship Id="rId5" Type="http://schemas.openxmlformats.org/officeDocument/2006/relationships/hyperlink" Target="https://blog.innerdrive.co.uk/the-7-psychological-benefits-of-students-eating-breakfast" TargetMode="External"/><Relationship Id="rId4" Type="http://schemas.openxmlformats.org/officeDocument/2006/relationships/hyperlink" Target="https://publications.aap.org/pediatrics/article-abstract/121/3/e638/72830/Breakfast-Eating-and-Weight-Change-in-a-5-Year" TargetMode="External"/></Relationships>
</file>

<file path=ppt/slides/_rels/slide7.xml.rels><?xml version="1.0" encoding="UTF-8" standalone="yes"?>
<Relationships xmlns="http://schemas.openxmlformats.org/package/2006/relationships"><Relationship Id="rId3" Type="http://schemas.openxmlformats.org/officeDocument/2006/relationships/hyperlink" Target="https://blog.innerdrive.co.uk/flashcards-what-when-how-where" TargetMode="External"/><Relationship Id="rId2" Type="http://schemas.openxmlformats.org/officeDocument/2006/relationships/image" Target="../media/image7.png"/><Relationship Id="rId1" Type="http://schemas.openxmlformats.org/officeDocument/2006/relationships/slideLayout" Target="../slideLayouts/slideLayout7.xml"/><Relationship Id="rId4" Type="http://schemas.openxmlformats.org/officeDocument/2006/relationships/hyperlink" Target="https://blog.innerdrive.co.uk/a-better-way-to-revise" TargetMode="External"/></Relationships>
</file>

<file path=ppt/slides/_rels/slide8.xml.rels><?xml version="1.0" encoding="UTF-8" standalone="yes"?>
<Relationships xmlns="http://schemas.openxmlformats.org/package/2006/relationships"><Relationship Id="rId3" Type="http://schemas.openxmlformats.org/officeDocument/2006/relationships/hyperlink" Target="https://blog.innerdrive.co.uk/why-do-we-procrastinate-part-1" TargetMode="External"/><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hyperlink" Target="https://blog.innerdrive.co.uk/a-to-z-cognitive-psychology-terms" TargetMode="External"/><Relationship Id="rId4" Type="http://schemas.openxmlformats.org/officeDocument/2006/relationships/hyperlink" Target="https://blog.innerdrive.co.uk/overcome-procrastination" TargetMode="External"/></Relationships>
</file>

<file path=ppt/slides/_rels/slide9.xml.rels><?xml version="1.0" encoding="UTF-8" standalone="yes"?>
<Relationships xmlns="http://schemas.openxmlformats.org/package/2006/relationships"><Relationship Id="rId3" Type="http://schemas.openxmlformats.org/officeDocument/2006/relationships/hyperlink" Target="https://blog.innerdrive.co.uk/the-protege-effect" TargetMode="External"/><Relationship Id="rId2" Type="http://schemas.openxmlformats.org/officeDocument/2006/relationships/image" Target="../media/image7.png"/><Relationship Id="rId1" Type="http://schemas.openxmlformats.org/officeDocument/2006/relationships/slideLayout" Target="../slideLayouts/slideLayout7.xml"/><Relationship Id="rId4" Type="http://schemas.openxmlformats.org/officeDocument/2006/relationships/hyperlink" Target="https://www.ncbi.nlm.nih.gov/pubmed/24845756" TargetMode="External"/></Relationships>
</file>

<file path=ppt/slides/_rels/slide10.xml.rels><?xml version="1.0" encoding="UTF-8" standalone="yes"?>
<Relationships xmlns="http://schemas.openxmlformats.org/package/2006/relationships"><Relationship Id="rId3" Type="http://schemas.openxmlformats.org/officeDocument/2006/relationships/hyperlink" Target="https://blog.innerdrive.co.uk/studies/11-the-one-about-parents-and-grades" TargetMode="External"/><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hyperlink" Target="https://blog.innerdrive.co.uk/10-ways-parents-can-help-their-child-revise" TargetMode="External"/><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9.svg"/><Relationship Id="rId4" Type="http://schemas.openxmlformats.org/officeDocument/2006/relationships/image" Target="../media/image8.png"/></Relationships>
</file>

<file path=ppt/slides/_rels/slide12.xml.rels><?xml version="1.0" encoding="UTF-8" standalone="yes"?>
<Relationships xmlns="http://schemas.openxmlformats.org/package/2006/relationships"><Relationship Id="rId3" Type="http://schemas.openxmlformats.org/officeDocument/2006/relationships/hyperlink" Target="https://www.ncbi.nlm.nih.gov/pubmed/27100368" TargetMode="External"/><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hyperlink" Target="https://blog.innerdrive.co.uk/the-benefits-of-taking-a-short-walk" TargetMode="External"/><Relationship Id="rId4" Type="http://schemas.openxmlformats.org/officeDocument/2006/relationships/hyperlink" Target="https://www.emeraldinsight.com/doi/abs/10.1108/17538350810926534" TargetMode="External"/></Relationships>
</file>

<file path=ppt/slides/_rels/slide1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11.jpg"/><Relationship Id="rId2" Type="http://schemas.openxmlformats.org/officeDocument/2006/relationships/image" Target="../media/image10.pn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12.jpeg"/><Relationship Id="rId7" Type="http://schemas.openxmlformats.org/officeDocument/2006/relationships/image" Target="../media/image16.tmp"/><Relationship Id="rId2" Type="http://schemas.openxmlformats.org/officeDocument/2006/relationships/image" Target="../media/image5.png"/><Relationship Id="rId1" Type="http://schemas.openxmlformats.org/officeDocument/2006/relationships/slideLayout" Target="../slideLayouts/slideLayout7.xml"/><Relationship Id="rId6" Type="http://schemas.openxmlformats.org/officeDocument/2006/relationships/image" Target="../media/image15.tmp"/><Relationship Id="rId5" Type="http://schemas.openxmlformats.org/officeDocument/2006/relationships/image" Target="../media/image14.tmp"/><Relationship Id="rId4" Type="http://schemas.openxmlformats.org/officeDocument/2006/relationships/image" Target="../media/image13.tmp"/></Relationships>
</file>

<file path=ppt/slides/_rels/slide17.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5.png"/><Relationship Id="rId1" Type="http://schemas.openxmlformats.org/officeDocument/2006/relationships/slideLayout" Target="../slideLayouts/slideLayout7.xml"/><Relationship Id="rId4" Type="http://schemas.openxmlformats.org/officeDocument/2006/relationships/image" Target="../media/image17.png"/></Relationships>
</file>

<file path=ppt/slides/_rels/slide18.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5.png"/><Relationship Id="rId1" Type="http://schemas.openxmlformats.org/officeDocument/2006/relationships/slideLayout" Target="../slideLayouts/slideLayout7.xml"/><Relationship Id="rId4" Type="http://schemas.openxmlformats.org/officeDocument/2006/relationships/image" Target="../media/image18.tmp"/></Relationships>
</file>

<file path=ppt/slides/_rels/slide19.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5.png"/><Relationship Id="rId1" Type="http://schemas.openxmlformats.org/officeDocument/2006/relationships/slideLayout" Target="../slideLayouts/slideLayout7.xml"/><Relationship Id="rId4" Type="http://schemas.openxmlformats.org/officeDocument/2006/relationships/image" Target="../media/image19.jpeg"/></Relationships>
</file>

<file path=ppt/slides/_rels/slide20.xml.rels><?xml version="1.0" encoding="UTF-8" standalone="yes"?>
<Relationships xmlns="http://schemas.openxmlformats.org/package/2006/relationships"><Relationship Id="rId3" Type="http://schemas.openxmlformats.org/officeDocument/2006/relationships/image" Target="../media/image20.tmp"/><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3" Type="http://schemas.openxmlformats.org/officeDocument/2006/relationships/image" Target="../media/image20.tmp"/><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3" Type="http://schemas.openxmlformats.org/officeDocument/2006/relationships/image" Target="../media/image21.tmp"/><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3" Type="http://schemas.openxmlformats.org/officeDocument/2006/relationships/image" Target="../media/image21.tmp"/><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image" Target="../media/image5.png"/><Relationship Id="rId1" Type="http://schemas.openxmlformats.org/officeDocument/2006/relationships/slideLayout" Target="../slideLayouts/slideLayout7.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26.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image" Target="../media/image5.png"/><Relationship Id="rId1" Type="http://schemas.openxmlformats.org/officeDocument/2006/relationships/slideLayout" Target="../slideLayouts/slideLayout7.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27.xml.rels><?xml version="1.0" encoding="UTF-8" standalone="yes"?>
<Relationships xmlns="http://schemas.openxmlformats.org/package/2006/relationships"><Relationship Id="rId3" Type="http://schemas.openxmlformats.org/officeDocument/2006/relationships/diagramData" Target="../diagrams/data3.xml"/><Relationship Id="rId7" Type="http://schemas.microsoft.com/office/2007/relationships/diagramDrawing" Target="../diagrams/drawing3.xml"/><Relationship Id="rId2" Type="http://schemas.openxmlformats.org/officeDocument/2006/relationships/image" Target="../media/image5.png"/><Relationship Id="rId1" Type="http://schemas.openxmlformats.org/officeDocument/2006/relationships/slideLayout" Target="../slideLayouts/slideLayout7.xml"/><Relationship Id="rId6" Type="http://schemas.openxmlformats.org/officeDocument/2006/relationships/diagramColors" Target="../diagrams/colors3.xml"/><Relationship Id="rId5" Type="http://schemas.openxmlformats.org/officeDocument/2006/relationships/diagramQuickStyle" Target="../diagrams/quickStyle3.xml"/><Relationship Id="rId4" Type="http://schemas.openxmlformats.org/officeDocument/2006/relationships/diagramLayout" Target="../diagrams/layout3.xml"/></Relationships>
</file>

<file path=ppt/slides/_rels/slide28.xml.rels><?xml version="1.0" encoding="UTF-8" standalone="yes"?>
<Relationships xmlns="http://schemas.openxmlformats.org/package/2006/relationships"><Relationship Id="rId3" Type="http://schemas.openxmlformats.org/officeDocument/2006/relationships/diagramData" Target="../diagrams/data4.xml"/><Relationship Id="rId7" Type="http://schemas.microsoft.com/office/2007/relationships/diagramDrawing" Target="../diagrams/drawing4.xml"/><Relationship Id="rId2" Type="http://schemas.openxmlformats.org/officeDocument/2006/relationships/image" Target="../media/image5.png"/><Relationship Id="rId1" Type="http://schemas.openxmlformats.org/officeDocument/2006/relationships/slideLayout" Target="../slideLayouts/slideLayout7.xml"/><Relationship Id="rId6" Type="http://schemas.openxmlformats.org/officeDocument/2006/relationships/diagramColors" Target="../diagrams/colors4.xml"/><Relationship Id="rId5" Type="http://schemas.openxmlformats.org/officeDocument/2006/relationships/diagramQuickStyle" Target="../diagrams/quickStyle4.xml"/><Relationship Id="rId4" Type="http://schemas.openxmlformats.org/officeDocument/2006/relationships/diagramLayout" Target="../diagrams/layout4.xml"/></Relationships>
</file>

<file path=ppt/slides/_rels/slide29.xml.rels><?xml version="1.0" encoding="UTF-8" standalone="yes"?>
<Relationships xmlns="http://schemas.openxmlformats.org/package/2006/relationships"><Relationship Id="rId3" Type="http://schemas.openxmlformats.org/officeDocument/2006/relationships/diagramData" Target="../diagrams/data5.xml"/><Relationship Id="rId7" Type="http://schemas.microsoft.com/office/2007/relationships/diagramDrawing" Target="../diagrams/drawing5.xml"/><Relationship Id="rId2" Type="http://schemas.openxmlformats.org/officeDocument/2006/relationships/image" Target="../media/image5.png"/><Relationship Id="rId1" Type="http://schemas.openxmlformats.org/officeDocument/2006/relationships/slideLayout" Target="../slideLayouts/slideLayout7.xml"/><Relationship Id="rId6" Type="http://schemas.openxmlformats.org/officeDocument/2006/relationships/diagramColors" Target="../diagrams/colors5.xml"/><Relationship Id="rId5" Type="http://schemas.openxmlformats.org/officeDocument/2006/relationships/diagramQuickStyle" Target="../diagrams/quickStyle5.xml"/><Relationship Id="rId4" Type="http://schemas.openxmlformats.org/officeDocument/2006/relationships/diagramLayout" Target="../diagrams/layout5.xml"/></Relationships>
</file>

<file path=ppt/slides/_rels/slide30.xml.rels><?xml version="1.0" encoding="UTF-8" standalone="yes"?>
<Relationships xmlns="http://schemas.openxmlformats.org/package/2006/relationships"><Relationship Id="rId3" Type="http://schemas.openxmlformats.org/officeDocument/2006/relationships/diagramData" Target="../diagrams/data6.xml"/><Relationship Id="rId7" Type="http://schemas.microsoft.com/office/2007/relationships/diagramDrawing" Target="../diagrams/drawing6.xml"/><Relationship Id="rId2" Type="http://schemas.openxmlformats.org/officeDocument/2006/relationships/image" Target="../media/image5.png"/><Relationship Id="rId1" Type="http://schemas.openxmlformats.org/officeDocument/2006/relationships/slideLayout" Target="../slideLayouts/slideLayout7.xml"/><Relationship Id="rId6" Type="http://schemas.openxmlformats.org/officeDocument/2006/relationships/diagramColors" Target="../diagrams/colors6.xml"/><Relationship Id="rId5" Type="http://schemas.openxmlformats.org/officeDocument/2006/relationships/diagramQuickStyle" Target="../diagrams/quickStyle6.xml"/><Relationship Id="rId4" Type="http://schemas.openxmlformats.org/officeDocument/2006/relationships/diagramLayout" Target="../diagrams/layout6.xml"/></Relationships>
</file>

<file path=ppt/slides/_rels/slide31.xml.rels><?xml version="1.0" encoding="UTF-8" standalone="yes"?>
<Relationships xmlns="http://schemas.openxmlformats.org/package/2006/relationships"><Relationship Id="rId3" Type="http://schemas.openxmlformats.org/officeDocument/2006/relationships/image" Target="../media/image22.tmp"/><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3" Type="http://schemas.openxmlformats.org/officeDocument/2006/relationships/image" Target="../media/image22.tmp"/><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3" Type="http://schemas.openxmlformats.org/officeDocument/2006/relationships/image" Target="../media/image13.tmp"/><Relationship Id="rId2" Type="http://schemas.openxmlformats.org/officeDocument/2006/relationships/image" Target="../media/image5.png"/><Relationship Id="rId1" Type="http://schemas.openxmlformats.org/officeDocument/2006/relationships/slideLayout" Target="../slideLayouts/slideLayout7.xml"/><Relationship Id="rId6" Type="http://schemas.openxmlformats.org/officeDocument/2006/relationships/image" Target="../media/image16.tmp"/><Relationship Id="rId5" Type="http://schemas.openxmlformats.org/officeDocument/2006/relationships/image" Target="../media/image15.tmp"/><Relationship Id="rId4" Type="http://schemas.openxmlformats.org/officeDocument/2006/relationships/image" Target="../media/image14.tmp"/></Relationships>
</file>

<file path=ppt/slides/_rels/slide34.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5.png"/><Relationship Id="rId1" Type="http://schemas.openxmlformats.org/officeDocument/2006/relationships/slideLayout" Target="../slideLayouts/slideLayout7.xml"/><Relationship Id="rId4" Type="http://schemas.openxmlformats.org/officeDocument/2006/relationships/image" Target="../media/image26.png"/></Relationships>
</file>

<file path=ppt/slides/_rels/slide37.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5.png"/><Relationship Id="rId1" Type="http://schemas.openxmlformats.org/officeDocument/2006/relationships/slideLayout" Target="../slideLayouts/slideLayout7.xml"/><Relationship Id="rId4" Type="http://schemas.openxmlformats.org/officeDocument/2006/relationships/image" Target="../media/image28.png"/></Relationships>
</file>

<file path=ppt/slides/_rels/slide38.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image" Target="../media/image5.png"/><Relationship Id="rId1" Type="http://schemas.openxmlformats.org/officeDocument/2006/relationships/slideLayout" Target="../slideLayouts/slideLayout7.xml"/><Relationship Id="rId5" Type="http://schemas.openxmlformats.org/officeDocument/2006/relationships/image" Target="../media/image31.png"/><Relationship Id="rId4" Type="http://schemas.openxmlformats.org/officeDocument/2006/relationships/image" Target="../media/image30.png"/></Relationships>
</file>

<file path=ppt/slides/_rels/slide39.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image" Target="../media/image5.png"/><Relationship Id="rId1" Type="http://schemas.openxmlformats.org/officeDocument/2006/relationships/slideLayout" Target="../slideLayouts/slideLayout7.xml"/><Relationship Id="rId4" Type="http://schemas.openxmlformats.org/officeDocument/2006/relationships/image" Target="../media/image33.png"/></Relationships>
</file>

<file path=ppt/slides/_rels/slide40.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34.pn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3" Type="http://schemas.openxmlformats.org/officeDocument/2006/relationships/image" Target="../media/image35.png"/><Relationship Id="rId7" Type="http://schemas.openxmlformats.org/officeDocument/2006/relationships/image" Target="../media/image37.svg"/><Relationship Id="rId2" Type="http://schemas.openxmlformats.org/officeDocument/2006/relationships/image" Target="../media/image5.png"/><Relationship Id="rId1" Type="http://schemas.openxmlformats.org/officeDocument/2006/relationships/slideLayout" Target="../slideLayouts/slideLayout7.xml"/><Relationship Id="rId6" Type="http://schemas.openxmlformats.org/officeDocument/2006/relationships/image" Target="../media/image36.png"/><Relationship Id="rId5" Type="http://schemas.openxmlformats.org/officeDocument/2006/relationships/hyperlink" Target="https://thirdspacelearning.com/blog/revision-timetable-template/" TargetMode="External"/><Relationship Id="rId4" Type="http://schemas.openxmlformats.org/officeDocument/2006/relationships/hyperlink" Target="https://www.bbc.co.uk/bitesize/articles/zn3497h" TargetMode="External"/></Relationships>
</file>

<file path=ppt/slides/_rels/slide4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3" Type="http://schemas.openxmlformats.org/officeDocument/2006/relationships/image" Target="../media/image38.tmp"/><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39.png"/><Relationship Id="rId1" Type="http://schemas.openxmlformats.org/officeDocument/2006/relationships/slideLayout" Target="../slideLayouts/slideLayout7.xml"/><Relationship Id="rId5" Type="http://schemas.openxmlformats.org/officeDocument/2006/relationships/image" Target="../media/image40.tmp"/><Relationship Id="rId4" Type="http://schemas.openxmlformats.org/officeDocument/2006/relationships/hyperlink" Target="https://www.youtube.com/watch?v=U_-TaSzYmx8" TargetMode="External"/></Relationships>
</file>

<file path=ppt/slides/_rels/slide49.xml.rels><?xml version="1.0" encoding="UTF-8" standalone="yes"?>
<Relationships xmlns="http://schemas.openxmlformats.org/package/2006/relationships"><Relationship Id="rId3" Type="http://schemas.openxmlformats.org/officeDocument/2006/relationships/image" Target="../media/image41.jpeg"/><Relationship Id="rId2" Type="http://schemas.openxmlformats.org/officeDocument/2006/relationships/notesSlide" Target="../notesSlides/notesSlide2.xml"/><Relationship Id="rId1" Type="http://schemas.openxmlformats.org/officeDocument/2006/relationships/slideLayout" Target="../slideLayouts/slideLayout10.xml"/><Relationship Id="rId4" Type="http://schemas.openxmlformats.org/officeDocument/2006/relationships/image" Target="../media/image5.png"/></Relationships>
</file>

<file path=ppt/slides/_rels/slide50.xml.rels><?xml version="1.0" encoding="UTF-8" standalone="yes"?>
<Relationships xmlns="http://schemas.openxmlformats.org/package/2006/relationships"><Relationship Id="rId8" Type="http://schemas.openxmlformats.org/officeDocument/2006/relationships/hyperlink" Target="https://blog.innerdrive.co.uk/how-we-develop-metacognition" TargetMode="External"/><Relationship Id="rId3" Type="http://schemas.openxmlformats.org/officeDocument/2006/relationships/image" Target="../media/image41.jpeg"/><Relationship Id="rId7" Type="http://schemas.openxmlformats.org/officeDocument/2006/relationships/hyperlink" Target="https://blog.innerdrive.co.uk/4-ways-to-think-more-effectively" TargetMode="External"/><Relationship Id="rId2" Type="http://schemas.openxmlformats.org/officeDocument/2006/relationships/notesSlide" Target="../notesSlides/notesSlide3.xml"/><Relationship Id="rId1" Type="http://schemas.openxmlformats.org/officeDocument/2006/relationships/slideLayout" Target="../slideLayouts/slideLayout10.xml"/><Relationship Id="rId6" Type="http://schemas.openxmlformats.org/officeDocument/2006/relationships/hyperlink" Target="https://blog.innerdrive.co.uk/the-power-of-practice-and-effective-revision" TargetMode="External"/><Relationship Id="rId5" Type="http://schemas.openxmlformats.org/officeDocument/2006/relationships/hyperlink" Target="https://bedrocklearning.org/literacy-blogs/using-graphic-organisers-to-improve-reading-comprehension/" TargetMode="External"/><Relationship Id="rId4" Type="http://schemas.openxmlformats.org/officeDocument/2006/relationships/image" Target="../media/image5.png"/><Relationship Id="rId9" Type="http://schemas.openxmlformats.org/officeDocument/2006/relationships/hyperlink" Target="https://blog.innerdrive.co.uk/self-explanation-during-revision" TargetMode="External"/></Relationships>
</file>

<file path=ppt/slides/_rels/slide51.xml.rels><?xml version="1.0" encoding="UTF-8" standalone="yes"?>
<Relationships xmlns="http://schemas.openxmlformats.org/package/2006/relationships"><Relationship Id="rId8" Type="http://schemas.openxmlformats.org/officeDocument/2006/relationships/image" Target="../media/image45.jpg"/><Relationship Id="rId3" Type="http://schemas.openxmlformats.org/officeDocument/2006/relationships/hyperlink" Target="https://pixabay.com/en/food-breakfast-fruit-bebe-plate-3137152/" TargetMode="External"/><Relationship Id="rId7" Type="http://schemas.openxmlformats.org/officeDocument/2006/relationships/hyperlink" Target="https://smallbedroomdecorating.blogspot.com/2012/09/small-bedroom-ideas-for-couples.html" TargetMode="External"/><Relationship Id="rId12" Type="http://schemas.openxmlformats.org/officeDocument/2006/relationships/hyperlink" Target="https://danang.eregulations.org/procedure/19/18?l=en" TargetMode="External"/><Relationship Id="rId2" Type="http://schemas.openxmlformats.org/officeDocument/2006/relationships/image" Target="../media/image42.jpg"/><Relationship Id="rId1" Type="http://schemas.openxmlformats.org/officeDocument/2006/relationships/slideLayout" Target="../slideLayouts/slideLayout7.xml"/><Relationship Id="rId6" Type="http://schemas.openxmlformats.org/officeDocument/2006/relationships/image" Target="../media/image44.jpg"/><Relationship Id="rId11" Type="http://schemas.openxmlformats.org/officeDocument/2006/relationships/image" Target="../media/image46.jpg"/><Relationship Id="rId5" Type="http://schemas.openxmlformats.org/officeDocument/2006/relationships/hyperlink" Target="https://www.rawpixel.com/search/stresses?sort=popular" TargetMode="External"/><Relationship Id="rId10" Type="http://schemas.openxmlformats.org/officeDocument/2006/relationships/slide" Target="slide62.xml"/><Relationship Id="rId4" Type="http://schemas.openxmlformats.org/officeDocument/2006/relationships/image" Target="../media/image43.1"/><Relationship Id="rId9" Type="http://schemas.openxmlformats.org/officeDocument/2006/relationships/hyperlink" Target="https://taliawhyte.com/2015/01/07/the-benefits-of-meditation-for-entrepreneurs-and-everyone/" TargetMode="External"/></Relationships>
</file>

<file path=ppt/slides/_rels/slide52.xml.rels><?xml version="1.0" encoding="UTF-8" standalone="yes"?>
<Relationships xmlns="http://schemas.openxmlformats.org/package/2006/relationships"><Relationship Id="rId8" Type="http://schemas.openxmlformats.org/officeDocument/2006/relationships/slide" Target="slide58.xml"/><Relationship Id="rId13" Type="http://schemas.openxmlformats.org/officeDocument/2006/relationships/image" Target="../media/image36.png"/><Relationship Id="rId3" Type="http://schemas.openxmlformats.org/officeDocument/2006/relationships/hyperlink" Target="https://pixabay.com/en/food-breakfast-fruit-bebe-plate-3137152/" TargetMode="External"/><Relationship Id="rId7" Type="http://schemas.openxmlformats.org/officeDocument/2006/relationships/hyperlink" Target="https://smallbedroomdecorating.blogspot.com/2012/09/small-bedroom-ideas-for-couples.html" TargetMode="External"/><Relationship Id="rId12" Type="http://schemas.openxmlformats.org/officeDocument/2006/relationships/hyperlink" Target="https://danang.eregulations.org/procedure/19/18?l=en" TargetMode="External"/><Relationship Id="rId2" Type="http://schemas.openxmlformats.org/officeDocument/2006/relationships/image" Target="../media/image42.jpg"/><Relationship Id="rId16" Type="http://schemas.openxmlformats.org/officeDocument/2006/relationships/slide" Target="slide62.xml"/><Relationship Id="rId1" Type="http://schemas.openxmlformats.org/officeDocument/2006/relationships/slideLayout" Target="../slideLayouts/slideLayout7.xml"/><Relationship Id="rId6" Type="http://schemas.openxmlformats.org/officeDocument/2006/relationships/image" Target="../media/image44.jpg"/><Relationship Id="rId11" Type="http://schemas.openxmlformats.org/officeDocument/2006/relationships/image" Target="../media/image46.jpg"/><Relationship Id="rId5" Type="http://schemas.openxmlformats.org/officeDocument/2006/relationships/hyperlink" Target="https://www.rawpixel.com/search/stresses?sort=popular" TargetMode="External"/><Relationship Id="rId15" Type="http://schemas.openxmlformats.org/officeDocument/2006/relationships/image" Target="../media/image47.jpg"/><Relationship Id="rId10" Type="http://schemas.openxmlformats.org/officeDocument/2006/relationships/hyperlink" Target="https://taliawhyte.com/2015/01/07/the-benefits-of-meditation-for-entrepreneurs-and-everyone/" TargetMode="External"/><Relationship Id="rId4" Type="http://schemas.openxmlformats.org/officeDocument/2006/relationships/image" Target="../media/image43.1"/><Relationship Id="rId9" Type="http://schemas.openxmlformats.org/officeDocument/2006/relationships/image" Target="../media/image45.jpg"/><Relationship Id="rId14" Type="http://schemas.openxmlformats.org/officeDocument/2006/relationships/image" Target="../media/image37.svg"/></Relationships>
</file>

<file path=ppt/slides/_rels/slide53.xml.rels><?xml version="1.0" encoding="UTF-8" standalone="yes"?>
<Relationships xmlns="http://schemas.openxmlformats.org/package/2006/relationships"><Relationship Id="rId8" Type="http://schemas.openxmlformats.org/officeDocument/2006/relationships/hyperlink" Target="https://smallbedroomdecorating.blogspot.com/2012/09/small-bedroom-ideas-for-couples.html" TargetMode="External"/><Relationship Id="rId13" Type="http://schemas.openxmlformats.org/officeDocument/2006/relationships/image" Target="../media/image36.png"/><Relationship Id="rId3" Type="http://schemas.openxmlformats.org/officeDocument/2006/relationships/hyperlink" Target="https://pixabay.com/en/food-breakfast-fruit-bebe-plate-3137152/" TargetMode="External"/><Relationship Id="rId7" Type="http://schemas.openxmlformats.org/officeDocument/2006/relationships/image" Target="../media/image44.jpg"/><Relationship Id="rId12" Type="http://schemas.openxmlformats.org/officeDocument/2006/relationships/hyperlink" Target="https://danang.eregulations.org/procedure/19/18?l=en" TargetMode="External"/><Relationship Id="rId2" Type="http://schemas.openxmlformats.org/officeDocument/2006/relationships/image" Target="../media/image42.jpg"/><Relationship Id="rId16" Type="http://schemas.openxmlformats.org/officeDocument/2006/relationships/slide" Target="slide62.xml"/><Relationship Id="rId1" Type="http://schemas.openxmlformats.org/officeDocument/2006/relationships/slideLayout" Target="../slideLayouts/slideLayout7.xml"/><Relationship Id="rId6" Type="http://schemas.openxmlformats.org/officeDocument/2006/relationships/slide" Target="slide59.xml"/><Relationship Id="rId11" Type="http://schemas.openxmlformats.org/officeDocument/2006/relationships/image" Target="../media/image46.jpg"/><Relationship Id="rId5" Type="http://schemas.openxmlformats.org/officeDocument/2006/relationships/hyperlink" Target="https://www.rawpixel.com/search/stresses?sort=popular" TargetMode="External"/><Relationship Id="rId15" Type="http://schemas.openxmlformats.org/officeDocument/2006/relationships/image" Target="../media/image47.jpg"/><Relationship Id="rId10" Type="http://schemas.openxmlformats.org/officeDocument/2006/relationships/hyperlink" Target="https://taliawhyte.com/2015/01/07/the-benefits-of-meditation-for-entrepreneurs-and-everyone/" TargetMode="External"/><Relationship Id="rId4" Type="http://schemas.openxmlformats.org/officeDocument/2006/relationships/image" Target="../media/image43.1"/><Relationship Id="rId9" Type="http://schemas.openxmlformats.org/officeDocument/2006/relationships/image" Target="../media/image45.jpg"/><Relationship Id="rId14" Type="http://schemas.openxmlformats.org/officeDocument/2006/relationships/image" Target="../media/image37.svg"/></Relationships>
</file>

<file path=ppt/slides/_rels/slide54.xml.rels><?xml version="1.0" encoding="UTF-8" standalone="yes"?>
<Relationships xmlns="http://schemas.openxmlformats.org/package/2006/relationships"><Relationship Id="rId8" Type="http://schemas.openxmlformats.org/officeDocument/2006/relationships/hyperlink" Target="https://smallbedroomdecorating.blogspot.com/2012/09/small-bedroom-ideas-for-couples.html" TargetMode="External"/><Relationship Id="rId13" Type="http://schemas.openxmlformats.org/officeDocument/2006/relationships/image" Target="../media/image36.png"/><Relationship Id="rId3" Type="http://schemas.openxmlformats.org/officeDocument/2006/relationships/image" Target="../media/image42.jpg"/><Relationship Id="rId7" Type="http://schemas.openxmlformats.org/officeDocument/2006/relationships/image" Target="../media/image44.jpg"/><Relationship Id="rId12" Type="http://schemas.openxmlformats.org/officeDocument/2006/relationships/hyperlink" Target="https://danang.eregulations.org/procedure/19/18?l=en" TargetMode="External"/><Relationship Id="rId2" Type="http://schemas.openxmlformats.org/officeDocument/2006/relationships/slide" Target="slide60.xml"/><Relationship Id="rId1" Type="http://schemas.openxmlformats.org/officeDocument/2006/relationships/slideLayout" Target="../slideLayouts/slideLayout7.xml"/><Relationship Id="rId6" Type="http://schemas.openxmlformats.org/officeDocument/2006/relationships/hyperlink" Target="https://www.rawpixel.com/search/stresses?sort=popular" TargetMode="External"/><Relationship Id="rId11" Type="http://schemas.openxmlformats.org/officeDocument/2006/relationships/image" Target="../media/image46.jpg"/><Relationship Id="rId5" Type="http://schemas.openxmlformats.org/officeDocument/2006/relationships/image" Target="../media/image43.1"/><Relationship Id="rId15" Type="http://schemas.openxmlformats.org/officeDocument/2006/relationships/image" Target="../media/image47.jpg"/><Relationship Id="rId10" Type="http://schemas.openxmlformats.org/officeDocument/2006/relationships/hyperlink" Target="https://taliawhyte.com/2015/01/07/the-benefits-of-meditation-for-entrepreneurs-and-everyone/" TargetMode="External"/><Relationship Id="rId4" Type="http://schemas.openxmlformats.org/officeDocument/2006/relationships/hyperlink" Target="https://pixabay.com/en/food-breakfast-fruit-bebe-plate-3137152/" TargetMode="External"/><Relationship Id="rId9" Type="http://schemas.openxmlformats.org/officeDocument/2006/relationships/image" Target="../media/image45.jpg"/><Relationship Id="rId14" Type="http://schemas.openxmlformats.org/officeDocument/2006/relationships/image" Target="../media/image37.svg"/></Relationships>
</file>

<file path=ppt/slides/_rels/slide55.xml.rels><?xml version="1.0" encoding="UTF-8" standalone="yes"?>
<Relationships xmlns="http://schemas.openxmlformats.org/package/2006/relationships"><Relationship Id="rId8" Type="http://schemas.openxmlformats.org/officeDocument/2006/relationships/hyperlink" Target="https://smallbedroomdecorating.blogspot.com/2012/09/small-bedroom-ideas-for-couples.html" TargetMode="External"/><Relationship Id="rId13" Type="http://schemas.openxmlformats.org/officeDocument/2006/relationships/image" Target="../media/image47.jpg"/><Relationship Id="rId3" Type="http://schemas.openxmlformats.org/officeDocument/2006/relationships/hyperlink" Target="https://pixabay.com/en/food-breakfast-fruit-bebe-plate-3137152/" TargetMode="External"/><Relationship Id="rId7" Type="http://schemas.openxmlformats.org/officeDocument/2006/relationships/image" Target="../media/image44.jpg"/><Relationship Id="rId12" Type="http://schemas.openxmlformats.org/officeDocument/2006/relationships/hyperlink" Target="https://danang.eregulations.org/procedure/19/18?l=en" TargetMode="External"/><Relationship Id="rId2" Type="http://schemas.openxmlformats.org/officeDocument/2006/relationships/image" Target="../media/image42.jpg"/><Relationship Id="rId1" Type="http://schemas.openxmlformats.org/officeDocument/2006/relationships/slideLayout" Target="../slideLayouts/slideLayout7.xml"/><Relationship Id="rId6" Type="http://schemas.openxmlformats.org/officeDocument/2006/relationships/hyperlink" Target="https://www.rawpixel.com/search/stresses?sort=popular" TargetMode="External"/><Relationship Id="rId11" Type="http://schemas.openxmlformats.org/officeDocument/2006/relationships/image" Target="../media/image46.jpg"/><Relationship Id="rId5" Type="http://schemas.openxmlformats.org/officeDocument/2006/relationships/image" Target="../media/image43.1"/><Relationship Id="rId15" Type="http://schemas.openxmlformats.org/officeDocument/2006/relationships/image" Target="../media/image37.svg"/><Relationship Id="rId10" Type="http://schemas.openxmlformats.org/officeDocument/2006/relationships/hyperlink" Target="https://taliawhyte.com/2015/01/07/the-benefits-of-meditation-for-entrepreneurs-and-everyone/" TargetMode="External"/><Relationship Id="rId4" Type="http://schemas.openxmlformats.org/officeDocument/2006/relationships/slide" Target="slide61.xml"/><Relationship Id="rId9" Type="http://schemas.openxmlformats.org/officeDocument/2006/relationships/image" Target="../media/image45.jpg"/><Relationship Id="rId14" Type="http://schemas.openxmlformats.org/officeDocument/2006/relationships/image" Target="../media/image36.png"/></Relationships>
</file>

<file path=ppt/slides/_rels/slide56.xml.rels><?xml version="1.0" encoding="UTF-8" standalone="yes"?>
<Relationships xmlns="http://schemas.openxmlformats.org/package/2006/relationships"><Relationship Id="rId8" Type="http://schemas.openxmlformats.org/officeDocument/2006/relationships/image" Target="../media/image45.jpg"/><Relationship Id="rId13" Type="http://schemas.openxmlformats.org/officeDocument/2006/relationships/slide" Target="slide62.xml"/><Relationship Id="rId3" Type="http://schemas.openxmlformats.org/officeDocument/2006/relationships/hyperlink" Target="https://pixabay.com/en/food-breakfast-fruit-bebe-plate-3137152/" TargetMode="External"/><Relationship Id="rId7" Type="http://schemas.openxmlformats.org/officeDocument/2006/relationships/hyperlink" Target="https://smallbedroomdecorating.blogspot.com/2012/09/small-bedroom-ideas-for-couples.html" TargetMode="External"/><Relationship Id="rId12" Type="http://schemas.openxmlformats.org/officeDocument/2006/relationships/image" Target="../media/image47.jpg"/><Relationship Id="rId2" Type="http://schemas.openxmlformats.org/officeDocument/2006/relationships/image" Target="../media/image42.jpg"/><Relationship Id="rId1" Type="http://schemas.openxmlformats.org/officeDocument/2006/relationships/slideLayout" Target="../slideLayouts/slideLayout7.xml"/><Relationship Id="rId6" Type="http://schemas.openxmlformats.org/officeDocument/2006/relationships/image" Target="../media/image44.jpg"/><Relationship Id="rId11" Type="http://schemas.openxmlformats.org/officeDocument/2006/relationships/hyperlink" Target="https://danang.eregulations.org/procedure/19/18?l=en" TargetMode="External"/><Relationship Id="rId5" Type="http://schemas.openxmlformats.org/officeDocument/2006/relationships/hyperlink" Target="https://www.rawpixel.com/search/stresses?sort=popular" TargetMode="External"/><Relationship Id="rId15" Type="http://schemas.openxmlformats.org/officeDocument/2006/relationships/image" Target="../media/image37.svg"/><Relationship Id="rId10" Type="http://schemas.openxmlformats.org/officeDocument/2006/relationships/image" Target="../media/image46.jpg"/><Relationship Id="rId4" Type="http://schemas.openxmlformats.org/officeDocument/2006/relationships/image" Target="../media/image43.1"/><Relationship Id="rId9" Type="http://schemas.openxmlformats.org/officeDocument/2006/relationships/hyperlink" Target="https://taliawhyte.com/2015/01/07/the-benefits-of-meditation-for-entrepreneurs-and-everyone/" TargetMode="External"/><Relationship Id="rId14" Type="http://schemas.openxmlformats.org/officeDocument/2006/relationships/image" Target="../media/image36.png"/></Relationships>
</file>

<file path=ppt/slides/_rels/slide57.xml.rels><?xml version="1.0" encoding="UTF-8" standalone="yes"?>
<Relationships xmlns="http://schemas.openxmlformats.org/package/2006/relationships"><Relationship Id="rId8" Type="http://schemas.openxmlformats.org/officeDocument/2006/relationships/image" Target="../media/image45.jpg"/><Relationship Id="rId13" Type="http://schemas.openxmlformats.org/officeDocument/2006/relationships/hyperlink" Target="https://danang.eregulations.org/procedure/19/18?l=en" TargetMode="External"/><Relationship Id="rId3" Type="http://schemas.openxmlformats.org/officeDocument/2006/relationships/hyperlink" Target="https://pixabay.com/en/food-breakfast-fruit-bebe-plate-3137152/" TargetMode="External"/><Relationship Id="rId7" Type="http://schemas.openxmlformats.org/officeDocument/2006/relationships/hyperlink" Target="https://smallbedroomdecorating.blogspot.com/2012/09/small-bedroom-ideas-for-couples.html" TargetMode="External"/><Relationship Id="rId12" Type="http://schemas.openxmlformats.org/officeDocument/2006/relationships/image" Target="../media/image46.jpg"/><Relationship Id="rId2" Type="http://schemas.openxmlformats.org/officeDocument/2006/relationships/image" Target="../media/image42.jpg"/><Relationship Id="rId1" Type="http://schemas.openxmlformats.org/officeDocument/2006/relationships/slideLayout" Target="../slideLayouts/slideLayout7.xml"/><Relationship Id="rId6" Type="http://schemas.openxmlformats.org/officeDocument/2006/relationships/image" Target="../media/image44.jpg"/><Relationship Id="rId11" Type="http://schemas.openxmlformats.org/officeDocument/2006/relationships/image" Target="../media/image47.jpg"/><Relationship Id="rId5" Type="http://schemas.openxmlformats.org/officeDocument/2006/relationships/hyperlink" Target="https://www.rawpixel.com/search/stresses?sort=popular" TargetMode="External"/><Relationship Id="rId15" Type="http://schemas.openxmlformats.org/officeDocument/2006/relationships/image" Target="../media/image37.svg"/><Relationship Id="rId10" Type="http://schemas.openxmlformats.org/officeDocument/2006/relationships/slide" Target="slide63.xml"/><Relationship Id="rId4" Type="http://schemas.openxmlformats.org/officeDocument/2006/relationships/image" Target="../media/image43.1"/><Relationship Id="rId9" Type="http://schemas.openxmlformats.org/officeDocument/2006/relationships/hyperlink" Target="https://taliawhyte.com/2015/01/07/the-benefits-of-meditation-for-entrepreneurs-and-everyone/" TargetMode="External"/><Relationship Id="rId14" Type="http://schemas.openxmlformats.org/officeDocument/2006/relationships/image" Target="../media/image36.png"/></Relationships>
</file>

<file path=ppt/slides/_rels/slide58.xml.rels><?xml version="1.0" encoding="UTF-8" standalone="yes"?>
<Relationships xmlns="http://schemas.openxmlformats.org/package/2006/relationships"><Relationship Id="rId3" Type="http://schemas.openxmlformats.org/officeDocument/2006/relationships/hyperlink" Target="https://taliawhyte.com/2015/01/07/the-benefits-of-meditation-for-entrepreneurs-and-everyone/" TargetMode="External"/><Relationship Id="rId2" Type="http://schemas.openxmlformats.org/officeDocument/2006/relationships/image" Target="../media/image45.jpg"/><Relationship Id="rId1" Type="http://schemas.openxmlformats.org/officeDocument/2006/relationships/slideLayout" Target="../slideLayouts/slideLayout7.xml"/><Relationship Id="rId6" Type="http://schemas.openxmlformats.org/officeDocument/2006/relationships/image" Target="../media/image37.svg"/><Relationship Id="rId5" Type="http://schemas.openxmlformats.org/officeDocument/2006/relationships/image" Target="../media/image36.png"/><Relationship Id="rId4" Type="http://schemas.openxmlformats.org/officeDocument/2006/relationships/slide" Target="slide52.xml"/></Relationships>
</file>

<file path=ppt/slides/_rels/slide59.xml.rels><?xml version="1.0" encoding="UTF-8" standalone="yes"?>
<Relationships xmlns="http://schemas.openxmlformats.org/package/2006/relationships"><Relationship Id="rId8" Type="http://schemas.openxmlformats.org/officeDocument/2006/relationships/image" Target="../media/image36.png"/><Relationship Id="rId3" Type="http://schemas.openxmlformats.org/officeDocument/2006/relationships/hyperlink" Target="https://smallbedroomdecorating.blogspot.com/2012/09/small-bedroom-ideas-for-couples.html" TargetMode="External"/><Relationship Id="rId7" Type="http://schemas.openxmlformats.org/officeDocument/2006/relationships/slide" Target="slide53.xml"/><Relationship Id="rId2" Type="http://schemas.openxmlformats.org/officeDocument/2006/relationships/image" Target="../media/image44.jpg"/><Relationship Id="rId1" Type="http://schemas.openxmlformats.org/officeDocument/2006/relationships/slideLayout" Target="../slideLayouts/slideLayout7.xml"/><Relationship Id="rId6" Type="http://schemas.openxmlformats.org/officeDocument/2006/relationships/hyperlink" Target="https://blog.innerdrive.co.uk/eight-hour-sleep-challenge-for-better-grades" TargetMode="External"/><Relationship Id="rId5" Type="http://schemas.openxmlformats.org/officeDocument/2006/relationships/hyperlink" Target="https://www.bbc.co.uk/news/science-environment-37312225" TargetMode="External"/><Relationship Id="rId4" Type="http://schemas.openxmlformats.org/officeDocument/2006/relationships/hyperlink" Target="https://www.bbc.co.uk/news/health-27695144" TargetMode="External"/><Relationship Id="rId9" Type="http://schemas.openxmlformats.org/officeDocument/2006/relationships/image" Target="../media/image37.svg"/></Relationships>
</file>

<file path=ppt/slides/_rels/slide60.xml.rels><?xml version="1.0" encoding="UTF-8" standalone="yes"?>
<Relationships xmlns="http://schemas.openxmlformats.org/package/2006/relationships"><Relationship Id="rId8" Type="http://schemas.openxmlformats.org/officeDocument/2006/relationships/slide" Target="slide54.xml"/><Relationship Id="rId3" Type="http://schemas.openxmlformats.org/officeDocument/2006/relationships/hyperlink" Target="https://pixabay.com/en/food-breakfast-fruit-bebe-plate-3137152/" TargetMode="External"/><Relationship Id="rId7" Type="http://schemas.openxmlformats.org/officeDocument/2006/relationships/hyperlink" Target="https://www.sciencedirect.com/science/article/pii/S0195666303001314" TargetMode="External"/><Relationship Id="rId2" Type="http://schemas.openxmlformats.org/officeDocument/2006/relationships/image" Target="../media/image42.jpg"/><Relationship Id="rId1" Type="http://schemas.openxmlformats.org/officeDocument/2006/relationships/slideLayout" Target="../slideLayouts/slideLayout7.xml"/><Relationship Id="rId6" Type="http://schemas.openxmlformats.org/officeDocument/2006/relationships/hyperlink" Target="https://blog.innerdrive.co.uk/the-7-psychological-benefits-of-students-eating-breakfast" TargetMode="External"/><Relationship Id="rId5" Type="http://schemas.openxmlformats.org/officeDocument/2006/relationships/hyperlink" Target="https://publications.aap.org/pediatrics/article-abstract/121/3/e638/72830/Breakfast-Eating-and-Weight-Change-in-a-5-Year" TargetMode="External"/><Relationship Id="rId10" Type="http://schemas.openxmlformats.org/officeDocument/2006/relationships/image" Target="../media/image37.svg"/><Relationship Id="rId4" Type="http://schemas.openxmlformats.org/officeDocument/2006/relationships/hyperlink" Target="https://www.theguardian.com/society/2021/sep/27/five-a-day-children-healthy-diet-best-mental-health-study" TargetMode="External"/><Relationship Id="rId9" Type="http://schemas.openxmlformats.org/officeDocument/2006/relationships/image" Target="../media/image36.png"/></Relationships>
</file>

<file path=ppt/slides/_rels/slide61.xml.rels><?xml version="1.0" encoding="UTF-8" standalone="yes"?>
<Relationships xmlns="http://schemas.openxmlformats.org/package/2006/relationships"><Relationship Id="rId8" Type="http://schemas.openxmlformats.org/officeDocument/2006/relationships/hyperlink" Target="https://www.innerdrive.co.uk/guides/mobile-phone-management/" TargetMode="External"/><Relationship Id="rId3" Type="http://schemas.openxmlformats.org/officeDocument/2006/relationships/hyperlink" Target="https://www.rawpixel.com/search/stresses?sort=popular" TargetMode="External"/><Relationship Id="rId7" Type="http://schemas.openxmlformats.org/officeDocument/2006/relationships/hyperlink" Target="https://www.apa.org/pubs/journals/releases/xhp274763.pdf" TargetMode="External"/><Relationship Id="rId2" Type="http://schemas.openxmlformats.org/officeDocument/2006/relationships/image" Target="../media/image43.1"/><Relationship Id="rId1" Type="http://schemas.openxmlformats.org/officeDocument/2006/relationships/slideLayout" Target="../slideLayouts/slideLayout7.xml"/><Relationship Id="rId6" Type="http://schemas.openxmlformats.org/officeDocument/2006/relationships/hyperlink" Target="https://psycnet.apa.org/record/2013-00033-001" TargetMode="External"/><Relationship Id="rId11" Type="http://schemas.openxmlformats.org/officeDocument/2006/relationships/image" Target="../media/image37.svg"/><Relationship Id="rId5" Type="http://schemas.openxmlformats.org/officeDocument/2006/relationships/hyperlink" Target="https://psycnet.apa.org/record/2014-52302-001" TargetMode="External"/><Relationship Id="rId10" Type="http://schemas.openxmlformats.org/officeDocument/2006/relationships/image" Target="../media/image36.png"/><Relationship Id="rId4" Type="http://schemas.openxmlformats.org/officeDocument/2006/relationships/hyperlink" Target="https://blog.innerdrive.co.uk/multitasking-is-a-myth" TargetMode="External"/><Relationship Id="rId9" Type="http://schemas.openxmlformats.org/officeDocument/2006/relationships/slide" Target="slide55.xml"/></Relationships>
</file>

<file path=ppt/slides/_rels/slide62.xml.rels><?xml version="1.0" encoding="UTF-8" standalone="yes"?>
<Relationships xmlns="http://schemas.openxmlformats.org/package/2006/relationships"><Relationship Id="rId8" Type="http://schemas.openxmlformats.org/officeDocument/2006/relationships/image" Target="../media/image36.png"/><Relationship Id="rId3" Type="http://schemas.openxmlformats.org/officeDocument/2006/relationships/hyperlink" Target="https://danang.eregulations.org/procedure/19/18?l=en" TargetMode="External"/><Relationship Id="rId7" Type="http://schemas.openxmlformats.org/officeDocument/2006/relationships/slide" Target="slide56.xml"/><Relationship Id="rId2" Type="http://schemas.openxmlformats.org/officeDocument/2006/relationships/image" Target="../media/image46.jpg"/><Relationship Id="rId1" Type="http://schemas.openxmlformats.org/officeDocument/2006/relationships/slideLayout" Target="../slideLayouts/slideLayout7.xml"/><Relationship Id="rId6" Type="http://schemas.openxmlformats.org/officeDocument/2006/relationships/hyperlink" Target="https://blog.innerdrive.co.uk/a-to-z-cognitive-psychology-terms" TargetMode="External"/><Relationship Id="rId5" Type="http://schemas.openxmlformats.org/officeDocument/2006/relationships/hyperlink" Target="https://blog.innerdrive.co.uk/overcome-procrastination" TargetMode="External"/><Relationship Id="rId4" Type="http://schemas.openxmlformats.org/officeDocument/2006/relationships/hyperlink" Target="https://blog.innerdrive.co.uk/why-do-we-procrastinate-part-1" TargetMode="External"/><Relationship Id="rId9" Type="http://schemas.openxmlformats.org/officeDocument/2006/relationships/image" Target="../media/image37.svg"/></Relationships>
</file>

<file path=ppt/slides/_rels/slide63.xml.rels><?xml version="1.0" encoding="UTF-8" standalone="yes"?>
<Relationships xmlns="http://schemas.openxmlformats.org/package/2006/relationships"><Relationship Id="rId3" Type="http://schemas.openxmlformats.org/officeDocument/2006/relationships/slide" Target="slide58.xml"/><Relationship Id="rId2" Type="http://schemas.openxmlformats.org/officeDocument/2006/relationships/image" Target="../media/image47.jpg"/><Relationship Id="rId1" Type="http://schemas.openxmlformats.org/officeDocument/2006/relationships/slideLayout" Target="../slideLayouts/slideLayout7.xml"/><Relationship Id="rId5" Type="http://schemas.openxmlformats.org/officeDocument/2006/relationships/image" Target="../media/image37.svg"/><Relationship Id="rId4" Type="http://schemas.openxmlformats.org/officeDocument/2006/relationships/image" Target="../media/image36.png"/></Relationships>
</file>

<file path=ppt/slides/slide1.xml><?xml version="1.0" encoding="utf-8"?>
<p:sld xmlns:a="http://schemas.openxmlformats.org/drawingml/2006/main" xmlns:r="http://schemas.openxmlformats.org/officeDocument/2006/relationships" xmlns:p="http://schemas.openxmlformats.org/presentationml/2006/main">
  <p:cSld>
    <p:bg>
      <p:bgPr>
        <a:blipFill>
          <a:blip r:embed="rId3" cstate="email">
            <a:duotone>
              <a:schemeClr val="bg2">
                <a:shade val="48000"/>
                <a:hueMod val="106000"/>
                <a:satMod val="140000"/>
                <a:lumMod val="42000"/>
              </a:schemeClr>
              <a:schemeClr val="bg2">
                <a:tint val="98000"/>
                <a:hueMod val="92000"/>
                <a:satMod val="220000"/>
                <a:lumMod val="90000"/>
              </a:schemeClr>
            </a:duotone>
            <a:extLst>
              <a:ext uri="{28A0092B-C50C-407E-A947-70E740481C1C}">
                <a14:useLocalDpi xmlns:a14="http://schemas.microsoft.com/office/drawing/2010/main"/>
              </a:ext>
            </a:extLst>
          </a:blip>
          <a:stretch/>
        </a:blipFill>
        <a:effectLst/>
      </p:bgPr>
    </p:bg>
    <p:spTree>
      <p:nvGrpSpPr>
        <p:cNvPr id="1" name=""/>
        <p:cNvGrpSpPr/>
        <p:nvPr/>
      </p:nvGrpSpPr>
      <p:grpSpPr>
        <a:xfrm>
          <a:off x="0" y="0"/>
          <a:ext cx="0" cy="0"/>
          <a:chOff x="0" y="0"/>
          <a:chExt cx="0" cy="0"/>
        </a:xfrm>
      </p:grpSpPr>
      <p:grpSp>
        <p:nvGrpSpPr>
          <p:cNvPr id="10" name="Group 9">
            <a:extLst>
              <a:ext uri="{FF2B5EF4-FFF2-40B4-BE49-F238E27FC236}">
                <a16:creationId xmlns:a16="http://schemas.microsoft.com/office/drawing/2014/main" id="{788D5DFD-FA42-4EB0-B24E-4180C0CC5A0F}"/>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1"/>
            <a:ext cx="12192003" cy="6858001"/>
            <a:chOff x="0" y="-1"/>
            <a:chExt cx="12192003" cy="6858001"/>
          </a:xfrm>
        </p:grpSpPr>
        <p:sp useBgFill="1">
          <p:nvSpPr>
            <p:cNvPr id="11" name="Rectangle 10">
              <a:extLst>
                <a:ext uri="{FF2B5EF4-FFF2-40B4-BE49-F238E27FC236}">
                  <a16:creationId xmlns:a16="http://schemas.microsoft.com/office/drawing/2014/main" id="{CC864817-5955-484B-9D1F-9BC8DB7398D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 y="-1"/>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a:p>
          </p:txBody>
        </p:sp>
        <p:pic>
          <p:nvPicPr>
            <p:cNvPr id="12" name="Picture 2">
              <a:extLst>
                <a:ext uri="{FF2B5EF4-FFF2-40B4-BE49-F238E27FC236}">
                  <a16:creationId xmlns:a16="http://schemas.microsoft.com/office/drawing/2014/main" id="{280C083F-71A6-4E55-AE35-586518FE29BC}"/>
                </a:ext>
                <a:ext uri="{C183D7F6-B498-43B3-948B-1728B52AA6E4}">
                  <adec:decorative xmlns:adec="http://schemas.microsoft.com/office/drawing/2017/decorative" val="1"/>
                </a:ext>
              </a:extLst>
            </p:cNvPr>
            <p:cNvPicPr>
              <a:picLocks noChangeAspect="1" noChangeArrowheads="1"/>
            </p:cNvPicPr>
            <p:nvPr>
              <p:extLst>
                <p:ext uri="{386F3935-93C4-4BCD-93E2-E3B085C9AB24}">
                  <p16:designElem xmlns:p16="http://schemas.microsoft.com/office/powerpoint/2015/main" val="1"/>
                </p:ext>
              </p:extLst>
            </p:nvPr>
          </p:nvPicPr>
          <p:blipFill>
            <a:blip r:embed="rId4" cstate="email">
              <a:alphaModFix amt="30000"/>
              <a:duotone>
                <a:prstClr val="black"/>
                <a:schemeClr val="tx2">
                  <a:tint val="45000"/>
                  <a:satMod val="400000"/>
                </a:schemeClr>
              </a:duotone>
              <a:extLst>
                <a:ext uri="{28A0092B-C50C-407E-A947-70E740481C1C}">
                  <a14:useLocalDpi xmlns:a14="http://schemas.microsoft.com/office/drawing/2010/main"/>
                </a:ext>
              </a:extLst>
            </a:blip>
            <a:srcRect/>
            <a:stretch>
              <a:fillRect/>
            </a:stretch>
          </p:blipFill>
          <p:spPr bwMode="auto">
            <a:xfrm>
              <a:off x="0" y="-1"/>
              <a:ext cx="12192003" cy="6858001"/>
            </a:xfrm>
            <a:prstGeom prst="rect">
              <a:avLst/>
            </a:prstGeom>
            <a:noFill/>
            <a:extLst>
              <a:ext uri="{909E8E84-426E-40dd-AFC4-6F175D3DCCD1}">
                <a14:hiddenFill xmlns="" xmlns:a14="http://schemas.microsoft.com/office/drawing/2010/main" xmlns:a16="http://schemas.microsoft.com/office/drawing/2014/main" xmlns:p14="http://schemas.microsoft.com/office/powerpoint/2010/main">
                  <a:solidFill>
                    <a:srgbClr val="FFFFFF"/>
                  </a:solidFill>
                </a14:hiddenFill>
              </a:ext>
            </a:extLst>
          </p:spPr>
        </p:pic>
      </p:grpSp>
      <p:pic>
        <p:nvPicPr>
          <p:cNvPr id="5" name="Picture 4" descr="Lightbulb">
            <a:extLst>
              <a:ext uri="{FF2B5EF4-FFF2-40B4-BE49-F238E27FC236}">
                <a16:creationId xmlns:a16="http://schemas.microsoft.com/office/drawing/2014/main" id="{AC06F95D-BA5D-4DEE-93EF-3FE3173D13FF}"/>
              </a:ext>
            </a:extLst>
          </p:cNvPr>
          <p:cNvPicPr>
            <a:picLocks noChangeAspect="1"/>
          </p:cNvPicPr>
          <p:nvPr/>
        </p:nvPicPr>
        <p:blipFill rotWithShape="1">
          <a:blip r:embed="rId5" cstate="email">
            <a:alphaModFix/>
            <a:extLst>
              <a:ext uri="{28A0092B-C50C-407E-A947-70E740481C1C}">
                <a14:useLocalDpi xmlns:a14="http://schemas.microsoft.com/office/drawing/2010/main"/>
              </a:ext>
            </a:extLst>
          </a:blip>
          <a:srcRect/>
          <a:stretch/>
        </p:blipFill>
        <p:spPr>
          <a:xfrm>
            <a:off x="3611" y="10"/>
            <a:ext cx="12188389" cy="6857990"/>
          </a:xfrm>
          <a:prstGeom prst="rect">
            <a:avLst/>
          </a:prstGeom>
        </p:spPr>
      </p:pic>
      <p:grpSp>
        <p:nvGrpSpPr>
          <p:cNvPr id="14" name="Group 13">
            <a:extLst>
              <a:ext uri="{FF2B5EF4-FFF2-40B4-BE49-F238E27FC236}">
                <a16:creationId xmlns:a16="http://schemas.microsoft.com/office/drawing/2014/main" id="{D44056DF-7985-4692-968A-466E9E6AF76A}"/>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605895" y="2235200"/>
            <a:ext cx="10982062" cy="2396067"/>
            <a:chOff x="605895" y="2235200"/>
            <a:chExt cx="10982062" cy="2396067"/>
          </a:xfrm>
        </p:grpSpPr>
        <p:sp>
          <p:nvSpPr>
            <p:cNvPr id="15" name="Round Diagonal Corner Rectangle 7">
              <a:extLst>
                <a:ext uri="{FF2B5EF4-FFF2-40B4-BE49-F238E27FC236}">
                  <a16:creationId xmlns:a16="http://schemas.microsoft.com/office/drawing/2014/main" id="{B414A174-532A-4602-934F-9858D1D8680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2582333" y="2235200"/>
              <a:ext cx="7027334" cy="2396067"/>
            </a:xfrm>
            <a:prstGeom prst="round2DiagRect">
              <a:avLst>
                <a:gd name="adj1" fmla="val 9246"/>
                <a:gd name="adj2" fmla="val 0"/>
              </a:avLst>
            </a:prstGeom>
            <a:solidFill>
              <a:schemeClr val="bg1">
                <a:alpha val="80000"/>
              </a:schemeClr>
            </a:solidFill>
            <a:ln w="19050" cap="sq">
              <a:solidFill>
                <a:schemeClr val="tx2">
                  <a:alpha val="60000"/>
                </a:schemeClr>
              </a:solidFill>
              <a:miter lim="800000"/>
            </a:ln>
            <a:effectLst>
              <a:outerShdw blurRad="88900" dist="38100" dir="5400000" algn="t" rotWithShape="0">
                <a:prstClr val="black">
                  <a:alpha val="40000"/>
                </a:prstClr>
              </a:outerShdw>
            </a:effectLst>
          </p:spPr>
          <p:style>
            <a:lnRef idx="1">
              <a:schemeClr val="accent1"/>
            </a:lnRef>
            <a:fillRef idx="3">
              <a:schemeClr val="accent1"/>
            </a:fillRef>
            <a:effectRef idx="2">
              <a:schemeClr val="accent1"/>
            </a:effectRef>
            <a:fontRef idx="minor">
              <a:schemeClr val="lt1"/>
            </a:fontRef>
          </p:style>
          <p:txBody>
            <a:bodyPr rtlCol="0" anchor="ctr"/>
            <a:lstStyle/>
            <a:p>
              <a:pPr algn="ctr" rtl="0"/>
              <a:endParaRPr lang="en-GB"/>
            </a:p>
          </p:txBody>
        </p:sp>
        <p:grpSp>
          <p:nvGrpSpPr>
            <p:cNvPr id="16" name="Group 15">
              <a:extLst>
                <a:ext uri="{FF2B5EF4-FFF2-40B4-BE49-F238E27FC236}">
                  <a16:creationId xmlns:a16="http://schemas.microsoft.com/office/drawing/2014/main" id="{940B0C0C-7F94-4725-8108-62B3B7A5AE70}"/>
                </a:ext>
                <a:ext uri="{C183D7F6-B498-43B3-948B-1728B52AA6E4}">
                  <adec:decorative xmlns:adec="http://schemas.microsoft.com/office/drawing/2017/decorative" val="1"/>
                </a:ext>
              </a:extLst>
            </p:cNvPr>
            <p:cNvGrpSpPr/>
            <p:nvPr>
              <p:extLst>
                <p:ext uri="{386F3935-93C4-4BCD-93E2-E3B085C9AB24}">
                  <p16:designElem xmlns:p16="http://schemas.microsoft.com/office/powerpoint/2015/main" val="1"/>
                </p:ext>
              </p:extLst>
            </p:nvPr>
          </p:nvGrpSpPr>
          <p:grpSpPr>
            <a:xfrm>
              <a:off x="605895" y="2900097"/>
              <a:ext cx="10982062" cy="1211524"/>
              <a:chOff x="605895" y="2900097"/>
              <a:chExt cx="10982062" cy="1211524"/>
            </a:xfrm>
          </p:grpSpPr>
          <p:sp>
            <p:nvSpPr>
              <p:cNvPr id="17" name="Freeform 32">
                <a:extLst>
                  <a:ext uri="{FF2B5EF4-FFF2-40B4-BE49-F238E27FC236}">
                    <a16:creationId xmlns:a16="http://schemas.microsoft.com/office/drawing/2014/main" id="{367EAC5B-1891-480A-A3AD-B9F6A88FAC5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rot="5400000" flipV="1">
                <a:off x="9653587" y="3379784"/>
                <a:ext cx="417513" cy="512763"/>
              </a:xfrm>
              <a:custGeom>
                <a:avLst/>
                <a:gdLst/>
                <a:ahLst/>
                <a:cxnLst/>
                <a:rect l="0" t="0" r="r" b="b"/>
                <a:pathLst>
                  <a:path w="263" h="323">
                    <a:moveTo>
                      <a:pt x="12" y="323"/>
                    </a:moveTo>
                    <a:lnTo>
                      <a:pt x="0" y="314"/>
                    </a:lnTo>
                    <a:lnTo>
                      <a:pt x="203" y="108"/>
                    </a:lnTo>
                    <a:lnTo>
                      <a:pt x="248" y="0"/>
                    </a:lnTo>
                    <a:lnTo>
                      <a:pt x="263" y="6"/>
                    </a:lnTo>
                    <a:lnTo>
                      <a:pt x="218" y="117"/>
                    </a:lnTo>
                    <a:lnTo>
                      <a:pt x="218" y="117"/>
                    </a:lnTo>
                    <a:lnTo>
                      <a:pt x="12" y="323"/>
                    </a:lnTo>
                    <a:close/>
                  </a:path>
                </a:pathLst>
              </a:custGeom>
              <a:solidFill>
                <a:schemeClr val="tx2">
                  <a:alpha val="60000"/>
                </a:schemeClr>
              </a:solidFill>
              <a:ln>
                <a:noFill/>
              </a:ln>
              <a:effectLst>
                <a:outerShdw blurRad="50800" dist="38100" dir="2700000" algn="tl" rotWithShape="0">
                  <a:srgbClr val="000000">
                    <a:alpha val="58000"/>
                  </a:srgbClr>
                </a:outerShdw>
              </a:effectLst>
            </p:spPr>
          </p:sp>
          <p:sp>
            <p:nvSpPr>
              <p:cNvPr id="18" name="Freeform 33">
                <a:extLst>
                  <a:ext uri="{FF2B5EF4-FFF2-40B4-BE49-F238E27FC236}">
                    <a16:creationId xmlns:a16="http://schemas.microsoft.com/office/drawing/2014/main" id="{E33FF633-15BA-464F-8F5B-26C56665F795}"/>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rot="5400000" flipV="1">
                <a:off x="10078244" y="3310728"/>
                <a:ext cx="157163" cy="152400"/>
              </a:xfrm>
              <a:custGeom>
                <a:avLst/>
                <a:gdLst/>
                <a:ahLst/>
                <a:cxnLst/>
                <a:rect l="0" t="0" r="r" b="b"/>
                <a:pathLst>
                  <a:path w="33" h="32">
                    <a:moveTo>
                      <a:pt x="17" y="32"/>
                    </a:moveTo>
                    <a:cubicBezTo>
                      <a:pt x="13" y="32"/>
                      <a:pt x="9" y="30"/>
                      <a:pt x="6" y="27"/>
                    </a:cubicBezTo>
                    <a:cubicBezTo>
                      <a:pt x="0" y="21"/>
                      <a:pt x="0" y="11"/>
                      <a:pt x="6" y="5"/>
                    </a:cubicBezTo>
                    <a:cubicBezTo>
                      <a:pt x="9" y="2"/>
                      <a:pt x="13" y="0"/>
                      <a:pt x="17" y="0"/>
                    </a:cubicBezTo>
                    <a:cubicBezTo>
                      <a:pt x="21" y="0"/>
                      <a:pt x="25" y="2"/>
                      <a:pt x="28" y="5"/>
                    </a:cubicBezTo>
                    <a:cubicBezTo>
                      <a:pt x="31" y="8"/>
                      <a:pt x="33" y="12"/>
                      <a:pt x="33" y="16"/>
                    </a:cubicBezTo>
                    <a:cubicBezTo>
                      <a:pt x="33" y="20"/>
                      <a:pt x="31" y="24"/>
                      <a:pt x="28" y="27"/>
                    </a:cubicBezTo>
                    <a:cubicBezTo>
                      <a:pt x="25" y="30"/>
                      <a:pt x="21" y="32"/>
                      <a:pt x="17" y="32"/>
                    </a:cubicBezTo>
                    <a:close/>
                    <a:moveTo>
                      <a:pt x="17" y="4"/>
                    </a:moveTo>
                    <a:cubicBezTo>
                      <a:pt x="14" y="4"/>
                      <a:pt x="11" y="6"/>
                      <a:pt x="9" y="8"/>
                    </a:cubicBezTo>
                    <a:cubicBezTo>
                      <a:pt x="4" y="12"/>
                      <a:pt x="4" y="20"/>
                      <a:pt x="9" y="24"/>
                    </a:cubicBezTo>
                    <a:cubicBezTo>
                      <a:pt x="11" y="27"/>
                      <a:pt x="14" y="28"/>
                      <a:pt x="17" y="28"/>
                    </a:cubicBezTo>
                    <a:cubicBezTo>
                      <a:pt x="20" y="28"/>
                      <a:pt x="23" y="27"/>
                      <a:pt x="26" y="24"/>
                    </a:cubicBezTo>
                    <a:cubicBezTo>
                      <a:pt x="30" y="20"/>
                      <a:pt x="30" y="12"/>
                      <a:pt x="26" y="8"/>
                    </a:cubicBezTo>
                    <a:cubicBezTo>
                      <a:pt x="23" y="6"/>
                      <a:pt x="20" y="4"/>
                      <a:pt x="17" y="4"/>
                    </a:cubicBezTo>
                    <a:close/>
                  </a:path>
                </a:pathLst>
              </a:custGeom>
              <a:solidFill>
                <a:schemeClr val="tx2">
                  <a:alpha val="60000"/>
                </a:schemeClr>
              </a:solidFill>
              <a:ln>
                <a:noFill/>
              </a:ln>
              <a:effectLst>
                <a:outerShdw blurRad="50800" dist="38100" dir="2700000" algn="tl" rotWithShape="0">
                  <a:srgbClr val="000000">
                    <a:alpha val="58000"/>
                  </a:srgbClr>
                </a:outerShdw>
              </a:effectLst>
            </p:spPr>
          </p:sp>
          <p:sp>
            <p:nvSpPr>
              <p:cNvPr id="19" name="Freeform 34">
                <a:extLst>
                  <a:ext uri="{FF2B5EF4-FFF2-40B4-BE49-F238E27FC236}">
                    <a16:creationId xmlns:a16="http://schemas.microsoft.com/office/drawing/2014/main" id="{0C949DF6-E66B-4DB8-AB52-30CA781B4834}"/>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rot="5400000" flipV="1">
                <a:off x="11146631" y="3574253"/>
                <a:ext cx="188913"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solidFill>
                <a:schemeClr val="tx2">
                  <a:alpha val="60000"/>
                </a:schemeClr>
              </a:solidFill>
              <a:ln>
                <a:noFill/>
              </a:ln>
              <a:effectLst>
                <a:outerShdw blurRad="50800" dist="38100" dir="2700000" algn="tl" rotWithShape="0">
                  <a:srgbClr val="000000">
                    <a:alpha val="58000"/>
                  </a:srgbClr>
                </a:outerShdw>
              </a:effectLst>
            </p:spPr>
          </p:sp>
          <p:sp>
            <p:nvSpPr>
              <p:cNvPr id="20" name="Freeform 37">
                <a:extLst>
                  <a:ext uri="{FF2B5EF4-FFF2-40B4-BE49-F238E27FC236}">
                    <a16:creationId xmlns:a16="http://schemas.microsoft.com/office/drawing/2014/main" id="{309C2298-5EF9-4B09-8995-014F6D3BFF5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rot="5400000" flipV="1">
                <a:off x="10230644" y="3034502"/>
                <a:ext cx="304800" cy="1544638"/>
              </a:xfrm>
              <a:custGeom>
                <a:avLst/>
                <a:gdLst/>
                <a:ahLst/>
                <a:cxnLst/>
                <a:rect l="0" t="0" r="r" b="b"/>
                <a:pathLst>
                  <a:path w="192" h="973">
                    <a:moveTo>
                      <a:pt x="15" y="973"/>
                    </a:moveTo>
                    <a:lnTo>
                      <a:pt x="0" y="973"/>
                    </a:lnTo>
                    <a:lnTo>
                      <a:pt x="0" y="790"/>
                    </a:lnTo>
                    <a:lnTo>
                      <a:pt x="174" y="614"/>
                    </a:lnTo>
                    <a:lnTo>
                      <a:pt x="174" y="0"/>
                    </a:lnTo>
                    <a:lnTo>
                      <a:pt x="192" y="0"/>
                    </a:lnTo>
                    <a:lnTo>
                      <a:pt x="192" y="620"/>
                    </a:lnTo>
                    <a:lnTo>
                      <a:pt x="15" y="796"/>
                    </a:lnTo>
                    <a:lnTo>
                      <a:pt x="15" y="973"/>
                    </a:lnTo>
                    <a:close/>
                  </a:path>
                </a:pathLst>
              </a:custGeom>
              <a:solidFill>
                <a:schemeClr val="tx2">
                  <a:alpha val="60000"/>
                </a:schemeClr>
              </a:solidFill>
              <a:ln>
                <a:noFill/>
              </a:ln>
              <a:effectLst>
                <a:outerShdw blurRad="50800" dist="38100" dir="2700000" algn="tl" rotWithShape="0">
                  <a:srgbClr val="000000">
                    <a:alpha val="58000"/>
                  </a:srgbClr>
                </a:outerShdw>
              </a:effectLst>
            </p:spPr>
          </p:sp>
          <p:sp>
            <p:nvSpPr>
              <p:cNvPr id="21" name="Freeform 35">
                <a:extLst>
                  <a:ext uri="{FF2B5EF4-FFF2-40B4-BE49-F238E27FC236}">
                    <a16:creationId xmlns:a16="http://schemas.microsoft.com/office/drawing/2014/main" id="{319B2AFC-EBFF-477C-A364-6D575BE5AA0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rot="5400000">
                <a:off x="10034587" y="2562753"/>
                <a:ext cx="298450" cy="1154113"/>
              </a:xfrm>
              <a:custGeom>
                <a:avLst/>
                <a:gdLst/>
                <a:ahLst/>
                <a:cxnLst/>
                <a:rect l="0" t="0" r="r" b="b"/>
                <a:pathLst>
                  <a:path w="188" h="727">
                    <a:moveTo>
                      <a:pt x="15" y="727"/>
                    </a:moveTo>
                    <a:lnTo>
                      <a:pt x="0" y="727"/>
                    </a:lnTo>
                    <a:lnTo>
                      <a:pt x="0" y="407"/>
                    </a:lnTo>
                    <a:lnTo>
                      <a:pt x="0" y="407"/>
                    </a:lnTo>
                    <a:lnTo>
                      <a:pt x="176" y="0"/>
                    </a:lnTo>
                    <a:lnTo>
                      <a:pt x="188" y="6"/>
                    </a:lnTo>
                    <a:lnTo>
                      <a:pt x="15" y="410"/>
                    </a:lnTo>
                    <a:lnTo>
                      <a:pt x="15" y="727"/>
                    </a:lnTo>
                    <a:close/>
                  </a:path>
                </a:pathLst>
              </a:custGeom>
              <a:solidFill>
                <a:schemeClr val="tx2">
                  <a:alpha val="60000"/>
                </a:schemeClr>
              </a:solidFill>
              <a:ln>
                <a:noFill/>
              </a:ln>
              <a:effectLst>
                <a:outerShdw blurRad="50800" dist="38100" dir="2700000" algn="tl" rotWithShape="0">
                  <a:srgbClr val="000000">
                    <a:alpha val="58000"/>
                  </a:srgbClr>
                </a:outerShdw>
              </a:effectLst>
            </p:spPr>
          </p:sp>
          <p:sp>
            <p:nvSpPr>
              <p:cNvPr id="22" name="Freeform 36">
                <a:extLst>
                  <a:ext uri="{FF2B5EF4-FFF2-40B4-BE49-F238E27FC236}">
                    <a16:creationId xmlns:a16="http://schemas.microsoft.com/office/drawing/2014/main" id="{CC6B7D67-F2F8-4B07-B954-EAC9135B2BB4}"/>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rot="5400000">
                <a:off x="10747375" y="3232679"/>
                <a:ext cx="157163" cy="155575"/>
              </a:xfrm>
              <a:custGeom>
                <a:avLst/>
                <a:gdLst/>
                <a:ahLst/>
                <a:cxnLst/>
                <a:rect l="0" t="0" r="r" b="b"/>
                <a:pathLst>
                  <a:path w="33" h="33">
                    <a:moveTo>
                      <a:pt x="17" y="33"/>
                    </a:moveTo>
                    <a:cubicBezTo>
                      <a:pt x="8" y="33"/>
                      <a:pt x="0" y="25"/>
                      <a:pt x="0" y="16"/>
                    </a:cubicBezTo>
                    <a:cubicBezTo>
                      <a:pt x="0" y="7"/>
                      <a:pt x="8" y="0"/>
                      <a:pt x="17" y="0"/>
                    </a:cubicBezTo>
                    <a:cubicBezTo>
                      <a:pt x="26" y="0"/>
                      <a:pt x="33" y="7"/>
                      <a:pt x="33" y="16"/>
                    </a:cubicBezTo>
                    <a:cubicBezTo>
                      <a:pt x="33" y="25"/>
                      <a:pt x="26" y="33"/>
                      <a:pt x="17" y="33"/>
                    </a:cubicBezTo>
                    <a:close/>
                    <a:moveTo>
                      <a:pt x="17" y="4"/>
                    </a:moveTo>
                    <a:cubicBezTo>
                      <a:pt x="10" y="4"/>
                      <a:pt x="4" y="9"/>
                      <a:pt x="4" y="16"/>
                    </a:cubicBezTo>
                    <a:cubicBezTo>
                      <a:pt x="4" y="23"/>
                      <a:pt x="10" y="29"/>
                      <a:pt x="17" y="29"/>
                    </a:cubicBezTo>
                    <a:cubicBezTo>
                      <a:pt x="23" y="29"/>
                      <a:pt x="29" y="23"/>
                      <a:pt x="29" y="16"/>
                    </a:cubicBezTo>
                    <a:cubicBezTo>
                      <a:pt x="29" y="9"/>
                      <a:pt x="23" y="4"/>
                      <a:pt x="17" y="4"/>
                    </a:cubicBezTo>
                    <a:close/>
                  </a:path>
                </a:pathLst>
              </a:custGeom>
              <a:solidFill>
                <a:schemeClr val="tx2">
                  <a:alpha val="60000"/>
                </a:schemeClr>
              </a:solidFill>
              <a:ln>
                <a:noFill/>
              </a:ln>
              <a:effectLst>
                <a:outerShdw blurRad="50800" dist="38100" dir="2700000" algn="tl" rotWithShape="0">
                  <a:srgbClr val="000000">
                    <a:alpha val="58000"/>
                  </a:srgbClr>
                </a:outerShdw>
              </a:effectLst>
            </p:spPr>
          </p:sp>
          <p:sp>
            <p:nvSpPr>
              <p:cNvPr id="23" name="Freeform 38">
                <a:extLst>
                  <a:ext uri="{FF2B5EF4-FFF2-40B4-BE49-F238E27FC236}">
                    <a16:creationId xmlns:a16="http://schemas.microsoft.com/office/drawing/2014/main" id="{7FF1659D-33DA-4F62-8567-A54020D2E28E}"/>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rot="5400000">
                <a:off x="11399044" y="3095360"/>
                <a:ext cx="188913"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solidFill>
                <a:schemeClr val="tx2">
                  <a:alpha val="60000"/>
                </a:schemeClr>
              </a:solidFill>
              <a:ln>
                <a:noFill/>
              </a:ln>
              <a:effectLst>
                <a:outerShdw blurRad="50800" dist="38100" dir="2700000" algn="tl" rotWithShape="0">
                  <a:srgbClr val="000000">
                    <a:alpha val="58000"/>
                  </a:srgbClr>
                </a:outerShdw>
              </a:effectLst>
            </p:spPr>
          </p:sp>
          <p:sp>
            <p:nvSpPr>
              <p:cNvPr id="24" name="Freeform 39">
                <a:extLst>
                  <a:ext uri="{FF2B5EF4-FFF2-40B4-BE49-F238E27FC236}">
                    <a16:creationId xmlns:a16="http://schemas.microsoft.com/office/drawing/2014/main" id="{9110F572-DC3D-4AB3-B731-B73BD650576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rot="5400000">
                <a:off x="10353675" y="2153178"/>
                <a:ext cx="307975" cy="1801813"/>
              </a:xfrm>
              <a:custGeom>
                <a:avLst/>
                <a:gdLst/>
                <a:ahLst/>
                <a:cxnLst/>
                <a:rect l="0" t="0" r="r" b="b"/>
                <a:pathLst>
                  <a:path w="194" h="1135">
                    <a:moveTo>
                      <a:pt x="18" y="1135"/>
                    </a:moveTo>
                    <a:lnTo>
                      <a:pt x="0" y="1135"/>
                    </a:lnTo>
                    <a:lnTo>
                      <a:pt x="0" y="354"/>
                    </a:lnTo>
                    <a:lnTo>
                      <a:pt x="176" y="177"/>
                    </a:lnTo>
                    <a:lnTo>
                      <a:pt x="176" y="0"/>
                    </a:lnTo>
                    <a:lnTo>
                      <a:pt x="194" y="0"/>
                    </a:lnTo>
                    <a:lnTo>
                      <a:pt x="194" y="183"/>
                    </a:lnTo>
                    <a:lnTo>
                      <a:pt x="18" y="360"/>
                    </a:lnTo>
                    <a:lnTo>
                      <a:pt x="18" y="1135"/>
                    </a:lnTo>
                    <a:close/>
                  </a:path>
                </a:pathLst>
              </a:custGeom>
              <a:solidFill>
                <a:schemeClr val="tx2">
                  <a:alpha val="60000"/>
                </a:schemeClr>
              </a:solidFill>
              <a:ln>
                <a:noFill/>
              </a:ln>
              <a:effectLst>
                <a:outerShdw blurRad="50800" dist="38100" dir="2700000" algn="tl" rotWithShape="0">
                  <a:srgbClr val="000000">
                    <a:alpha val="58000"/>
                  </a:srgbClr>
                </a:outerShdw>
              </a:effectLst>
            </p:spPr>
          </p:sp>
          <p:sp>
            <p:nvSpPr>
              <p:cNvPr id="25" name="Freeform 40">
                <a:extLst>
                  <a:ext uri="{FF2B5EF4-FFF2-40B4-BE49-F238E27FC236}">
                    <a16:creationId xmlns:a16="http://schemas.microsoft.com/office/drawing/2014/main" id="{A2F7D0E9-68CE-40F9-B0E9-F915103ECF79}"/>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rot="5400000">
                <a:off x="9848850" y="3308878"/>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solidFill>
                <a:schemeClr val="tx2">
                  <a:alpha val="60000"/>
                </a:schemeClr>
              </a:solidFill>
              <a:ln>
                <a:noFill/>
              </a:ln>
              <a:effectLst>
                <a:outerShdw blurRad="50800" dist="38100" dir="2700000" algn="tl" rotWithShape="0">
                  <a:srgbClr val="000000">
                    <a:alpha val="58000"/>
                  </a:srgbClr>
                </a:outerShdw>
              </a:effectLst>
            </p:spPr>
          </p:sp>
          <p:sp>
            <p:nvSpPr>
              <p:cNvPr id="26" name="Rectangle 41">
                <a:extLst>
                  <a:ext uri="{FF2B5EF4-FFF2-40B4-BE49-F238E27FC236}">
                    <a16:creationId xmlns:a16="http://schemas.microsoft.com/office/drawing/2014/main" id="{AB69A438-1FB7-454A-A3E9-0C329643CD48}"/>
                  </a:ext>
                  <a:ext uri="{C183D7F6-B498-43B3-948B-1728B52AA6E4}">
                    <adec:decorative xmlns:adec="http://schemas.microsoft.com/office/drawing/2017/decorative" val="1"/>
                  </a:ext>
                </a:extLst>
              </p:cNvPr>
              <p:cNvSpPr>
                <a:spLocks noChangeArrowheads="1"/>
              </p:cNvSpPr>
              <p:nvPr>
                <p:extLst>
                  <p:ext uri="{386F3935-93C4-4BCD-93E2-E3B085C9AB24}">
                    <p16:designElem xmlns:p16="http://schemas.microsoft.com/office/powerpoint/2015/main" val="1"/>
                  </p:ext>
                </p:extLst>
              </p:nvPr>
            </p:nvSpPr>
            <p:spPr bwMode="auto">
              <a:xfrm rot="5400000">
                <a:off x="9721056" y="3284272"/>
                <a:ext cx="23813" cy="252413"/>
              </a:xfrm>
              <a:prstGeom prst="rect">
                <a:avLst/>
              </a:prstGeom>
              <a:solidFill>
                <a:schemeClr val="tx2">
                  <a:alpha val="60000"/>
                </a:schemeClr>
              </a:solidFill>
              <a:ln>
                <a:noFill/>
              </a:ln>
              <a:effectLst>
                <a:outerShdw blurRad="50800" dist="38100" dir="2700000" algn="tl" rotWithShape="0">
                  <a:srgbClr val="000000">
                    <a:alpha val="58000"/>
                  </a:srgbClr>
                </a:outerShdw>
              </a:effectLst>
            </p:spPr>
          </p:sp>
          <p:sp>
            <p:nvSpPr>
              <p:cNvPr id="27" name="Freeform 32">
                <a:extLst>
                  <a:ext uri="{FF2B5EF4-FFF2-40B4-BE49-F238E27FC236}">
                    <a16:creationId xmlns:a16="http://schemas.microsoft.com/office/drawing/2014/main" id="{E64598D0-3A2C-4570-9E7C-C52C89549B4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rot="16200000" flipH="1" flipV="1">
                <a:off x="2122751" y="3532184"/>
                <a:ext cx="417513" cy="512763"/>
              </a:xfrm>
              <a:custGeom>
                <a:avLst/>
                <a:gdLst/>
                <a:ahLst/>
                <a:cxnLst/>
                <a:rect l="0" t="0" r="r" b="b"/>
                <a:pathLst>
                  <a:path w="263" h="323">
                    <a:moveTo>
                      <a:pt x="12" y="323"/>
                    </a:moveTo>
                    <a:lnTo>
                      <a:pt x="0" y="314"/>
                    </a:lnTo>
                    <a:lnTo>
                      <a:pt x="203" y="108"/>
                    </a:lnTo>
                    <a:lnTo>
                      <a:pt x="248" y="0"/>
                    </a:lnTo>
                    <a:lnTo>
                      <a:pt x="263" y="6"/>
                    </a:lnTo>
                    <a:lnTo>
                      <a:pt x="218" y="117"/>
                    </a:lnTo>
                    <a:lnTo>
                      <a:pt x="218" y="117"/>
                    </a:lnTo>
                    <a:lnTo>
                      <a:pt x="12" y="323"/>
                    </a:lnTo>
                    <a:close/>
                  </a:path>
                </a:pathLst>
              </a:custGeom>
              <a:solidFill>
                <a:schemeClr val="tx2">
                  <a:alpha val="60000"/>
                </a:schemeClr>
              </a:solidFill>
              <a:ln>
                <a:noFill/>
              </a:ln>
              <a:effectLst>
                <a:outerShdw blurRad="50800" dist="38100" dir="2700000" algn="tl" rotWithShape="0">
                  <a:srgbClr val="000000">
                    <a:alpha val="58000"/>
                  </a:srgbClr>
                </a:outerShdw>
              </a:effectLst>
            </p:spPr>
          </p:sp>
          <p:sp>
            <p:nvSpPr>
              <p:cNvPr id="28" name="Freeform 33">
                <a:extLst>
                  <a:ext uri="{FF2B5EF4-FFF2-40B4-BE49-F238E27FC236}">
                    <a16:creationId xmlns:a16="http://schemas.microsoft.com/office/drawing/2014/main" id="{CC17CF42-8908-477B-9F36-DA1306CA010C}"/>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rot="16200000" flipH="1" flipV="1">
                <a:off x="1958445" y="3463128"/>
                <a:ext cx="157163" cy="152400"/>
              </a:xfrm>
              <a:custGeom>
                <a:avLst/>
                <a:gdLst/>
                <a:ahLst/>
                <a:cxnLst/>
                <a:rect l="0" t="0" r="r" b="b"/>
                <a:pathLst>
                  <a:path w="33" h="32">
                    <a:moveTo>
                      <a:pt x="17" y="32"/>
                    </a:moveTo>
                    <a:cubicBezTo>
                      <a:pt x="13" y="32"/>
                      <a:pt x="9" y="30"/>
                      <a:pt x="6" y="27"/>
                    </a:cubicBezTo>
                    <a:cubicBezTo>
                      <a:pt x="0" y="21"/>
                      <a:pt x="0" y="11"/>
                      <a:pt x="6" y="5"/>
                    </a:cubicBezTo>
                    <a:cubicBezTo>
                      <a:pt x="9" y="2"/>
                      <a:pt x="13" y="0"/>
                      <a:pt x="17" y="0"/>
                    </a:cubicBezTo>
                    <a:cubicBezTo>
                      <a:pt x="21" y="0"/>
                      <a:pt x="25" y="2"/>
                      <a:pt x="28" y="5"/>
                    </a:cubicBezTo>
                    <a:cubicBezTo>
                      <a:pt x="31" y="8"/>
                      <a:pt x="33" y="12"/>
                      <a:pt x="33" y="16"/>
                    </a:cubicBezTo>
                    <a:cubicBezTo>
                      <a:pt x="33" y="20"/>
                      <a:pt x="31" y="24"/>
                      <a:pt x="28" y="27"/>
                    </a:cubicBezTo>
                    <a:cubicBezTo>
                      <a:pt x="25" y="30"/>
                      <a:pt x="21" y="32"/>
                      <a:pt x="17" y="32"/>
                    </a:cubicBezTo>
                    <a:close/>
                    <a:moveTo>
                      <a:pt x="17" y="4"/>
                    </a:moveTo>
                    <a:cubicBezTo>
                      <a:pt x="14" y="4"/>
                      <a:pt x="11" y="6"/>
                      <a:pt x="9" y="8"/>
                    </a:cubicBezTo>
                    <a:cubicBezTo>
                      <a:pt x="4" y="12"/>
                      <a:pt x="4" y="20"/>
                      <a:pt x="9" y="24"/>
                    </a:cubicBezTo>
                    <a:cubicBezTo>
                      <a:pt x="11" y="27"/>
                      <a:pt x="14" y="28"/>
                      <a:pt x="17" y="28"/>
                    </a:cubicBezTo>
                    <a:cubicBezTo>
                      <a:pt x="20" y="28"/>
                      <a:pt x="23" y="27"/>
                      <a:pt x="26" y="24"/>
                    </a:cubicBezTo>
                    <a:cubicBezTo>
                      <a:pt x="30" y="20"/>
                      <a:pt x="30" y="12"/>
                      <a:pt x="26" y="8"/>
                    </a:cubicBezTo>
                    <a:cubicBezTo>
                      <a:pt x="23" y="6"/>
                      <a:pt x="20" y="4"/>
                      <a:pt x="17" y="4"/>
                    </a:cubicBezTo>
                    <a:close/>
                  </a:path>
                </a:pathLst>
              </a:custGeom>
              <a:solidFill>
                <a:schemeClr val="tx2">
                  <a:alpha val="60000"/>
                </a:schemeClr>
              </a:solidFill>
              <a:ln>
                <a:noFill/>
              </a:ln>
              <a:effectLst>
                <a:outerShdw blurRad="50800" dist="38100" dir="2700000" algn="tl" rotWithShape="0">
                  <a:srgbClr val="000000">
                    <a:alpha val="58000"/>
                  </a:srgbClr>
                </a:outerShdw>
              </a:effectLst>
            </p:spPr>
          </p:sp>
          <p:sp>
            <p:nvSpPr>
              <p:cNvPr id="29" name="Freeform 34">
                <a:extLst>
                  <a:ext uri="{FF2B5EF4-FFF2-40B4-BE49-F238E27FC236}">
                    <a16:creationId xmlns:a16="http://schemas.microsoft.com/office/drawing/2014/main" id="{A2457851-D4A0-404C-BF3F-99AE00B9E965}"/>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rot="16200000" flipH="1" flipV="1">
                <a:off x="858308" y="3726653"/>
                <a:ext cx="188913"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solidFill>
                <a:schemeClr val="tx2">
                  <a:alpha val="60000"/>
                </a:schemeClr>
              </a:solidFill>
              <a:ln>
                <a:noFill/>
              </a:ln>
              <a:effectLst>
                <a:outerShdw blurRad="50800" dist="38100" dir="2700000" algn="tl" rotWithShape="0">
                  <a:srgbClr val="000000">
                    <a:alpha val="58000"/>
                  </a:srgbClr>
                </a:outerShdw>
              </a:effectLst>
            </p:spPr>
          </p:sp>
          <p:sp>
            <p:nvSpPr>
              <p:cNvPr id="30" name="Freeform 37">
                <a:extLst>
                  <a:ext uri="{FF2B5EF4-FFF2-40B4-BE49-F238E27FC236}">
                    <a16:creationId xmlns:a16="http://schemas.microsoft.com/office/drawing/2014/main" id="{ECC300FA-EE4A-489E-9A47-79BEBF05DCE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rot="16200000" flipH="1" flipV="1">
                <a:off x="1658407" y="3186902"/>
                <a:ext cx="304800" cy="1544638"/>
              </a:xfrm>
              <a:custGeom>
                <a:avLst/>
                <a:gdLst/>
                <a:ahLst/>
                <a:cxnLst/>
                <a:rect l="0" t="0" r="r" b="b"/>
                <a:pathLst>
                  <a:path w="192" h="973">
                    <a:moveTo>
                      <a:pt x="15" y="973"/>
                    </a:moveTo>
                    <a:lnTo>
                      <a:pt x="0" y="973"/>
                    </a:lnTo>
                    <a:lnTo>
                      <a:pt x="0" y="790"/>
                    </a:lnTo>
                    <a:lnTo>
                      <a:pt x="174" y="614"/>
                    </a:lnTo>
                    <a:lnTo>
                      <a:pt x="174" y="0"/>
                    </a:lnTo>
                    <a:lnTo>
                      <a:pt x="192" y="0"/>
                    </a:lnTo>
                    <a:lnTo>
                      <a:pt x="192" y="620"/>
                    </a:lnTo>
                    <a:lnTo>
                      <a:pt x="15" y="796"/>
                    </a:lnTo>
                    <a:lnTo>
                      <a:pt x="15" y="973"/>
                    </a:lnTo>
                    <a:close/>
                  </a:path>
                </a:pathLst>
              </a:custGeom>
              <a:solidFill>
                <a:schemeClr val="tx2">
                  <a:alpha val="60000"/>
                </a:schemeClr>
              </a:solidFill>
              <a:ln>
                <a:noFill/>
              </a:ln>
              <a:effectLst>
                <a:outerShdw blurRad="50800" dist="38100" dir="2700000" algn="tl" rotWithShape="0">
                  <a:srgbClr val="000000">
                    <a:alpha val="58000"/>
                  </a:srgbClr>
                </a:outerShdw>
              </a:effectLst>
            </p:spPr>
          </p:sp>
          <p:sp>
            <p:nvSpPr>
              <p:cNvPr id="31" name="Freeform 35">
                <a:extLst>
                  <a:ext uri="{FF2B5EF4-FFF2-40B4-BE49-F238E27FC236}">
                    <a16:creationId xmlns:a16="http://schemas.microsoft.com/office/drawing/2014/main" id="{0D1F26E2-902B-416B-A1DB-80DAF78D8B8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rot="16200000" flipH="1">
                <a:off x="1860814" y="2715153"/>
                <a:ext cx="298450" cy="1154113"/>
              </a:xfrm>
              <a:custGeom>
                <a:avLst/>
                <a:gdLst/>
                <a:ahLst/>
                <a:cxnLst/>
                <a:rect l="0" t="0" r="r" b="b"/>
                <a:pathLst>
                  <a:path w="188" h="727">
                    <a:moveTo>
                      <a:pt x="15" y="727"/>
                    </a:moveTo>
                    <a:lnTo>
                      <a:pt x="0" y="727"/>
                    </a:lnTo>
                    <a:lnTo>
                      <a:pt x="0" y="407"/>
                    </a:lnTo>
                    <a:lnTo>
                      <a:pt x="0" y="407"/>
                    </a:lnTo>
                    <a:lnTo>
                      <a:pt x="176" y="0"/>
                    </a:lnTo>
                    <a:lnTo>
                      <a:pt x="188" y="6"/>
                    </a:lnTo>
                    <a:lnTo>
                      <a:pt x="15" y="410"/>
                    </a:lnTo>
                    <a:lnTo>
                      <a:pt x="15" y="727"/>
                    </a:lnTo>
                    <a:close/>
                  </a:path>
                </a:pathLst>
              </a:custGeom>
              <a:solidFill>
                <a:schemeClr val="tx2">
                  <a:alpha val="60000"/>
                </a:schemeClr>
              </a:solidFill>
              <a:ln>
                <a:noFill/>
              </a:ln>
              <a:effectLst>
                <a:outerShdw blurRad="50800" dist="38100" dir="2700000" algn="tl" rotWithShape="0">
                  <a:srgbClr val="000000">
                    <a:alpha val="58000"/>
                  </a:srgbClr>
                </a:outerShdw>
              </a:effectLst>
            </p:spPr>
          </p:sp>
          <p:sp>
            <p:nvSpPr>
              <p:cNvPr id="32" name="Freeform 36">
                <a:extLst>
                  <a:ext uri="{FF2B5EF4-FFF2-40B4-BE49-F238E27FC236}">
                    <a16:creationId xmlns:a16="http://schemas.microsoft.com/office/drawing/2014/main" id="{491346A0-BF6D-45A5-806A-2150768722C8}"/>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rot="16200000" flipH="1">
                <a:off x="1289314" y="3385079"/>
                <a:ext cx="157163" cy="155575"/>
              </a:xfrm>
              <a:custGeom>
                <a:avLst/>
                <a:gdLst/>
                <a:ahLst/>
                <a:cxnLst/>
                <a:rect l="0" t="0" r="r" b="b"/>
                <a:pathLst>
                  <a:path w="33" h="33">
                    <a:moveTo>
                      <a:pt x="17" y="33"/>
                    </a:moveTo>
                    <a:cubicBezTo>
                      <a:pt x="8" y="33"/>
                      <a:pt x="0" y="25"/>
                      <a:pt x="0" y="16"/>
                    </a:cubicBezTo>
                    <a:cubicBezTo>
                      <a:pt x="0" y="7"/>
                      <a:pt x="8" y="0"/>
                      <a:pt x="17" y="0"/>
                    </a:cubicBezTo>
                    <a:cubicBezTo>
                      <a:pt x="26" y="0"/>
                      <a:pt x="33" y="7"/>
                      <a:pt x="33" y="16"/>
                    </a:cubicBezTo>
                    <a:cubicBezTo>
                      <a:pt x="33" y="25"/>
                      <a:pt x="26" y="33"/>
                      <a:pt x="17" y="33"/>
                    </a:cubicBezTo>
                    <a:close/>
                    <a:moveTo>
                      <a:pt x="17" y="4"/>
                    </a:moveTo>
                    <a:cubicBezTo>
                      <a:pt x="10" y="4"/>
                      <a:pt x="4" y="9"/>
                      <a:pt x="4" y="16"/>
                    </a:cubicBezTo>
                    <a:cubicBezTo>
                      <a:pt x="4" y="23"/>
                      <a:pt x="10" y="29"/>
                      <a:pt x="17" y="29"/>
                    </a:cubicBezTo>
                    <a:cubicBezTo>
                      <a:pt x="23" y="29"/>
                      <a:pt x="29" y="23"/>
                      <a:pt x="29" y="16"/>
                    </a:cubicBezTo>
                    <a:cubicBezTo>
                      <a:pt x="29" y="9"/>
                      <a:pt x="23" y="4"/>
                      <a:pt x="17" y="4"/>
                    </a:cubicBezTo>
                    <a:close/>
                  </a:path>
                </a:pathLst>
              </a:custGeom>
              <a:solidFill>
                <a:schemeClr val="tx2">
                  <a:alpha val="60000"/>
                </a:schemeClr>
              </a:solidFill>
              <a:ln>
                <a:noFill/>
              </a:ln>
              <a:effectLst>
                <a:outerShdw blurRad="50800" dist="38100" dir="2700000" algn="tl" rotWithShape="0">
                  <a:srgbClr val="000000">
                    <a:alpha val="58000"/>
                  </a:srgbClr>
                </a:outerShdw>
              </a:effectLst>
            </p:spPr>
          </p:sp>
          <p:sp>
            <p:nvSpPr>
              <p:cNvPr id="33" name="Freeform 38">
                <a:extLst>
                  <a:ext uri="{FF2B5EF4-FFF2-40B4-BE49-F238E27FC236}">
                    <a16:creationId xmlns:a16="http://schemas.microsoft.com/office/drawing/2014/main" id="{A8A5AAC9-38FD-4A03-AB91-236F2AAC625C}"/>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rot="16200000" flipH="1">
                <a:off x="605895" y="3247760"/>
                <a:ext cx="188913"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solidFill>
                <a:schemeClr val="tx2">
                  <a:alpha val="60000"/>
                </a:schemeClr>
              </a:solidFill>
              <a:ln>
                <a:noFill/>
              </a:ln>
              <a:effectLst>
                <a:outerShdw blurRad="50800" dist="38100" dir="2700000" algn="tl" rotWithShape="0">
                  <a:srgbClr val="000000">
                    <a:alpha val="58000"/>
                  </a:srgbClr>
                </a:outerShdw>
              </a:effectLst>
            </p:spPr>
          </p:sp>
          <p:sp>
            <p:nvSpPr>
              <p:cNvPr id="34" name="Freeform 39">
                <a:extLst>
                  <a:ext uri="{FF2B5EF4-FFF2-40B4-BE49-F238E27FC236}">
                    <a16:creationId xmlns:a16="http://schemas.microsoft.com/office/drawing/2014/main" id="{7AD4105C-55AA-47FF-AC5D-5BCB0B78CDC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rot="16200000" flipH="1">
                <a:off x="1532202" y="2305578"/>
                <a:ext cx="307975" cy="1801813"/>
              </a:xfrm>
              <a:custGeom>
                <a:avLst/>
                <a:gdLst/>
                <a:ahLst/>
                <a:cxnLst/>
                <a:rect l="0" t="0" r="r" b="b"/>
                <a:pathLst>
                  <a:path w="194" h="1135">
                    <a:moveTo>
                      <a:pt x="18" y="1135"/>
                    </a:moveTo>
                    <a:lnTo>
                      <a:pt x="0" y="1135"/>
                    </a:lnTo>
                    <a:lnTo>
                      <a:pt x="0" y="354"/>
                    </a:lnTo>
                    <a:lnTo>
                      <a:pt x="176" y="177"/>
                    </a:lnTo>
                    <a:lnTo>
                      <a:pt x="176" y="0"/>
                    </a:lnTo>
                    <a:lnTo>
                      <a:pt x="194" y="0"/>
                    </a:lnTo>
                    <a:lnTo>
                      <a:pt x="194" y="183"/>
                    </a:lnTo>
                    <a:lnTo>
                      <a:pt x="18" y="360"/>
                    </a:lnTo>
                    <a:lnTo>
                      <a:pt x="18" y="1135"/>
                    </a:lnTo>
                    <a:close/>
                  </a:path>
                </a:pathLst>
              </a:custGeom>
              <a:solidFill>
                <a:schemeClr val="tx2">
                  <a:alpha val="60000"/>
                </a:schemeClr>
              </a:solidFill>
              <a:ln>
                <a:noFill/>
              </a:ln>
              <a:effectLst>
                <a:outerShdw blurRad="50800" dist="38100" dir="2700000" algn="tl" rotWithShape="0">
                  <a:srgbClr val="000000">
                    <a:alpha val="58000"/>
                  </a:srgbClr>
                </a:outerShdw>
              </a:effectLst>
            </p:spPr>
          </p:sp>
          <p:sp>
            <p:nvSpPr>
              <p:cNvPr id="35" name="Freeform 40">
                <a:extLst>
                  <a:ext uri="{FF2B5EF4-FFF2-40B4-BE49-F238E27FC236}">
                    <a16:creationId xmlns:a16="http://schemas.microsoft.com/office/drawing/2014/main" id="{1C4B42B1-B112-4057-82C3-E5AF3BC7F6DF}"/>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rot="16200000" flipH="1">
                <a:off x="2154501" y="3461278"/>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solidFill>
                <a:schemeClr val="tx2">
                  <a:alpha val="60000"/>
                </a:schemeClr>
              </a:solidFill>
              <a:ln>
                <a:noFill/>
              </a:ln>
              <a:effectLst>
                <a:outerShdw blurRad="50800" dist="38100" dir="2700000" algn="tl" rotWithShape="0">
                  <a:srgbClr val="000000">
                    <a:alpha val="58000"/>
                  </a:srgbClr>
                </a:outerShdw>
              </a:effectLst>
            </p:spPr>
          </p:sp>
          <p:sp>
            <p:nvSpPr>
              <p:cNvPr id="36" name="Rectangle 41">
                <a:extLst>
                  <a:ext uri="{FF2B5EF4-FFF2-40B4-BE49-F238E27FC236}">
                    <a16:creationId xmlns:a16="http://schemas.microsoft.com/office/drawing/2014/main" id="{C8B37395-3651-4E66-A62E-31529FABC8CC}"/>
                  </a:ext>
                  <a:ext uri="{C183D7F6-B498-43B3-948B-1728B52AA6E4}">
                    <adec:decorative xmlns:adec="http://schemas.microsoft.com/office/drawing/2017/decorative" val="1"/>
                  </a:ext>
                </a:extLst>
              </p:cNvPr>
              <p:cNvSpPr>
                <a:spLocks noChangeArrowheads="1"/>
              </p:cNvSpPr>
              <p:nvPr>
                <p:extLst>
                  <p:ext uri="{386F3935-93C4-4BCD-93E2-E3B085C9AB24}">
                    <p16:designElem xmlns:p16="http://schemas.microsoft.com/office/powerpoint/2015/main" val="1"/>
                  </p:ext>
                </p:extLst>
              </p:nvPr>
            </p:nvSpPr>
            <p:spPr bwMode="auto">
              <a:xfrm rot="16200000" flipH="1">
                <a:off x="2448983" y="3436672"/>
                <a:ext cx="23813" cy="252413"/>
              </a:xfrm>
              <a:prstGeom prst="rect">
                <a:avLst/>
              </a:prstGeom>
              <a:solidFill>
                <a:schemeClr val="tx2">
                  <a:alpha val="60000"/>
                </a:schemeClr>
              </a:solidFill>
              <a:ln>
                <a:noFill/>
              </a:ln>
              <a:effectLst>
                <a:outerShdw blurRad="50800" dist="38100" dir="2700000" algn="tl" rotWithShape="0">
                  <a:srgbClr val="000000">
                    <a:alpha val="58000"/>
                  </a:srgbClr>
                </a:outerShdw>
              </a:effectLst>
            </p:spPr>
          </p:sp>
        </p:grpSp>
      </p:grpSp>
      <p:sp>
        <p:nvSpPr>
          <p:cNvPr id="2" name="Title 1">
            <a:extLst>
              <a:ext uri="{FF2B5EF4-FFF2-40B4-BE49-F238E27FC236}">
                <a16:creationId xmlns:a16="http://schemas.microsoft.com/office/drawing/2014/main" id="{4D687081-16D7-4BC5-A7DB-E70117439F85}"/>
              </a:ext>
            </a:extLst>
          </p:cNvPr>
          <p:cNvSpPr>
            <a:spLocks noGrp="1"/>
          </p:cNvSpPr>
          <p:nvPr>
            <p:ph type="ctrTitle"/>
          </p:nvPr>
        </p:nvSpPr>
        <p:spPr>
          <a:xfrm>
            <a:off x="2667000" y="2328334"/>
            <a:ext cx="6858000" cy="1367896"/>
          </a:xfrm>
        </p:spPr>
        <p:txBody>
          <a:bodyPr rtlCol="0" anchor="ctr">
            <a:normAutofit fontScale="90000"/>
          </a:bodyPr>
          <a:lstStyle/>
          <a:p>
            <a:pPr algn="ctr" rtl="0"/>
            <a:r>
              <a:rPr lang="en-GB" dirty="0"/>
              <a:t>Strategies for STUDENTS AND Parents</a:t>
            </a:r>
          </a:p>
        </p:txBody>
      </p:sp>
      <p:sp>
        <p:nvSpPr>
          <p:cNvPr id="3" name="Subtitle 2">
            <a:extLst>
              <a:ext uri="{FF2B5EF4-FFF2-40B4-BE49-F238E27FC236}">
                <a16:creationId xmlns:a16="http://schemas.microsoft.com/office/drawing/2014/main" id="{1841851F-203A-4F8E-AA75-478526ABA894}"/>
              </a:ext>
            </a:extLst>
          </p:cNvPr>
          <p:cNvSpPr>
            <a:spLocks noGrp="1"/>
          </p:cNvSpPr>
          <p:nvPr>
            <p:ph type="subTitle" idx="1"/>
          </p:nvPr>
        </p:nvSpPr>
        <p:spPr>
          <a:xfrm>
            <a:off x="2667001" y="3602038"/>
            <a:ext cx="6857999" cy="953029"/>
          </a:xfrm>
        </p:spPr>
        <p:txBody>
          <a:bodyPr rtlCol="0">
            <a:normAutofit/>
          </a:bodyPr>
          <a:lstStyle/>
          <a:p>
            <a:pPr algn="ctr" rtl="0"/>
            <a:r>
              <a:rPr lang="en-GB" dirty="0"/>
              <a:t>How you can support with learning and revision</a:t>
            </a:r>
          </a:p>
        </p:txBody>
      </p:sp>
      <p:sp>
        <p:nvSpPr>
          <p:cNvPr id="38" name="Rectangle 37">
            <a:extLst>
              <a:ext uri="{FF2B5EF4-FFF2-40B4-BE49-F238E27FC236}">
                <a16:creationId xmlns:a16="http://schemas.microsoft.com/office/drawing/2014/main" id="{6B6D540F-1E2F-416F-819F-D8216BC8F33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0" y="0"/>
            <a:ext cx="12192000" cy="6858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rtl="0"/>
            <a:endParaRPr lang="en-US" dirty="0"/>
          </a:p>
        </p:txBody>
      </p:sp>
      <p:pic>
        <p:nvPicPr>
          <p:cNvPr id="6" name="Picture 5">
            <a:extLst>
              <a:ext uri="{FF2B5EF4-FFF2-40B4-BE49-F238E27FC236}">
                <a16:creationId xmlns:a16="http://schemas.microsoft.com/office/drawing/2014/main" id="{BB7BD67B-6E46-4884-88B2-7A5D77C863B1}"/>
              </a:ext>
            </a:extLst>
          </p:cNvPr>
          <p:cNvPicPr>
            <a:picLocks noChangeAspect="1"/>
          </p:cNvPicPr>
          <p:nvPr/>
        </p:nvPicPr>
        <p:blipFill>
          <a:blip r:embed="rId6"/>
          <a:stretch>
            <a:fillRect/>
          </a:stretch>
        </p:blipFill>
        <p:spPr>
          <a:xfrm>
            <a:off x="365759" y="220952"/>
            <a:ext cx="4190260" cy="1741577"/>
          </a:xfrm>
          <a:prstGeom prst="rect">
            <a:avLst/>
          </a:prstGeom>
        </p:spPr>
      </p:pic>
    </p:spTree>
    <p:extLst>
      <p:ext uri="{BB962C8B-B14F-4D97-AF65-F5344CB8AC3E}">
        <p14:creationId xmlns:p14="http://schemas.microsoft.com/office/powerpoint/2010/main" val="2185875816"/>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30585413-B53E-41EA-BACA-2F37C4E2CA7B}"/>
              </a:ext>
            </a:extLst>
          </p:cNvPr>
          <p:cNvPicPr>
            <a:picLocks noChangeAspect="1"/>
          </p:cNvPicPr>
          <p:nvPr/>
        </p:nvPicPr>
        <p:blipFill rotWithShape="1">
          <a:blip r:embed="rId2"/>
          <a:srcRect r="79875"/>
          <a:stretch/>
        </p:blipFill>
        <p:spPr>
          <a:xfrm>
            <a:off x="11269565" y="4900077"/>
            <a:ext cx="843276" cy="1741577"/>
          </a:xfrm>
          <a:prstGeom prst="rect">
            <a:avLst/>
          </a:prstGeom>
        </p:spPr>
      </p:pic>
      <p:sp>
        <p:nvSpPr>
          <p:cNvPr id="4" name="TextBox 3">
            <a:extLst>
              <a:ext uri="{FF2B5EF4-FFF2-40B4-BE49-F238E27FC236}">
                <a16:creationId xmlns:a16="http://schemas.microsoft.com/office/drawing/2014/main" id="{B2E3E8DC-BFD3-46B7-B039-6AE753D0E37B}"/>
              </a:ext>
            </a:extLst>
          </p:cNvPr>
          <p:cNvSpPr txBox="1"/>
          <p:nvPr/>
        </p:nvSpPr>
        <p:spPr>
          <a:xfrm>
            <a:off x="287785" y="311875"/>
            <a:ext cx="9761738" cy="3416320"/>
          </a:xfrm>
          <a:prstGeom prst="rect">
            <a:avLst/>
          </a:prstGeom>
          <a:noFill/>
        </p:spPr>
        <p:txBody>
          <a:bodyPr wrap="square">
            <a:spAutoFit/>
          </a:bodyPr>
          <a:lstStyle/>
          <a:p>
            <a:r>
              <a:rPr lang="en-GB" sz="2400" dirty="0">
                <a:latin typeface="Arial Black" panose="020B0A04020102020204" pitchFamily="34" charset="0"/>
                <a:cs typeface="Arial" panose="020B0604020202020204" pitchFamily="34" charset="0"/>
              </a:rPr>
              <a:t>									HOW?</a:t>
            </a:r>
          </a:p>
          <a:p>
            <a:endParaRPr lang="en-GB" sz="2400" dirty="0">
              <a:latin typeface="Arial" panose="020B0604020202020204" pitchFamily="34" charset="0"/>
              <a:cs typeface="Arial" panose="020B0604020202020204" pitchFamily="34" charset="0"/>
            </a:endParaRPr>
          </a:p>
          <a:p>
            <a:r>
              <a:rPr lang="en-GB" sz="2400" dirty="0">
                <a:latin typeface="Arial" panose="020B0604020202020204" pitchFamily="34" charset="0"/>
                <a:cs typeface="Arial" panose="020B0604020202020204" pitchFamily="34" charset="0"/>
              </a:rPr>
              <a:t>You don’t need to understand or know anything about the subject to help your child revise. Read through the knowledge organiser with your child then ask them to explain it to you – ‘teaching’ you helps them to reinforce their learning. </a:t>
            </a:r>
          </a:p>
          <a:p>
            <a:endParaRPr lang="en-GB" sz="2400" dirty="0">
              <a:latin typeface="Arial" panose="020B0604020202020204" pitchFamily="34" charset="0"/>
              <a:cs typeface="Arial" panose="020B0604020202020204" pitchFamily="34" charset="0"/>
            </a:endParaRPr>
          </a:p>
          <a:p>
            <a:endParaRPr lang="en-GB" sz="2400" dirty="0">
              <a:latin typeface="Arial" panose="020B0604020202020204" pitchFamily="34" charset="0"/>
              <a:cs typeface="Arial" panose="020B0604020202020204" pitchFamily="34" charset="0"/>
            </a:endParaRPr>
          </a:p>
          <a:p>
            <a:r>
              <a:rPr lang="en-GB" sz="2400" dirty="0">
                <a:latin typeface="Arial" panose="020B0604020202020204" pitchFamily="34" charset="0"/>
                <a:cs typeface="Arial" panose="020B0604020202020204" pitchFamily="34" charset="0"/>
              </a:rPr>
              <a:t>	</a:t>
            </a:r>
          </a:p>
        </p:txBody>
      </p:sp>
      <p:pic>
        <p:nvPicPr>
          <p:cNvPr id="6" name="Picture 2" descr="Tools which helps to learn new skills and organise your study">
            <a:extLst>
              <a:ext uri="{FF2B5EF4-FFF2-40B4-BE49-F238E27FC236}">
                <a16:creationId xmlns:a16="http://schemas.microsoft.com/office/drawing/2014/main" id="{115C682C-55E5-4E2F-A406-FAA38CE7B26D}"/>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434788" y="3377556"/>
            <a:ext cx="4563333" cy="3045041"/>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493321581"/>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hlinkClick r:id="rId2"/>
            <a:extLst>
              <a:ext uri="{FF2B5EF4-FFF2-40B4-BE49-F238E27FC236}">
                <a16:creationId xmlns:a16="http://schemas.microsoft.com/office/drawing/2014/main" id="{D4E8AE66-B35F-413D-926F-8DC8719D8448}"/>
              </a:ext>
            </a:extLst>
          </p:cNvPr>
          <p:cNvPicPr>
            <a:picLocks noChangeAspect="1"/>
          </p:cNvPicPr>
          <p:nvPr/>
        </p:nvPicPr>
        <p:blipFill>
          <a:blip r:embed="rId3"/>
          <a:stretch>
            <a:fillRect/>
          </a:stretch>
        </p:blipFill>
        <p:spPr>
          <a:xfrm>
            <a:off x="7432867" y="311727"/>
            <a:ext cx="4413838" cy="6234545"/>
          </a:xfrm>
          <a:prstGeom prst="rect">
            <a:avLst/>
          </a:prstGeom>
          <a:ln w="127000" cap="rnd">
            <a:solidFill>
              <a:srgbClr val="FFFFFF"/>
            </a:solidFill>
          </a:ln>
          <a:effectLst>
            <a:outerShdw blurRad="76200" dist="95250" dir="10500000" sx="97000" sy="23000" kx="900000" algn="br" rotWithShape="0">
              <a:srgbClr val="000000">
                <a:alpha val="20000"/>
              </a:srgbClr>
            </a:outerShdw>
          </a:effectLst>
          <a:scene3d>
            <a:camera prst="orthographicFront"/>
            <a:lightRig rig="twoPt" dir="t">
              <a:rot lat="0" lon="0" rev="7800000"/>
            </a:lightRig>
          </a:scene3d>
          <a:sp3d contourW="6350">
            <a:bevelT w="50800" h="16510"/>
            <a:contourClr>
              <a:srgbClr val="C0C0C0"/>
            </a:contourClr>
          </a:sp3d>
        </p:spPr>
      </p:pic>
      <p:sp>
        <p:nvSpPr>
          <p:cNvPr id="6" name="TextBox 5">
            <a:extLst>
              <a:ext uri="{FF2B5EF4-FFF2-40B4-BE49-F238E27FC236}">
                <a16:creationId xmlns:a16="http://schemas.microsoft.com/office/drawing/2014/main" id="{FB921D6A-057D-4F83-9F58-E91B2D592266}"/>
              </a:ext>
            </a:extLst>
          </p:cNvPr>
          <p:cNvSpPr txBox="1"/>
          <p:nvPr/>
        </p:nvSpPr>
        <p:spPr>
          <a:xfrm>
            <a:off x="345295" y="4726901"/>
            <a:ext cx="3814947" cy="1815882"/>
          </a:xfrm>
          <a:prstGeom prst="rect">
            <a:avLst/>
          </a:prstGeom>
        </p:spPr>
        <p:style>
          <a:lnRef idx="2">
            <a:schemeClr val="accent2"/>
          </a:lnRef>
          <a:fillRef idx="1">
            <a:schemeClr val="lt1"/>
          </a:fillRef>
          <a:effectRef idx="0">
            <a:schemeClr val="accent2"/>
          </a:effectRef>
          <a:fontRef idx="minor">
            <a:schemeClr val="dk1"/>
          </a:fontRef>
        </p:style>
        <p:txBody>
          <a:bodyPr wrap="square">
            <a:spAutoFit/>
          </a:bodyPr>
          <a:lstStyle/>
          <a:p>
            <a:r>
              <a:rPr lang="en-GB" sz="2800" dirty="0">
                <a:latin typeface="Tahoma" panose="020B0604030504040204" pitchFamily="34" charset="0"/>
                <a:ea typeface="Tahoma" panose="020B0604030504040204" pitchFamily="34" charset="0"/>
                <a:cs typeface="Tahoma" panose="020B0604030504040204" pitchFamily="34" charset="0"/>
              </a:rPr>
              <a:t>https://blog.innerdrive.co.uk/10-ways-parents-can-help-their-child-revise</a:t>
            </a:r>
          </a:p>
        </p:txBody>
      </p:sp>
      <p:sp>
        <p:nvSpPr>
          <p:cNvPr id="9" name="TextBox 8">
            <a:extLst>
              <a:ext uri="{FF2B5EF4-FFF2-40B4-BE49-F238E27FC236}">
                <a16:creationId xmlns:a16="http://schemas.microsoft.com/office/drawing/2014/main" id="{C123C080-756B-47A8-A28E-1D354E577FAB}"/>
              </a:ext>
            </a:extLst>
          </p:cNvPr>
          <p:cNvSpPr txBox="1"/>
          <p:nvPr/>
        </p:nvSpPr>
        <p:spPr>
          <a:xfrm>
            <a:off x="-1978" y="311727"/>
            <a:ext cx="6097978" cy="769441"/>
          </a:xfrm>
          <a:prstGeom prst="rect">
            <a:avLst/>
          </a:prstGeom>
          <a:noFill/>
        </p:spPr>
        <p:txBody>
          <a:bodyPr wrap="square">
            <a:spAutoFit/>
          </a:bodyPr>
          <a:lstStyle/>
          <a:p>
            <a:pPr algn="ctr"/>
            <a:r>
              <a:rPr lang="en-GB" sz="4400" b="1" cap="none" spc="0" dirty="0">
                <a:ln w="9525">
                  <a:solidFill>
                    <a:schemeClr val="bg1"/>
                  </a:solidFill>
                  <a:prstDash val="solid"/>
                </a:ln>
                <a:solidFill>
                  <a:schemeClr val="tx1"/>
                </a:solidFill>
                <a:effectLst>
                  <a:outerShdw blurRad="12700" dist="38100" dir="2700000" algn="tl" rotWithShape="0">
                    <a:schemeClr val="bg1">
                      <a:lumMod val="50000"/>
                    </a:schemeClr>
                  </a:outerShdw>
                </a:effectLst>
                <a:latin typeface="Tahoma" panose="020B0604030504040204" pitchFamily="34" charset="0"/>
                <a:ea typeface="Tahoma" panose="020B0604030504040204" pitchFamily="34" charset="0"/>
                <a:cs typeface="Tahoma" panose="020B0604030504040204" pitchFamily="34" charset="0"/>
              </a:rPr>
              <a:t>Set the environment</a:t>
            </a:r>
            <a:endParaRPr lang="en-GB" sz="4400" b="1" cap="none" spc="0" dirty="0">
              <a:ln w="9525">
                <a:solidFill>
                  <a:schemeClr val="bg1"/>
                </a:solidFill>
                <a:prstDash val="solid"/>
              </a:ln>
              <a:solidFill>
                <a:schemeClr val="tx1"/>
              </a:solidFill>
              <a:effectLst>
                <a:outerShdw blurRad="12700" dist="38100" dir="2700000" algn="tl" rotWithShape="0">
                  <a:schemeClr val="bg1">
                    <a:lumMod val="50000"/>
                  </a:schemeClr>
                </a:outerShdw>
              </a:effectLst>
            </a:endParaRPr>
          </a:p>
        </p:txBody>
      </p:sp>
      <p:sp>
        <p:nvSpPr>
          <p:cNvPr id="10" name="TextBox 9">
            <a:extLst>
              <a:ext uri="{FF2B5EF4-FFF2-40B4-BE49-F238E27FC236}">
                <a16:creationId xmlns:a16="http://schemas.microsoft.com/office/drawing/2014/main" id="{46F4BCDF-4C36-4DA4-8B0D-75F138B75F2C}"/>
              </a:ext>
            </a:extLst>
          </p:cNvPr>
          <p:cNvSpPr txBox="1"/>
          <p:nvPr/>
        </p:nvSpPr>
        <p:spPr>
          <a:xfrm>
            <a:off x="345295" y="1162009"/>
            <a:ext cx="6861621" cy="3340979"/>
          </a:xfrm>
          <a:prstGeom prst="rect">
            <a:avLst/>
          </a:prstGeom>
          <a:noFill/>
        </p:spPr>
        <p:txBody>
          <a:bodyPr wrap="square" rtlCol="0">
            <a:spAutoFit/>
          </a:bodyPr>
          <a:lstStyle/>
          <a:p>
            <a:pPr>
              <a:lnSpc>
                <a:spcPct val="150000"/>
              </a:lnSpc>
            </a:pPr>
            <a:r>
              <a:rPr lang="en-GB" sz="2400" dirty="0">
                <a:latin typeface="Tahoma" panose="020B0604030504040204" pitchFamily="34" charset="0"/>
                <a:ea typeface="Tahoma" panose="020B0604030504040204" pitchFamily="34" charset="0"/>
                <a:cs typeface="Tahoma" panose="020B0604030504040204" pitchFamily="34" charset="0"/>
              </a:rPr>
              <a:t>Before we look at the strategies and techniques on how to revise, lets look at the learning environment.  There lots of things we can do as parents and guardians that will encourage our children's’ learning to be as effective and efficient as possible.  </a:t>
            </a:r>
          </a:p>
        </p:txBody>
      </p:sp>
      <p:sp>
        <p:nvSpPr>
          <p:cNvPr id="11" name="Rectangle 10">
            <a:extLst>
              <a:ext uri="{FF2B5EF4-FFF2-40B4-BE49-F238E27FC236}">
                <a16:creationId xmlns:a16="http://schemas.microsoft.com/office/drawing/2014/main" id="{B68EBCA4-2B73-4315-B352-320D470609FF}"/>
              </a:ext>
            </a:extLst>
          </p:cNvPr>
          <p:cNvSpPr/>
          <p:nvPr/>
        </p:nvSpPr>
        <p:spPr>
          <a:xfrm>
            <a:off x="9322130" y="936378"/>
            <a:ext cx="2524575" cy="225631"/>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821143722"/>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F82B95F6-6DFA-406A-8C94-0B4BF3E39441}"/>
              </a:ext>
            </a:extLst>
          </p:cNvPr>
          <p:cNvPicPr>
            <a:picLocks noChangeAspect="1"/>
          </p:cNvPicPr>
          <p:nvPr/>
        </p:nvPicPr>
        <p:blipFill>
          <a:blip r:embed="rId2"/>
          <a:stretch>
            <a:fillRect/>
          </a:stretch>
        </p:blipFill>
        <p:spPr>
          <a:xfrm>
            <a:off x="7515995" y="308758"/>
            <a:ext cx="4144804" cy="5854535"/>
          </a:xfrm>
          <a:prstGeom prst="rect">
            <a:avLst/>
          </a:prstGeom>
          <a:scene3d>
            <a:camera prst="orthographicFront"/>
            <a:lightRig rig="threePt" dir="t"/>
          </a:scene3d>
          <a:sp3d>
            <a:bevelT prst="angle"/>
          </a:sp3d>
        </p:spPr>
      </p:pic>
      <p:sp>
        <p:nvSpPr>
          <p:cNvPr id="5" name="TextBox 4">
            <a:extLst>
              <a:ext uri="{FF2B5EF4-FFF2-40B4-BE49-F238E27FC236}">
                <a16:creationId xmlns:a16="http://schemas.microsoft.com/office/drawing/2014/main" id="{EE1AAD4D-B823-4DC4-921A-8A57FF6E0CE7}"/>
              </a:ext>
            </a:extLst>
          </p:cNvPr>
          <p:cNvSpPr txBox="1"/>
          <p:nvPr/>
        </p:nvSpPr>
        <p:spPr>
          <a:xfrm>
            <a:off x="127660" y="428178"/>
            <a:ext cx="5786252" cy="6001643"/>
          </a:xfrm>
          <a:prstGeom prst="rect">
            <a:avLst/>
          </a:prstGeom>
          <a:noFill/>
        </p:spPr>
        <p:txBody>
          <a:bodyPr wrap="square">
            <a:spAutoFit/>
          </a:bodyPr>
          <a:lstStyle/>
          <a:p>
            <a:pPr marL="457200" indent="-457200" algn="just">
              <a:buAutoNum type="arabicPeriod"/>
            </a:pPr>
            <a:r>
              <a:rPr lang="en-GB" sz="2400" b="1" i="0" u="sng" dirty="0">
                <a:effectLst/>
                <a:latin typeface="Roboto" panose="02000000000000000000" pitchFamily="2" charset="0"/>
              </a:rPr>
              <a:t>Sleeping </a:t>
            </a:r>
            <a:r>
              <a:rPr lang="en-GB" sz="2400" b="1" u="sng" dirty="0">
                <a:latin typeface="Roboto" panose="02000000000000000000" pitchFamily="2" charset="0"/>
              </a:rPr>
              <a:t>Habits</a:t>
            </a:r>
          </a:p>
          <a:p>
            <a:pPr algn="just"/>
            <a:r>
              <a:rPr lang="en-GB" sz="2400" b="0" i="0" dirty="0">
                <a:effectLst/>
                <a:latin typeface="Roboto" panose="02000000000000000000" pitchFamily="2" charset="0"/>
              </a:rPr>
              <a:t>Sleep is vital for memory consolidation, a process which is integral to learning. Parents/guardians can help by ensuring their child follows a regular sleep schedule, getting the recommended </a:t>
            </a:r>
            <a:r>
              <a:rPr lang="en-GB" sz="2400" b="1" i="0" dirty="0">
                <a:effectLst/>
                <a:latin typeface="Roboto" panose="02000000000000000000" pitchFamily="2" charset="0"/>
              </a:rPr>
              <a:t>8-10</a:t>
            </a:r>
            <a:r>
              <a:rPr lang="en-GB" sz="2400" b="0" i="0" dirty="0">
                <a:effectLst/>
                <a:latin typeface="Roboto" panose="02000000000000000000" pitchFamily="2" charset="0"/>
              </a:rPr>
              <a:t> hours of sleep each night.</a:t>
            </a:r>
          </a:p>
          <a:p>
            <a:pPr algn="just"/>
            <a:r>
              <a:rPr lang="en-GB" sz="2400" b="0" i="0" dirty="0">
                <a:effectLst/>
                <a:latin typeface="Roboto" panose="02000000000000000000" pitchFamily="2" charset="0"/>
              </a:rPr>
              <a:t>This becomes even more crucial during the exam season, when quality sleep can enhance concentration and memory. Studies indicate that sleep helps </a:t>
            </a:r>
            <a:r>
              <a:rPr lang="en-GB" sz="2400" b="0" i="0" strike="noStrike" dirty="0">
                <a:effectLst/>
                <a:latin typeface="Roboto" panose="02000000000000000000" pitchFamily="2" charset="0"/>
                <a:hlinkClick r:id="rId3">
                  <a:extLst>
                    <a:ext uri="{A12FA001-AC4F-418D-AE19-62706E023703}">
                      <ahyp:hlinkClr xmlns:ahyp="http://schemas.microsoft.com/office/drawing/2018/hyperlinkcolor" val="tx"/>
                    </a:ext>
                  </a:extLst>
                </a:hlinkClick>
              </a:rPr>
              <a:t>form new neural connections</a:t>
            </a:r>
            <a:r>
              <a:rPr lang="en-GB" sz="2400" b="0" i="0" dirty="0">
                <a:effectLst/>
                <a:latin typeface="Roboto" panose="02000000000000000000" pitchFamily="2" charset="0"/>
              </a:rPr>
              <a:t> and </a:t>
            </a:r>
            <a:r>
              <a:rPr lang="en-GB" sz="2400" b="0" i="0" strike="noStrike" dirty="0">
                <a:effectLst/>
                <a:latin typeface="Roboto" panose="02000000000000000000" pitchFamily="2" charset="0"/>
                <a:hlinkClick r:id="rId4">
                  <a:extLst>
                    <a:ext uri="{A12FA001-AC4F-418D-AE19-62706E023703}">
                      <ahyp:hlinkClr xmlns:ahyp="http://schemas.microsoft.com/office/drawing/2018/hyperlinkcolor" val="tx"/>
                    </a:ext>
                  </a:extLst>
                </a:hlinkClick>
              </a:rPr>
              <a:t>prioritise important information</a:t>
            </a:r>
            <a:r>
              <a:rPr lang="en-GB" sz="2400" b="0" i="0" dirty="0">
                <a:effectLst/>
                <a:latin typeface="Roboto" panose="02000000000000000000" pitchFamily="2" charset="0"/>
              </a:rPr>
              <a:t>, enabling better recall during exams. In fact, prioritising sleep during exams </a:t>
            </a:r>
            <a:r>
              <a:rPr lang="en-GB" sz="2400" b="0" i="0" strike="noStrike" dirty="0">
                <a:effectLst/>
                <a:latin typeface="Roboto" panose="02000000000000000000" pitchFamily="2" charset="0"/>
                <a:hlinkClick r:id="rId5">
                  <a:extLst>
                    <a:ext uri="{A12FA001-AC4F-418D-AE19-62706E023703}">
                      <ahyp:hlinkClr xmlns:ahyp="http://schemas.microsoft.com/office/drawing/2018/hyperlinkcolor" val="tx"/>
                    </a:ext>
                  </a:extLst>
                </a:hlinkClick>
              </a:rPr>
              <a:t>has been shown to</a:t>
            </a:r>
            <a:r>
              <a:rPr lang="en-GB" sz="2400" b="0" i="0" dirty="0">
                <a:effectLst/>
                <a:latin typeface="Roboto" panose="02000000000000000000" pitchFamily="2" charset="0"/>
              </a:rPr>
              <a:t> lead to higher grades. </a:t>
            </a:r>
          </a:p>
        </p:txBody>
      </p:sp>
      <p:sp>
        <p:nvSpPr>
          <p:cNvPr id="6" name="Rectangle 5">
            <a:extLst>
              <a:ext uri="{FF2B5EF4-FFF2-40B4-BE49-F238E27FC236}">
                <a16:creationId xmlns:a16="http://schemas.microsoft.com/office/drawing/2014/main" id="{F23AEA81-C628-48FC-A81D-4E05FE431D3C}"/>
              </a:ext>
            </a:extLst>
          </p:cNvPr>
          <p:cNvSpPr/>
          <p:nvPr/>
        </p:nvSpPr>
        <p:spPr>
          <a:xfrm>
            <a:off x="9322130" y="936378"/>
            <a:ext cx="2198247" cy="148143"/>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515438539"/>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F82B95F6-6DFA-406A-8C94-0B4BF3E39441}"/>
              </a:ext>
            </a:extLst>
          </p:cNvPr>
          <p:cNvPicPr>
            <a:picLocks noChangeAspect="1"/>
          </p:cNvPicPr>
          <p:nvPr/>
        </p:nvPicPr>
        <p:blipFill>
          <a:blip r:embed="rId2"/>
          <a:stretch>
            <a:fillRect/>
          </a:stretch>
        </p:blipFill>
        <p:spPr>
          <a:xfrm>
            <a:off x="7515995" y="308758"/>
            <a:ext cx="4144804" cy="5854535"/>
          </a:xfrm>
          <a:prstGeom prst="rect">
            <a:avLst/>
          </a:prstGeom>
          <a:scene3d>
            <a:camera prst="orthographicFront"/>
            <a:lightRig rig="threePt" dir="t"/>
          </a:scene3d>
          <a:sp3d>
            <a:bevelT prst="angle"/>
          </a:sp3d>
        </p:spPr>
      </p:pic>
      <p:sp>
        <p:nvSpPr>
          <p:cNvPr id="5" name="TextBox 4">
            <a:extLst>
              <a:ext uri="{FF2B5EF4-FFF2-40B4-BE49-F238E27FC236}">
                <a16:creationId xmlns:a16="http://schemas.microsoft.com/office/drawing/2014/main" id="{EE1AAD4D-B823-4DC4-921A-8A57FF6E0CE7}"/>
              </a:ext>
            </a:extLst>
          </p:cNvPr>
          <p:cNvSpPr txBox="1"/>
          <p:nvPr/>
        </p:nvSpPr>
        <p:spPr>
          <a:xfrm>
            <a:off x="163285" y="117693"/>
            <a:ext cx="7199415" cy="6370975"/>
          </a:xfrm>
          <a:prstGeom prst="rect">
            <a:avLst/>
          </a:prstGeom>
          <a:noFill/>
        </p:spPr>
        <p:txBody>
          <a:bodyPr wrap="square">
            <a:spAutoFit/>
          </a:bodyPr>
          <a:lstStyle/>
          <a:p>
            <a:r>
              <a:rPr lang="en-GB" sz="2400" b="1" i="0" u="sng" dirty="0">
                <a:effectLst/>
                <a:latin typeface="Roboto" panose="02000000000000000000" pitchFamily="2" charset="0"/>
              </a:rPr>
              <a:t>2. Minimise Distractions</a:t>
            </a:r>
            <a:endParaRPr lang="en-GB" sz="2400" b="1" u="sng" dirty="0">
              <a:latin typeface="Roboto" panose="02000000000000000000" pitchFamily="2" charset="0"/>
            </a:endParaRPr>
          </a:p>
          <a:p>
            <a:pPr algn="just"/>
            <a:r>
              <a:rPr lang="en-GB" sz="2400" b="0" i="0" dirty="0">
                <a:effectLst/>
                <a:latin typeface="Roboto" panose="02000000000000000000" pitchFamily="2" charset="0"/>
              </a:rPr>
              <a:t>In an age of digital distractions, parents and guardians can aid their child's revision by creating a calm, distraction-free environment. This may look like looking after their child’s phone for them during study sessions, turning the TV off, or helping them ensure their desk is tidy.</a:t>
            </a:r>
          </a:p>
          <a:p>
            <a:pPr algn="just"/>
            <a:r>
              <a:rPr lang="en-GB" sz="2400" b="0" i="0" dirty="0">
                <a:effectLst/>
                <a:latin typeface="Roboto" panose="02000000000000000000" pitchFamily="2" charset="0"/>
              </a:rPr>
              <a:t>Multiple studies have debunked </a:t>
            </a:r>
            <a:r>
              <a:rPr lang="en-GB" sz="2400" b="0" i="0" u="none" strike="noStrike" dirty="0">
                <a:effectLst/>
                <a:latin typeface="Roboto" panose="02000000000000000000" pitchFamily="2" charset="0"/>
                <a:hlinkClick r:id="rId3">
                  <a:extLst>
                    <a:ext uri="{A12FA001-AC4F-418D-AE19-62706E023703}">
                      <ahyp:hlinkClr xmlns:ahyp="http://schemas.microsoft.com/office/drawing/2018/hyperlinkcolor" val="tx"/>
                    </a:ext>
                  </a:extLst>
                </a:hlinkClick>
              </a:rPr>
              <a:t>the myth of efficient multitasking</a:t>
            </a:r>
            <a:r>
              <a:rPr lang="en-GB" sz="2400" b="0" i="0" dirty="0">
                <a:effectLst/>
                <a:latin typeface="Roboto" panose="02000000000000000000" pitchFamily="2" charset="0"/>
              </a:rPr>
              <a:t>, showing that the mere presence of a phone can </a:t>
            </a:r>
            <a:r>
              <a:rPr lang="en-GB" sz="2400" b="0" i="0" u="none" strike="noStrike" dirty="0">
                <a:effectLst/>
                <a:latin typeface="Roboto" panose="02000000000000000000" pitchFamily="2" charset="0"/>
                <a:hlinkClick r:id="rId4">
                  <a:extLst>
                    <a:ext uri="{A12FA001-AC4F-418D-AE19-62706E023703}">
                      <ahyp:hlinkClr xmlns:ahyp="http://schemas.microsoft.com/office/drawing/2018/hyperlinkcolor" val="tx"/>
                    </a:ext>
                  </a:extLst>
                </a:hlinkClick>
              </a:rPr>
              <a:t>cause a 20% decline in performance</a:t>
            </a:r>
            <a:r>
              <a:rPr lang="en-GB" sz="2400" b="0" i="0" dirty="0">
                <a:effectLst/>
                <a:latin typeface="Roboto" panose="02000000000000000000" pitchFamily="2" charset="0"/>
              </a:rPr>
              <a:t> – even if students don’t use it. Encouraging students to put away their phones during revision can </a:t>
            </a:r>
            <a:r>
              <a:rPr lang="en-GB" sz="2400" b="0" i="0" u="none" strike="noStrike" dirty="0">
                <a:effectLst/>
                <a:latin typeface="Roboto" panose="02000000000000000000" pitchFamily="2" charset="0"/>
                <a:hlinkClick r:id="rId5">
                  <a:extLst>
                    <a:ext uri="{A12FA001-AC4F-418D-AE19-62706E023703}">
                      <ahyp:hlinkClr xmlns:ahyp="http://schemas.microsoft.com/office/drawing/2018/hyperlinkcolor" val="tx"/>
                    </a:ext>
                  </a:extLst>
                </a:hlinkClick>
              </a:rPr>
              <a:t>reduce errors</a:t>
            </a:r>
            <a:r>
              <a:rPr lang="en-GB" sz="2400" b="0" i="0" dirty="0">
                <a:effectLst/>
                <a:latin typeface="Roboto" panose="02000000000000000000" pitchFamily="2" charset="0"/>
              </a:rPr>
              <a:t> and </a:t>
            </a:r>
            <a:r>
              <a:rPr lang="en-GB" sz="2400" b="0" i="0" u="none" strike="noStrike" dirty="0">
                <a:effectLst/>
                <a:latin typeface="Roboto" panose="02000000000000000000" pitchFamily="2" charset="0"/>
                <a:hlinkClick r:id="rId6">
                  <a:extLst>
                    <a:ext uri="{A12FA001-AC4F-418D-AE19-62706E023703}">
                      <ahyp:hlinkClr xmlns:ahyp="http://schemas.microsoft.com/office/drawing/2018/hyperlinkcolor" val="tx"/>
                    </a:ext>
                  </a:extLst>
                </a:hlinkClick>
              </a:rPr>
              <a:t>improve productivity</a:t>
            </a:r>
            <a:r>
              <a:rPr lang="en-GB" sz="2400" b="0" i="0" dirty="0">
                <a:effectLst/>
                <a:latin typeface="Roboto" panose="02000000000000000000" pitchFamily="2" charset="0"/>
              </a:rPr>
              <a:t>.</a:t>
            </a:r>
          </a:p>
          <a:p>
            <a:pPr algn="just"/>
            <a:r>
              <a:rPr lang="en-GB" sz="2400" b="0" i="0" dirty="0">
                <a:effectLst/>
                <a:latin typeface="Roboto" panose="02000000000000000000" pitchFamily="2" charset="0"/>
              </a:rPr>
              <a:t>For more information on this subject, take a look at our </a:t>
            </a:r>
            <a:r>
              <a:rPr lang="en-GB" sz="2400" b="0" i="0" u="none" strike="noStrike" dirty="0">
                <a:effectLst/>
                <a:latin typeface="Roboto" panose="02000000000000000000" pitchFamily="2" charset="0"/>
                <a:hlinkClick r:id="rId7">
                  <a:extLst>
                    <a:ext uri="{A12FA001-AC4F-418D-AE19-62706E023703}">
                      <ahyp:hlinkClr xmlns:ahyp="http://schemas.microsoft.com/office/drawing/2018/hyperlinkcolor" val="tx"/>
                    </a:ext>
                  </a:extLst>
                </a:hlinkClick>
              </a:rPr>
              <a:t>guide to mobile phone management for students</a:t>
            </a:r>
            <a:r>
              <a:rPr lang="en-GB" sz="2400" b="0" i="0" dirty="0">
                <a:effectLst/>
                <a:latin typeface="Roboto" panose="02000000000000000000" pitchFamily="2" charset="0"/>
              </a:rPr>
              <a:t>.</a:t>
            </a:r>
          </a:p>
        </p:txBody>
      </p:sp>
      <p:sp>
        <p:nvSpPr>
          <p:cNvPr id="4" name="Rectangle 3">
            <a:extLst>
              <a:ext uri="{FF2B5EF4-FFF2-40B4-BE49-F238E27FC236}">
                <a16:creationId xmlns:a16="http://schemas.microsoft.com/office/drawing/2014/main" id="{F6B1F6D0-D9EB-4F1B-95E3-3ED7517C7BF8}"/>
              </a:ext>
            </a:extLst>
          </p:cNvPr>
          <p:cNvSpPr/>
          <p:nvPr/>
        </p:nvSpPr>
        <p:spPr>
          <a:xfrm>
            <a:off x="9322130" y="936378"/>
            <a:ext cx="2198247" cy="148143"/>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4186534424"/>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F82B95F6-6DFA-406A-8C94-0B4BF3E39441}"/>
              </a:ext>
            </a:extLst>
          </p:cNvPr>
          <p:cNvPicPr>
            <a:picLocks noChangeAspect="1"/>
          </p:cNvPicPr>
          <p:nvPr/>
        </p:nvPicPr>
        <p:blipFill>
          <a:blip r:embed="rId2"/>
          <a:stretch>
            <a:fillRect/>
          </a:stretch>
        </p:blipFill>
        <p:spPr>
          <a:xfrm>
            <a:off x="7515995" y="308758"/>
            <a:ext cx="4144804" cy="5854535"/>
          </a:xfrm>
          <a:prstGeom prst="rect">
            <a:avLst/>
          </a:prstGeom>
          <a:scene3d>
            <a:camera prst="orthographicFront"/>
            <a:lightRig rig="threePt" dir="t"/>
          </a:scene3d>
          <a:sp3d>
            <a:bevelT prst="angle"/>
          </a:sp3d>
        </p:spPr>
      </p:pic>
      <p:sp>
        <p:nvSpPr>
          <p:cNvPr id="5" name="TextBox 4">
            <a:extLst>
              <a:ext uri="{FF2B5EF4-FFF2-40B4-BE49-F238E27FC236}">
                <a16:creationId xmlns:a16="http://schemas.microsoft.com/office/drawing/2014/main" id="{EE1AAD4D-B823-4DC4-921A-8A57FF6E0CE7}"/>
              </a:ext>
            </a:extLst>
          </p:cNvPr>
          <p:cNvSpPr txBox="1"/>
          <p:nvPr/>
        </p:nvSpPr>
        <p:spPr>
          <a:xfrm>
            <a:off x="353291" y="797510"/>
            <a:ext cx="5932714" cy="5262979"/>
          </a:xfrm>
          <a:prstGeom prst="rect">
            <a:avLst/>
          </a:prstGeom>
          <a:noFill/>
        </p:spPr>
        <p:txBody>
          <a:bodyPr wrap="square">
            <a:spAutoFit/>
          </a:bodyPr>
          <a:lstStyle/>
          <a:p>
            <a:pPr algn="just"/>
            <a:r>
              <a:rPr lang="en-GB" sz="2400" b="1" i="0" u="sng" dirty="0">
                <a:effectLst/>
                <a:latin typeface="Roboto" panose="02000000000000000000" pitchFamily="2" charset="0"/>
              </a:rPr>
              <a:t>3. Encourage a Nutritious Breakfast</a:t>
            </a:r>
            <a:endParaRPr lang="en-GB" sz="2400" b="1" u="sng" dirty="0">
              <a:latin typeface="Roboto" panose="02000000000000000000" pitchFamily="2" charset="0"/>
            </a:endParaRPr>
          </a:p>
          <a:p>
            <a:pPr algn="just"/>
            <a:r>
              <a:rPr lang="en-GB" sz="2400" b="0" i="0" dirty="0">
                <a:effectLst/>
                <a:latin typeface="Roboto" panose="02000000000000000000" pitchFamily="2" charset="0"/>
              </a:rPr>
              <a:t>Despite the common knowledge that breakfast is the most important meal of the day, </a:t>
            </a:r>
            <a:r>
              <a:rPr lang="en-GB" sz="2400" b="0" i="0" u="none" strike="noStrike" dirty="0">
                <a:effectLst/>
                <a:latin typeface="Roboto" panose="02000000000000000000" pitchFamily="2" charset="0"/>
                <a:hlinkClick r:id="rId3">
                  <a:extLst>
                    <a:ext uri="{A12FA001-AC4F-418D-AE19-62706E023703}">
                      <ahyp:hlinkClr xmlns:ahyp="http://schemas.microsoft.com/office/drawing/2018/hyperlinkcolor" val="tx"/>
                    </a:ext>
                  </a:extLst>
                </a:hlinkClick>
              </a:rPr>
              <a:t>studies show that</a:t>
            </a:r>
            <a:r>
              <a:rPr lang="en-GB" sz="2400" b="0" i="0" dirty="0">
                <a:effectLst/>
                <a:latin typeface="Roboto" panose="02000000000000000000" pitchFamily="2" charset="0"/>
              </a:rPr>
              <a:t> a significant percentage of teenagers regularly skip breakfast, with over </a:t>
            </a:r>
            <a:r>
              <a:rPr lang="en-GB" sz="2400" b="0" i="0" u="none" strike="noStrike" dirty="0">
                <a:effectLst/>
                <a:latin typeface="Roboto" panose="02000000000000000000" pitchFamily="2" charset="0"/>
                <a:hlinkClick r:id="rId4">
                  <a:extLst>
                    <a:ext uri="{A12FA001-AC4F-418D-AE19-62706E023703}">
                      <ahyp:hlinkClr xmlns:ahyp="http://schemas.microsoft.com/office/drawing/2018/hyperlinkcolor" val="tx"/>
                    </a:ext>
                  </a:extLst>
                </a:hlinkClick>
              </a:rPr>
              <a:t>60% of teenage boys and 70% of teenage girls</a:t>
            </a:r>
            <a:r>
              <a:rPr lang="en-GB" sz="2400" b="0" i="0" dirty="0">
                <a:effectLst/>
                <a:latin typeface="Roboto" panose="02000000000000000000" pitchFamily="2" charset="0"/>
              </a:rPr>
              <a:t> doing so.</a:t>
            </a:r>
          </a:p>
          <a:p>
            <a:pPr algn="just"/>
            <a:r>
              <a:rPr lang="en-GB" sz="2400" b="0" i="0" dirty="0">
                <a:effectLst/>
                <a:latin typeface="Roboto" panose="02000000000000000000" pitchFamily="2" charset="0"/>
              </a:rPr>
              <a:t>Parents can play a crucial role in reversing this trend, emphasising </a:t>
            </a:r>
            <a:r>
              <a:rPr lang="en-GB" sz="2400" b="0" i="0" u="none" strike="noStrike" dirty="0">
                <a:effectLst/>
                <a:latin typeface="Roboto" panose="02000000000000000000" pitchFamily="2" charset="0"/>
                <a:hlinkClick r:id="rId5">
                  <a:extLst>
                    <a:ext uri="{A12FA001-AC4F-418D-AE19-62706E023703}">
                      <ahyp:hlinkClr xmlns:ahyp="http://schemas.microsoft.com/office/drawing/2018/hyperlinkcolor" val="tx"/>
                    </a:ext>
                  </a:extLst>
                </a:hlinkClick>
              </a:rPr>
              <a:t>the importance of a nutritious morning meal</a:t>
            </a:r>
            <a:r>
              <a:rPr lang="en-GB" sz="2400" b="0" i="0" dirty="0">
                <a:effectLst/>
                <a:latin typeface="Roboto" panose="02000000000000000000" pitchFamily="2" charset="0"/>
              </a:rPr>
              <a:t>. </a:t>
            </a:r>
            <a:r>
              <a:rPr lang="en-GB" sz="2400" b="0" i="0" u="none" strike="noStrike" dirty="0">
                <a:effectLst/>
                <a:latin typeface="Roboto" panose="02000000000000000000" pitchFamily="2" charset="0"/>
                <a:hlinkClick r:id="rId6">
                  <a:extLst>
                    <a:ext uri="{A12FA001-AC4F-418D-AE19-62706E023703}">
                      <ahyp:hlinkClr xmlns:ahyp="http://schemas.microsoft.com/office/drawing/2018/hyperlinkcolor" val="tx"/>
                    </a:ext>
                  </a:extLst>
                </a:hlinkClick>
              </a:rPr>
              <a:t>Research indicates that</a:t>
            </a:r>
            <a:r>
              <a:rPr lang="en-GB" sz="2400" b="0" i="0" dirty="0">
                <a:effectLst/>
                <a:latin typeface="Roboto" panose="02000000000000000000" pitchFamily="2" charset="0"/>
              </a:rPr>
              <a:t> children who skip breakfast or rely on energy drinks perform worse in attention and memory tasks compared to their breakfast-eating counterparts.</a:t>
            </a:r>
          </a:p>
        </p:txBody>
      </p:sp>
      <p:sp>
        <p:nvSpPr>
          <p:cNvPr id="4" name="Rectangle 3">
            <a:extLst>
              <a:ext uri="{FF2B5EF4-FFF2-40B4-BE49-F238E27FC236}">
                <a16:creationId xmlns:a16="http://schemas.microsoft.com/office/drawing/2014/main" id="{CE9CF0F7-2523-4DAB-B1BB-B89D3F7D3D23}"/>
              </a:ext>
            </a:extLst>
          </p:cNvPr>
          <p:cNvSpPr/>
          <p:nvPr/>
        </p:nvSpPr>
        <p:spPr>
          <a:xfrm>
            <a:off x="9322130" y="936378"/>
            <a:ext cx="2198247" cy="148143"/>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2827026921"/>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F82B95F6-6DFA-406A-8C94-0B4BF3E39441}"/>
              </a:ext>
            </a:extLst>
          </p:cNvPr>
          <p:cNvPicPr>
            <a:picLocks noChangeAspect="1"/>
          </p:cNvPicPr>
          <p:nvPr/>
        </p:nvPicPr>
        <p:blipFill>
          <a:blip r:embed="rId2"/>
          <a:stretch>
            <a:fillRect/>
          </a:stretch>
        </p:blipFill>
        <p:spPr>
          <a:xfrm>
            <a:off x="7515995" y="308758"/>
            <a:ext cx="4144804" cy="5854535"/>
          </a:xfrm>
          <a:prstGeom prst="rect">
            <a:avLst/>
          </a:prstGeom>
          <a:scene3d>
            <a:camera prst="orthographicFront"/>
            <a:lightRig rig="threePt" dir="t"/>
          </a:scene3d>
          <a:sp3d>
            <a:bevelT prst="angle"/>
          </a:sp3d>
        </p:spPr>
      </p:pic>
      <p:sp>
        <p:nvSpPr>
          <p:cNvPr id="5" name="TextBox 4">
            <a:extLst>
              <a:ext uri="{FF2B5EF4-FFF2-40B4-BE49-F238E27FC236}">
                <a16:creationId xmlns:a16="http://schemas.microsoft.com/office/drawing/2014/main" id="{EE1AAD4D-B823-4DC4-921A-8A57FF6E0CE7}"/>
              </a:ext>
            </a:extLst>
          </p:cNvPr>
          <p:cNvSpPr txBox="1"/>
          <p:nvPr/>
        </p:nvSpPr>
        <p:spPr>
          <a:xfrm>
            <a:off x="329541" y="797510"/>
            <a:ext cx="6237514" cy="6001643"/>
          </a:xfrm>
          <a:prstGeom prst="rect">
            <a:avLst/>
          </a:prstGeom>
          <a:noFill/>
        </p:spPr>
        <p:txBody>
          <a:bodyPr wrap="square">
            <a:spAutoFit/>
          </a:bodyPr>
          <a:lstStyle/>
          <a:p>
            <a:pPr algn="just"/>
            <a:r>
              <a:rPr lang="en-GB" sz="2400" b="1" u="sng" dirty="0">
                <a:latin typeface="Roboto" panose="02000000000000000000" pitchFamily="2" charset="0"/>
              </a:rPr>
              <a:t>4. </a:t>
            </a:r>
            <a:r>
              <a:rPr lang="en-GB" sz="2400" b="1" i="0" u="sng" dirty="0">
                <a:effectLst/>
                <a:latin typeface="Roboto" panose="02000000000000000000" pitchFamily="2" charset="0"/>
              </a:rPr>
              <a:t>Implement Retrieval Practice</a:t>
            </a:r>
            <a:endParaRPr lang="en-GB" sz="2400" b="1" u="sng" dirty="0">
              <a:latin typeface="Roboto" panose="02000000000000000000" pitchFamily="2" charset="0"/>
            </a:endParaRPr>
          </a:p>
          <a:p>
            <a:pPr algn="just"/>
            <a:r>
              <a:rPr lang="en-GB" sz="2400" b="0" i="0" dirty="0">
                <a:effectLst/>
                <a:latin typeface="Roboto" panose="02000000000000000000" pitchFamily="2" charset="0"/>
              </a:rPr>
              <a:t>Retrieval Practice, a strategy that involves recalling previously learned knowledge by generating an answer to a question, is one of the most effective revision techniques. It helps strengthen memory traces and increases the likelihood of long-term information retention and can take many forms, from past papers to quizzes.</a:t>
            </a:r>
          </a:p>
          <a:p>
            <a:pPr algn="just"/>
            <a:r>
              <a:rPr lang="en-GB" sz="2400" b="0" i="0" dirty="0">
                <a:effectLst/>
                <a:latin typeface="Roboto" panose="02000000000000000000" pitchFamily="2" charset="0"/>
              </a:rPr>
              <a:t>One great way to utilise Retrieval Practice at home is by </a:t>
            </a:r>
            <a:r>
              <a:rPr lang="en-GB" sz="2400" b="0" i="0" u="none" strike="noStrike" dirty="0">
                <a:effectLst/>
                <a:latin typeface="Roboto" panose="02000000000000000000" pitchFamily="2" charset="0"/>
                <a:hlinkClick r:id="rId3">
                  <a:extLst>
                    <a:ext uri="{A12FA001-AC4F-418D-AE19-62706E023703}">
                      <ahyp:hlinkClr xmlns:ahyp="http://schemas.microsoft.com/office/drawing/2018/hyperlinkcolor" val="tx"/>
                    </a:ext>
                  </a:extLst>
                </a:hlinkClick>
              </a:rPr>
              <a:t>using flashcards</a:t>
            </a:r>
            <a:r>
              <a:rPr lang="en-GB" sz="2400" b="0" i="0" dirty="0">
                <a:effectLst/>
                <a:latin typeface="Roboto" panose="02000000000000000000" pitchFamily="2" charset="0"/>
              </a:rPr>
              <a:t>. For example, parents and guardians can encourage their child to </a:t>
            </a:r>
            <a:r>
              <a:rPr lang="en-GB" sz="2400" b="0" i="0" u="none" strike="noStrike" dirty="0">
                <a:effectLst/>
                <a:latin typeface="Roboto" panose="02000000000000000000" pitchFamily="2" charset="0"/>
                <a:hlinkClick r:id="rId4">
                  <a:extLst>
                    <a:ext uri="{A12FA001-AC4F-418D-AE19-62706E023703}">
                      <ahyp:hlinkClr xmlns:ahyp="http://schemas.microsoft.com/office/drawing/2018/hyperlinkcolor" val="tx"/>
                    </a:ext>
                  </a:extLst>
                </a:hlinkClick>
              </a:rPr>
              <a:t>use the Leitner System</a:t>
            </a:r>
            <a:r>
              <a:rPr lang="en-GB" sz="2400" b="0" i="0" dirty="0">
                <a:effectLst/>
                <a:latin typeface="Roboto" panose="02000000000000000000" pitchFamily="2" charset="0"/>
              </a:rPr>
              <a:t>, a handy way to make the best of flashcards.</a:t>
            </a:r>
          </a:p>
          <a:p>
            <a:pPr algn="just"/>
            <a:endParaRPr lang="en-GB" sz="2400" dirty="0">
              <a:latin typeface="Roboto" panose="02000000000000000000" pitchFamily="2" charset="0"/>
            </a:endParaRPr>
          </a:p>
          <a:p>
            <a:pPr algn="just"/>
            <a:r>
              <a:rPr lang="en-GB" sz="2400" b="0" i="0" dirty="0">
                <a:effectLst/>
                <a:latin typeface="Roboto" panose="02000000000000000000" pitchFamily="2" charset="0"/>
              </a:rPr>
              <a:t>More revision strategies coming up!</a:t>
            </a:r>
          </a:p>
        </p:txBody>
      </p:sp>
      <p:sp>
        <p:nvSpPr>
          <p:cNvPr id="4" name="Rectangle 3">
            <a:extLst>
              <a:ext uri="{FF2B5EF4-FFF2-40B4-BE49-F238E27FC236}">
                <a16:creationId xmlns:a16="http://schemas.microsoft.com/office/drawing/2014/main" id="{4F471343-A996-4807-B844-9B5BBEE17F09}"/>
              </a:ext>
            </a:extLst>
          </p:cNvPr>
          <p:cNvSpPr/>
          <p:nvPr/>
        </p:nvSpPr>
        <p:spPr>
          <a:xfrm>
            <a:off x="9322130" y="936378"/>
            <a:ext cx="2198247" cy="148143"/>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3702669957"/>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F82B95F6-6DFA-406A-8C94-0B4BF3E39441}"/>
              </a:ext>
            </a:extLst>
          </p:cNvPr>
          <p:cNvPicPr>
            <a:picLocks noChangeAspect="1"/>
          </p:cNvPicPr>
          <p:nvPr/>
        </p:nvPicPr>
        <p:blipFill>
          <a:blip r:embed="rId2"/>
          <a:stretch>
            <a:fillRect/>
          </a:stretch>
        </p:blipFill>
        <p:spPr>
          <a:xfrm>
            <a:off x="7515995" y="308758"/>
            <a:ext cx="4144804" cy="5854535"/>
          </a:xfrm>
          <a:prstGeom prst="rect">
            <a:avLst/>
          </a:prstGeom>
          <a:scene3d>
            <a:camera prst="orthographicFront"/>
            <a:lightRig rig="threePt" dir="t"/>
          </a:scene3d>
          <a:sp3d>
            <a:bevelT prst="angle"/>
          </a:sp3d>
        </p:spPr>
      </p:pic>
      <p:sp>
        <p:nvSpPr>
          <p:cNvPr id="5" name="TextBox 4">
            <a:extLst>
              <a:ext uri="{FF2B5EF4-FFF2-40B4-BE49-F238E27FC236}">
                <a16:creationId xmlns:a16="http://schemas.microsoft.com/office/drawing/2014/main" id="{EE1AAD4D-B823-4DC4-921A-8A57FF6E0CE7}"/>
              </a:ext>
            </a:extLst>
          </p:cNvPr>
          <p:cNvSpPr txBox="1"/>
          <p:nvPr/>
        </p:nvSpPr>
        <p:spPr>
          <a:xfrm>
            <a:off x="365166" y="797510"/>
            <a:ext cx="6593773" cy="5262979"/>
          </a:xfrm>
          <a:prstGeom prst="rect">
            <a:avLst/>
          </a:prstGeom>
          <a:noFill/>
        </p:spPr>
        <p:txBody>
          <a:bodyPr wrap="square">
            <a:spAutoFit/>
          </a:bodyPr>
          <a:lstStyle/>
          <a:p>
            <a:pPr algn="just"/>
            <a:r>
              <a:rPr lang="en-GB" sz="2400" b="1" i="0" u="sng" strike="noStrike" dirty="0">
                <a:effectLst/>
                <a:latin typeface="Roboto" panose="02000000000000000000" pitchFamily="2" charset="0"/>
                <a:hlinkClick r:id="rId3">
                  <a:extLst>
                    <a:ext uri="{A12FA001-AC4F-418D-AE19-62706E023703}">
                      <ahyp:hlinkClr xmlns:ahyp="http://schemas.microsoft.com/office/drawing/2018/hyperlinkcolor" val="tx"/>
                    </a:ext>
                  </a:extLst>
                </a:hlinkClick>
              </a:rPr>
              <a:t>5. Combat Procrastination</a:t>
            </a:r>
          </a:p>
          <a:p>
            <a:pPr algn="just"/>
            <a:r>
              <a:rPr lang="en-GB" sz="2400" b="0" i="0" u="none" strike="noStrike" dirty="0">
                <a:effectLst/>
                <a:latin typeface="Roboto" panose="02000000000000000000" pitchFamily="2" charset="0"/>
                <a:hlinkClick r:id="rId3">
                  <a:extLst>
                    <a:ext uri="{A12FA001-AC4F-418D-AE19-62706E023703}">
                      <ahyp:hlinkClr xmlns:ahyp="http://schemas.microsoft.com/office/drawing/2018/hyperlinkcolor" val="tx"/>
                    </a:ext>
                  </a:extLst>
                </a:hlinkClick>
              </a:rPr>
              <a:t>Procrastination is a common challenge</a:t>
            </a:r>
            <a:r>
              <a:rPr lang="en-GB" sz="2400" b="0" i="0" dirty="0">
                <a:effectLst/>
                <a:latin typeface="Roboto" panose="02000000000000000000" pitchFamily="2" charset="0"/>
              </a:rPr>
              <a:t> among students, with 75% considering themselves procrastinators and half of these viewing it as problematic.</a:t>
            </a:r>
          </a:p>
          <a:p>
            <a:pPr algn="just"/>
            <a:r>
              <a:rPr lang="en-GB" sz="2400" b="0" i="0" dirty="0">
                <a:effectLst/>
                <a:latin typeface="Roboto" panose="02000000000000000000" pitchFamily="2" charset="0"/>
              </a:rPr>
              <a:t>Parents and guardians can </a:t>
            </a:r>
            <a:r>
              <a:rPr lang="en-GB" sz="2400" b="0" i="0" u="none" strike="noStrike" dirty="0">
                <a:effectLst/>
                <a:latin typeface="Roboto" panose="02000000000000000000" pitchFamily="2" charset="0"/>
                <a:hlinkClick r:id="rId4">
                  <a:extLst>
                    <a:ext uri="{A12FA001-AC4F-418D-AE19-62706E023703}">
                      <ahyp:hlinkClr xmlns:ahyp="http://schemas.microsoft.com/office/drawing/2018/hyperlinkcolor" val="tx"/>
                    </a:ext>
                  </a:extLst>
                </a:hlinkClick>
              </a:rPr>
              <a:t>help combat procrastination</a:t>
            </a:r>
            <a:r>
              <a:rPr lang="en-GB" sz="2400" b="0" i="0" dirty="0">
                <a:effectLst/>
                <a:latin typeface="Roboto" panose="02000000000000000000" pitchFamily="2" charset="0"/>
              </a:rPr>
              <a:t> by setting a structured routine for their child’s revision, limiting distractions such as mobile phones and ensuring they start their revision as early as possible. Studies suggest that once a task is started, even for a few minutes, the brain's inherent desire for task completion kicks in—a phenomenon known as </a:t>
            </a:r>
            <a:r>
              <a:rPr lang="en-GB" sz="2400" b="0" i="0" u="none" strike="noStrike" dirty="0">
                <a:effectLst/>
                <a:latin typeface="Roboto" panose="02000000000000000000" pitchFamily="2" charset="0"/>
                <a:hlinkClick r:id="rId5">
                  <a:extLst>
                    <a:ext uri="{A12FA001-AC4F-418D-AE19-62706E023703}">
                      <ahyp:hlinkClr xmlns:ahyp="http://schemas.microsoft.com/office/drawing/2018/hyperlinkcolor" val="tx"/>
                    </a:ext>
                  </a:extLst>
                </a:hlinkClick>
              </a:rPr>
              <a:t>the Zeigarnik Effect</a:t>
            </a:r>
            <a:r>
              <a:rPr lang="en-GB" sz="2400" b="0" i="0" dirty="0">
                <a:effectLst/>
                <a:latin typeface="Roboto" panose="02000000000000000000" pitchFamily="2" charset="0"/>
              </a:rPr>
              <a:t>.</a:t>
            </a:r>
          </a:p>
        </p:txBody>
      </p:sp>
      <p:sp>
        <p:nvSpPr>
          <p:cNvPr id="4" name="Rectangle 3">
            <a:extLst>
              <a:ext uri="{FF2B5EF4-FFF2-40B4-BE49-F238E27FC236}">
                <a16:creationId xmlns:a16="http://schemas.microsoft.com/office/drawing/2014/main" id="{EC696D3E-E6A5-4C7F-8407-279BF787DF93}"/>
              </a:ext>
            </a:extLst>
          </p:cNvPr>
          <p:cNvSpPr/>
          <p:nvPr/>
        </p:nvSpPr>
        <p:spPr>
          <a:xfrm>
            <a:off x="9322130" y="936378"/>
            <a:ext cx="2198247" cy="148143"/>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2446626257"/>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F82B95F6-6DFA-406A-8C94-0B4BF3E39441}"/>
              </a:ext>
            </a:extLst>
          </p:cNvPr>
          <p:cNvPicPr>
            <a:picLocks noChangeAspect="1"/>
          </p:cNvPicPr>
          <p:nvPr/>
        </p:nvPicPr>
        <p:blipFill>
          <a:blip r:embed="rId2"/>
          <a:stretch>
            <a:fillRect/>
          </a:stretch>
        </p:blipFill>
        <p:spPr>
          <a:xfrm>
            <a:off x="7515995" y="308758"/>
            <a:ext cx="4144804" cy="5854535"/>
          </a:xfrm>
          <a:prstGeom prst="rect">
            <a:avLst/>
          </a:prstGeom>
          <a:scene3d>
            <a:camera prst="orthographicFront"/>
            <a:lightRig rig="threePt" dir="t"/>
          </a:scene3d>
          <a:sp3d>
            <a:bevelT prst="angle"/>
          </a:sp3d>
        </p:spPr>
      </p:pic>
      <p:sp>
        <p:nvSpPr>
          <p:cNvPr id="5" name="TextBox 4">
            <a:extLst>
              <a:ext uri="{FF2B5EF4-FFF2-40B4-BE49-F238E27FC236}">
                <a16:creationId xmlns:a16="http://schemas.microsoft.com/office/drawing/2014/main" id="{EE1AAD4D-B823-4DC4-921A-8A57FF6E0CE7}"/>
              </a:ext>
            </a:extLst>
          </p:cNvPr>
          <p:cNvSpPr txBox="1"/>
          <p:nvPr/>
        </p:nvSpPr>
        <p:spPr>
          <a:xfrm>
            <a:off x="329541" y="797510"/>
            <a:ext cx="6237514" cy="5262979"/>
          </a:xfrm>
          <a:prstGeom prst="rect">
            <a:avLst/>
          </a:prstGeom>
          <a:noFill/>
        </p:spPr>
        <p:txBody>
          <a:bodyPr wrap="square">
            <a:spAutoFit/>
          </a:bodyPr>
          <a:lstStyle/>
          <a:p>
            <a:pPr algn="just"/>
            <a:r>
              <a:rPr lang="en-GB" sz="2400" b="1" u="sng" dirty="0">
                <a:latin typeface="Roboto" panose="02000000000000000000" pitchFamily="2" charset="0"/>
              </a:rPr>
              <a:t>6. </a:t>
            </a:r>
            <a:r>
              <a:rPr lang="en-GB" sz="2400" b="1" i="0" u="sng" dirty="0">
                <a:effectLst/>
                <a:latin typeface="Roboto" panose="02000000000000000000" pitchFamily="2" charset="0"/>
              </a:rPr>
              <a:t>Get your child to teach you the material</a:t>
            </a:r>
            <a:endParaRPr lang="en-GB" sz="2400" b="1" u="sng" dirty="0">
              <a:latin typeface="Roboto" panose="02000000000000000000" pitchFamily="2" charset="0"/>
            </a:endParaRPr>
          </a:p>
          <a:p>
            <a:pPr algn="just"/>
            <a:r>
              <a:rPr lang="en-GB" sz="2400" b="0" i="0" dirty="0">
                <a:effectLst/>
                <a:latin typeface="Roboto" panose="02000000000000000000" pitchFamily="2" charset="0"/>
              </a:rPr>
              <a:t>A powerful way to reinforce understanding is for students to teach the material to someone else. Known as </a:t>
            </a:r>
            <a:r>
              <a:rPr lang="en-GB" sz="2400" b="0" i="0" u="none" strike="noStrike" dirty="0">
                <a:effectLst/>
                <a:latin typeface="Roboto" panose="02000000000000000000" pitchFamily="2" charset="0"/>
                <a:hlinkClick r:id="rId3">
                  <a:extLst>
                    <a:ext uri="{A12FA001-AC4F-418D-AE19-62706E023703}">
                      <ahyp:hlinkClr xmlns:ahyp="http://schemas.microsoft.com/office/drawing/2018/hyperlinkcolor" val="tx"/>
                    </a:ext>
                  </a:extLst>
                </a:hlinkClick>
              </a:rPr>
              <a:t>the Protégé Effect</a:t>
            </a:r>
            <a:r>
              <a:rPr lang="en-GB" sz="2400" b="0" i="0" dirty="0">
                <a:effectLst/>
                <a:latin typeface="Roboto" panose="02000000000000000000" pitchFamily="2" charset="0"/>
              </a:rPr>
              <a:t>, this technique </a:t>
            </a:r>
            <a:r>
              <a:rPr lang="en-GB" sz="2400" b="0" i="0" u="none" strike="noStrike" dirty="0">
                <a:effectLst/>
                <a:latin typeface="Roboto" panose="02000000000000000000" pitchFamily="2" charset="0"/>
                <a:hlinkClick r:id="rId4">
                  <a:extLst>
                    <a:ext uri="{A12FA001-AC4F-418D-AE19-62706E023703}">
                      <ahyp:hlinkClr xmlns:ahyp="http://schemas.microsoft.com/office/drawing/2018/hyperlinkcolor" val="tx"/>
                    </a:ext>
                  </a:extLst>
                </a:hlinkClick>
              </a:rPr>
              <a:t>improves memory recall</a:t>
            </a:r>
            <a:r>
              <a:rPr lang="en-GB" sz="2400" b="0" i="0" dirty="0">
                <a:effectLst/>
                <a:latin typeface="Roboto" panose="02000000000000000000" pitchFamily="2" charset="0"/>
              </a:rPr>
              <a:t> and enhances understanding. When students prepare to explain the material to others, they organise and clarify their thoughts, leading to a deeper comprehension of the subject matter.</a:t>
            </a:r>
          </a:p>
          <a:p>
            <a:pPr algn="just"/>
            <a:r>
              <a:rPr lang="en-GB" sz="2400" b="0" i="0" dirty="0">
                <a:effectLst/>
                <a:latin typeface="Roboto" panose="02000000000000000000" pitchFamily="2" charset="0"/>
              </a:rPr>
              <a:t>So, parents and guardians could utilise the Protégé Effect by getting their child to teach them about some of the key concepts they need to master.</a:t>
            </a:r>
          </a:p>
        </p:txBody>
      </p:sp>
      <p:sp>
        <p:nvSpPr>
          <p:cNvPr id="4" name="Rectangle 3">
            <a:extLst>
              <a:ext uri="{FF2B5EF4-FFF2-40B4-BE49-F238E27FC236}">
                <a16:creationId xmlns:a16="http://schemas.microsoft.com/office/drawing/2014/main" id="{4CFA9D39-0730-45BD-8771-DCD552FD60E6}"/>
              </a:ext>
            </a:extLst>
          </p:cNvPr>
          <p:cNvSpPr/>
          <p:nvPr/>
        </p:nvSpPr>
        <p:spPr>
          <a:xfrm>
            <a:off x="9322130" y="936378"/>
            <a:ext cx="2198247" cy="148143"/>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3464239028"/>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F82B95F6-6DFA-406A-8C94-0B4BF3E39441}"/>
              </a:ext>
            </a:extLst>
          </p:cNvPr>
          <p:cNvPicPr>
            <a:picLocks noChangeAspect="1"/>
          </p:cNvPicPr>
          <p:nvPr/>
        </p:nvPicPr>
        <p:blipFill>
          <a:blip r:embed="rId2"/>
          <a:stretch>
            <a:fillRect/>
          </a:stretch>
        </p:blipFill>
        <p:spPr>
          <a:xfrm>
            <a:off x="7515995" y="308758"/>
            <a:ext cx="4144804" cy="5854535"/>
          </a:xfrm>
          <a:prstGeom prst="rect">
            <a:avLst/>
          </a:prstGeom>
          <a:scene3d>
            <a:camera prst="orthographicFront"/>
            <a:lightRig rig="threePt" dir="t"/>
          </a:scene3d>
          <a:sp3d>
            <a:bevelT prst="angle"/>
          </a:sp3d>
        </p:spPr>
      </p:pic>
      <p:sp>
        <p:nvSpPr>
          <p:cNvPr id="5" name="TextBox 4">
            <a:extLst>
              <a:ext uri="{FF2B5EF4-FFF2-40B4-BE49-F238E27FC236}">
                <a16:creationId xmlns:a16="http://schemas.microsoft.com/office/drawing/2014/main" id="{EE1AAD4D-B823-4DC4-921A-8A57FF6E0CE7}"/>
              </a:ext>
            </a:extLst>
          </p:cNvPr>
          <p:cNvSpPr txBox="1"/>
          <p:nvPr/>
        </p:nvSpPr>
        <p:spPr>
          <a:xfrm>
            <a:off x="377042" y="1343199"/>
            <a:ext cx="5536869" cy="3785652"/>
          </a:xfrm>
          <a:prstGeom prst="rect">
            <a:avLst/>
          </a:prstGeom>
          <a:noFill/>
        </p:spPr>
        <p:txBody>
          <a:bodyPr wrap="square">
            <a:spAutoFit/>
          </a:bodyPr>
          <a:lstStyle/>
          <a:p>
            <a:pPr algn="just"/>
            <a:r>
              <a:rPr lang="en-GB" sz="2400" b="1" u="sng" dirty="0">
                <a:latin typeface="Roboto" panose="02000000000000000000" pitchFamily="2" charset="0"/>
              </a:rPr>
              <a:t>7. Set High expectations</a:t>
            </a:r>
          </a:p>
          <a:p>
            <a:pPr algn="just"/>
            <a:r>
              <a:rPr lang="en-GB" sz="2400" b="0" i="0" u="none" strike="noStrike" dirty="0">
                <a:effectLst/>
                <a:latin typeface="Roboto" panose="02000000000000000000" pitchFamily="2" charset="0"/>
                <a:hlinkClick r:id="rId3">
                  <a:extLst>
                    <a:ext uri="{A12FA001-AC4F-418D-AE19-62706E023703}">
                      <ahyp:hlinkClr xmlns:ahyp="http://schemas.microsoft.com/office/drawing/2018/hyperlinkcolor" val="tx"/>
                    </a:ext>
                  </a:extLst>
                </a:hlinkClick>
              </a:rPr>
              <a:t>A review of 37 studies found</a:t>
            </a:r>
            <a:r>
              <a:rPr lang="en-GB" sz="2400" b="0" i="0" dirty="0">
                <a:effectLst/>
                <a:latin typeface="Roboto" panose="02000000000000000000" pitchFamily="2" charset="0"/>
              </a:rPr>
              <a:t> that high parental expectations significantly contribute to improving student grades. These expectations instil belief and motivate students to work harder. However, it's crucial that these expectations are paired with supportive actions that enable the child to develop resilience and overcome setbacks.</a:t>
            </a:r>
          </a:p>
        </p:txBody>
      </p:sp>
      <p:sp>
        <p:nvSpPr>
          <p:cNvPr id="4" name="Rectangle 3">
            <a:extLst>
              <a:ext uri="{FF2B5EF4-FFF2-40B4-BE49-F238E27FC236}">
                <a16:creationId xmlns:a16="http://schemas.microsoft.com/office/drawing/2014/main" id="{C2B6D4EC-DE7E-47E9-9EDB-2B998CDFA6D6}"/>
              </a:ext>
            </a:extLst>
          </p:cNvPr>
          <p:cNvSpPr/>
          <p:nvPr/>
        </p:nvSpPr>
        <p:spPr>
          <a:xfrm>
            <a:off x="9322130" y="936378"/>
            <a:ext cx="2198247" cy="148143"/>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304415817"/>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F82B95F6-6DFA-406A-8C94-0B4BF3E39441}"/>
              </a:ext>
            </a:extLst>
          </p:cNvPr>
          <p:cNvPicPr>
            <a:picLocks noChangeAspect="1"/>
          </p:cNvPicPr>
          <p:nvPr/>
        </p:nvPicPr>
        <p:blipFill>
          <a:blip r:embed="rId2"/>
          <a:stretch>
            <a:fillRect/>
          </a:stretch>
        </p:blipFill>
        <p:spPr>
          <a:xfrm>
            <a:off x="7515995" y="308758"/>
            <a:ext cx="4144804" cy="5854535"/>
          </a:xfrm>
          <a:prstGeom prst="rect">
            <a:avLst/>
          </a:prstGeom>
          <a:scene3d>
            <a:camera prst="orthographicFront"/>
            <a:lightRig rig="threePt" dir="t"/>
          </a:scene3d>
          <a:sp3d>
            <a:bevelT prst="angle"/>
          </a:sp3d>
        </p:spPr>
      </p:pic>
      <p:sp>
        <p:nvSpPr>
          <p:cNvPr id="5" name="TextBox 4">
            <a:extLst>
              <a:ext uri="{FF2B5EF4-FFF2-40B4-BE49-F238E27FC236}">
                <a16:creationId xmlns:a16="http://schemas.microsoft.com/office/drawing/2014/main" id="{EE1AAD4D-B823-4DC4-921A-8A57FF6E0CE7}"/>
              </a:ext>
            </a:extLst>
          </p:cNvPr>
          <p:cNvSpPr txBox="1"/>
          <p:nvPr/>
        </p:nvSpPr>
        <p:spPr>
          <a:xfrm>
            <a:off x="353071" y="612844"/>
            <a:ext cx="6142731" cy="5262979"/>
          </a:xfrm>
          <a:prstGeom prst="rect">
            <a:avLst/>
          </a:prstGeom>
          <a:noFill/>
        </p:spPr>
        <p:txBody>
          <a:bodyPr wrap="square">
            <a:spAutoFit/>
          </a:bodyPr>
          <a:lstStyle/>
          <a:p>
            <a:pPr algn="just"/>
            <a:r>
              <a:rPr lang="en-GB" sz="2400" b="1" u="sng" dirty="0">
                <a:latin typeface="Roboto" panose="02000000000000000000" pitchFamily="2" charset="0"/>
              </a:rPr>
              <a:t>8. Provide Motivation</a:t>
            </a:r>
          </a:p>
          <a:p>
            <a:pPr algn="just"/>
            <a:r>
              <a:rPr lang="en-GB" sz="2400" b="0" i="0" dirty="0">
                <a:effectLst/>
                <a:latin typeface="Roboto" panose="02000000000000000000" pitchFamily="2" charset="0"/>
              </a:rPr>
              <a:t>Motivating a child to revise can be tricky. However, research shows that highlighting the practical applications of the revising content can increase motivation. Parents can share examples of how they've used the knowledge they learned at school later in life, thus making learning more relatable and engaging.</a:t>
            </a:r>
          </a:p>
          <a:p>
            <a:pPr algn="just"/>
            <a:r>
              <a:rPr lang="en-GB" sz="2400" b="0" i="0" dirty="0">
                <a:effectLst/>
                <a:latin typeface="Roboto" panose="02000000000000000000" pitchFamily="2" charset="0"/>
              </a:rPr>
              <a:t>However, it’s important to note that motivation can be a tricky thing to master. For example, using incentives can have its pros and cons – there is more advice on this in the website.</a:t>
            </a:r>
          </a:p>
        </p:txBody>
      </p:sp>
      <p:sp>
        <p:nvSpPr>
          <p:cNvPr id="4" name="Rectangle 3">
            <a:extLst>
              <a:ext uri="{FF2B5EF4-FFF2-40B4-BE49-F238E27FC236}">
                <a16:creationId xmlns:a16="http://schemas.microsoft.com/office/drawing/2014/main" id="{A000377D-F86E-459D-A7A5-C5C5AE44569F}"/>
              </a:ext>
            </a:extLst>
          </p:cNvPr>
          <p:cNvSpPr/>
          <p:nvPr/>
        </p:nvSpPr>
        <p:spPr>
          <a:xfrm>
            <a:off x="9322130" y="936378"/>
            <a:ext cx="2198247" cy="148143"/>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6" name="Graphic 5" descr="Questions with solid fill">
            <a:hlinkClick r:id="rId3"/>
            <a:extLst>
              <a:ext uri="{FF2B5EF4-FFF2-40B4-BE49-F238E27FC236}">
                <a16:creationId xmlns:a16="http://schemas.microsoft.com/office/drawing/2014/main" id="{F44F655C-FBAD-4379-BD43-39B16D65B9FC}"/>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2895600" y="5491480"/>
            <a:ext cx="914400" cy="914400"/>
          </a:xfrm>
          <a:prstGeom prst="rect">
            <a:avLst/>
          </a:prstGeom>
        </p:spPr>
      </p:pic>
    </p:spTree>
    <p:extLst>
      <p:ext uri="{BB962C8B-B14F-4D97-AF65-F5344CB8AC3E}">
        <p14:creationId xmlns:p14="http://schemas.microsoft.com/office/powerpoint/2010/main" val="291247591"/>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F82B95F6-6DFA-406A-8C94-0B4BF3E39441}"/>
              </a:ext>
            </a:extLst>
          </p:cNvPr>
          <p:cNvPicPr>
            <a:picLocks noChangeAspect="1"/>
          </p:cNvPicPr>
          <p:nvPr/>
        </p:nvPicPr>
        <p:blipFill>
          <a:blip r:embed="rId2"/>
          <a:stretch>
            <a:fillRect/>
          </a:stretch>
        </p:blipFill>
        <p:spPr>
          <a:xfrm>
            <a:off x="7515995" y="308758"/>
            <a:ext cx="4144804" cy="5854535"/>
          </a:xfrm>
          <a:prstGeom prst="rect">
            <a:avLst/>
          </a:prstGeom>
          <a:scene3d>
            <a:camera prst="orthographicFront"/>
            <a:lightRig rig="threePt" dir="t"/>
          </a:scene3d>
          <a:sp3d>
            <a:bevelT prst="angle"/>
          </a:sp3d>
        </p:spPr>
      </p:pic>
      <p:sp>
        <p:nvSpPr>
          <p:cNvPr id="5" name="TextBox 4">
            <a:extLst>
              <a:ext uri="{FF2B5EF4-FFF2-40B4-BE49-F238E27FC236}">
                <a16:creationId xmlns:a16="http://schemas.microsoft.com/office/drawing/2014/main" id="{EE1AAD4D-B823-4DC4-921A-8A57FF6E0CE7}"/>
              </a:ext>
            </a:extLst>
          </p:cNvPr>
          <p:cNvSpPr txBox="1"/>
          <p:nvPr/>
        </p:nvSpPr>
        <p:spPr>
          <a:xfrm>
            <a:off x="376822" y="789201"/>
            <a:ext cx="6142731" cy="4893647"/>
          </a:xfrm>
          <a:prstGeom prst="rect">
            <a:avLst/>
          </a:prstGeom>
          <a:noFill/>
        </p:spPr>
        <p:txBody>
          <a:bodyPr wrap="square">
            <a:spAutoFit/>
          </a:bodyPr>
          <a:lstStyle/>
          <a:p>
            <a:pPr algn="just"/>
            <a:r>
              <a:rPr lang="en-GB" sz="2400" b="1" u="sng" dirty="0">
                <a:latin typeface="Roboto" panose="02000000000000000000" pitchFamily="2" charset="0"/>
              </a:rPr>
              <a:t>9. Encourage regular outdoor exercise</a:t>
            </a:r>
          </a:p>
          <a:p>
            <a:pPr algn="just"/>
            <a:r>
              <a:rPr lang="en-GB" sz="2400" b="0" i="0" dirty="0">
                <a:effectLst/>
                <a:latin typeface="Roboto" panose="02000000000000000000" pitchFamily="2" charset="0"/>
              </a:rPr>
              <a:t>Daily outdoor exercise is beneficial for students, especially during revision periods. </a:t>
            </a:r>
            <a:r>
              <a:rPr lang="en-GB" sz="2400" b="0" i="0" u="none" strike="noStrike" dirty="0">
                <a:effectLst/>
                <a:latin typeface="Roboto" panose="02000000000000000000" pitchFamily="2" charset="0"/>
                <a:hlinkClick r:id="rId3">
                  <a:extLst>
                    <a:ext uri="{A12FA001-AC4F-418D-AE19-62706E023703}">
                      <ahyp:hlinkClr xmlns:ahyp="http://schemas.microsoft.com/office/drawing/2018/hyperlinkcolor" val="tx"/>
                    </a:ext>
                  </a:extLst>
                </a:hlinkClick>
              </a:rPr>
              <a:t>Studies show</a:t>
            </a:r>
            <a:r>
              <a:rPr lang="en-GB" sz="2400" b="0" i="0" dirty="0">
                <a:effectLst/>
                <a:latin typeface="Roboto" panose="02000000000000000000" pitchFamily="2" charset="0"/>
              </a:rPr>
              <a:t> that even a short 12-minute walk can improve a student's mood and </a:t>
            </a:r>
            <a:r>
              <a:rPr lang="en-GB" sz="2400" b="0" i="0" u="none" strike="noStrike" dirty="0">
                <a:effectLst/>
                <a:latin typeface="Roboto" panose="02000000000000000000" pitchFamily="2" charset="0"/>
                <a:hlinkClick r:id="rId4">
                  <a:extLst>
                    <a:ext uri="{A12FA001-AC4F-418D-AE19-62706E023703}">
                      <ahyp:hlinkClr xmlns:ahyp="http://schemas.microsoft.com/office/drawing/2018/hyperlinkcolor" val="tx"/>
                    </a:ext>
                  </a:extLst>
                </a:hlinkClick>
              </a:rPr>
              <a:t>increase concentration levels by up to 21%</a:t>
            </a:r>
            <a:r>
              <a:rPr lang="en-GB" sz="2400" b="0" i="0" dirty="0">
                <a:effectLst/>
                <a:latin typeface="Roboto" panose="02000000000000000000" pitchFamily="2" charset="0"/>
              </a:rPr>
              <a:t>, even when facing daunting tasks.</a:t>
            </a:r>
          </a:p>
          <a:p>
            <a:pPr algn="just"/>
            <a:r>
              <a:rPr lang="en-GB" sz="2400" b="0" i="0" dirty="0">
                <a:effectLst/>
                <a:latin typeface="Roboto" panose="02000000000000000000" pitchFamily="2" charset="0"/>
              </a:rPr>
              <a:t>This is another great habit that parents and guardians can help their child to set, for example by reminding them to </a:t>
            </a:r>
            <a:r>
              <a:rPr lang="en-GB" sz="2400" b="0" i="0" u="none" strike="noStrike" dirty="0">
                <a:effectLst/>
                <a:latin typeface="Roboto" panose="02000000000000000000" pitchFamily="2" charset="0"/>
                <a:hlinkClick r:id="rId5">
                  <a:extLst>
                    <a:ext uri="{A12FA001-AC4F-418D-AE19-62706E023703}">
                      <ahyp:hlinkClr xmlns:ahyp="http://schemas.microsoft.com/office/drawing/2018/hyperlinkcolor" val="tx"/>
                    </a:ext>
                  </a:extLst>
                </a:hlinkClick>
              </a:rPr>
              <a:t>take an outdoor break</a:t>
            </a:r>
            <a:r>
              <a:rPr lang="en-GB" sz="2400" b="0" i="0" dirty="0">
                <a:effectLst/>
                <a:latin typeface="Roboto" panose="02000000000000000000" pitchFamily="2" charset="0"/>
              </a:rPr>
              <a:t> halfway through their revision session – and perhaps even joining them for a walk.</a:t>
            </a:r>
          </a:p>
        </p:txBody>
      </p:sp>
      <p:sp>
        <p:nvSpPr>
          <p:cNvPr id="4" name="Rectangle 3">
            <a:extLst>
              <a:ext uri="{FF2B5EF4-FFF2-40B4-BE49-F238E27FC236}">
                <a16:creationId xmlns:a16="http://schemas.microsoft.com/office/drawing/2014/main" id="{643AFB43-908C-4441-A45B-9BFDA86CE382}"/>
              </a:ext>
            </a:extLst>
          </p:cNvPr>
          <p:cNvSpPr/>
          <p:nvPr/>
        </p:nvSpPr>
        <p:spPr>
          <a:xfrm>
            <a:off x="9322130" y="936378"/>
            <a:ext cx="2198247" cy="148143"/>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4231759154"/>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F82B95F6-6DFA-406A-8C94-0B4BF3E39441}"/>
              </a:ext>
            </a:extLst>
          </p:cNvPr>
          <p:cNvPicPr>
            <a:picLocks noChangeAspect="1"/>
          </p:cNvPicPr>
          <p:nvPr/>
        </p:nvPicPr>
        <p:blipFill>
          <a:blip r:embed="rId2"/>
          <a:stretch>
            <a:fillRect/>
          </a:stretch>
        </p:blipFill>
        <p:spPr>
          <a:xfrm>
            <a:off x="7515995" y="308758"/>
            <a:ext cx="4144804" cy="5854535"/>
          </a:xfrm>
          <a:prstGeom prst="rect">
            <a:avLst/>
          </a:prstGeom>
          <a:scene3d>
            <a:camera prst="orthographicFront"/>
            <a:lightRig rig="threePt" dir="t"/>
          </a:scene3d>
          <a:sp3d>
            <a:bevelT prst="angle"/>
          </a:sp3d>
        </p:spPr>
      </p:pic>
      <p:sp>
        <p:nvSpPr>
          <p:cNvPr id="5" name="TextBox 4">
            <a:extLst>
              <a:ext uri="{FF2B5EF4-FFF2-40B4-BE49-F238E27FC236}">
                <a16:creationId xmlns:a16="http://schemas.microsoft.com/office/drawing/2014/main" id="{EE1AAD4D-B823-4DC4-921A-8A57FF6E0CE7}"/>
              </a:ext>
            </a:extLst>
          </p:cNvPr>
          <p:cNvSpPr txBox="1"/>
          <p:nvPr/>
        </p:nvSpPr>
        <p:spPr>
          <a:xfrm>
            <a:off x="388697" y="797510"/>
            <a:ext cx="6142731" cy="5262979"/>
          </a:xfrm>
          <a:prstGeom prst="rect">
            <a:avLst/>
          </a:prstGeom>
          <a:noFill/>
        </p:spPr>
        <p:txBody>
          <a:bodyPr wrap="square">
            <a:spAutoFit/>
          </a:bodyPr>
          <a:lstStyle/>
          <a:p>
            <a:pPr algn="just"/>
            <a:r>
              <a:rPr lang="en-GB" sz="2400" b="1" u="sng" dirty="0">
                <a:latin typeface="Roboto" panose="02000000000000000000" pitchFamily="2" charset="0"/>
              </a:rPr>
              <a:t>10. Balance Work and Play</a:t>
            </a:r>
          </a:p>
          <a:p>
            <a:pPr algn="just"/>
            <a:r>
              <a:rPr lang="en-GB" sz="2400" b="0" i="0" dirty="0">
                <a:effectLst/>
                <a:latin typeface="Roboto" panose="02000000000000000000" pitchFamily="2" charset="0"/>
              </a:rPr>
              <a:t>While studying is important, it's equally crucial to set aside time for relaxation and leisure. High stress levels can negatively impact a child's well-being and even the quality of their revision.</a:t>
            </a:r>
          </a:p>
          <a:p>
            <a:pPr algn="just"/>
            <a:r>
              <a:rPr lang="en-GB" sz="2400" b="0" i="0" dirty="0">
                <a:effectLst/>
                <a:latin typeface="Roboto" panose="02000000000000000000" pitchFamily="2" charset="0"/>
              </a:rPr>
              <a:t>Incorporating a healthy balance of screen time, socialising, partaking in hobbies and exercising within study can actually contribute to exam success by providing necessary mental breaks. This will help students stay motivated and avoid burnout, but will also give their brain the time to consolidate their learning.</a:t>
            </a:r>
          </a:p>
        </p:txBody>
      </p:sp>
      <p:sp>
        <p:nvSpPr>
          <p:cNvPr id="4" name="Rectangle 3">
            <a:extLst>
              <a:ext uri="{FF2B5EF4-FFF2-40B4-BE49-F238E27FC236}">
                <a16:creationId xmlns:a16="http://schemas.microsoft.com/office/drawing/2014/main" id="{D013C311-03F8-437C-B8DC-7F8015D89A0F}"/>
              </a:ext>
            </a:extLst>
          </p:cNvPr>
          <p:cNvSpPr/>
          <p:nvPr/>
        </p:nvSpPr>
        <p:spPr>
          <a:xfrm>
            <a:off x="9322130" y="936378"/>
            <a:ext cx="2198247" cy="148143"/>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2187860314"/>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E0A61F48-D69F-49CE-9FDF-B0361D4AB1E1}"/>
              </a:ext>
            </a:extLst>
          </p:cNvPr>
          <p:cNvPicPr>
            <a:picLocks noChangeAspect="1"/>
          </p:cNvPicPr>
          <p:nvPr/>
        </p:nvPicPr>
        <p:blipFill>
          <a:blip r:embed="rId2"/>
          <a:stretch>
            <a:fillRect/>
          </a:stretch>
        </p:blipFill>
        <p:spPr>
          <a:xfrm>
            <a:off x="325952" y="358424"/>
            <a:ext cx="6267450" cy="3362325"/>
          </a:xfrm>
          <a:prstGeom prst="rect">
            <a:avLst/>
          </a:prstGeom>
          <a:scene3d>
            <a:camera prst="orthographicFront"/>
            <a:lightRig rig="threePt" dir="t"/>
          </a:scene3d>
          <a:sp3d>
            <a:bevelT prst="angle"/>
          </a:sp3d>
        </p:spPr>
      </p:pic>
      <p:pic>
        <p:nvPicPr>
          <p:cNvPr id="8" name="Picture 7">
            <a:extLst>
              <a:ext uri="{FF2B5EF4-FFF2-40B4-BE49-F238E27FC236}">
                <a16:creationId xmlns:a16="http://schemas.microsoft.com/office/drawing/2014/main" id="{ED144A1F-2FD8-470B-8DA3-36A0FABB075F}"/>
              </a:ext>
            </a:extLst>
          </p:cNvPr>
          <p:cNvPicPr>
            <a:picLocks noChangeAspect="1"/>
          </p:cNvPicPr>
          <p:nvPr/>
        </p:nvPicPr>
        <p:blipFill>
          <a:blip r:embed="rId3"/>
          <a:stretch>
            <a:fillRect/>
          </a:stretch>
        </p:blipFill>
        <p:spPr>
          <a:xfrm>
            <a:off x="6840188" y="358423"/>
            <a:ext cx="5025860" cy="2088873"/>
          </a:xfrm>
          <a:prstGeom prst="rect">
            <a:avLst/>
          </a:prstGeom>
          <a:scene3d>
            <a:camera prst="orthographicFront"/>
            <a:lightRig rig="threePt" dir="t"/>
          </a:scene3d>
          <a:sp3d>
            <a:bevelT prst="angle"/>
          </a:sp3d>
        </p:spPr>
      </p:pic>
      <p:sp>
        <p:nvSpPr>
          <p:cNvPr id="9" name="Rectangle 8">
            <a:extLst>
              <a:ext uri="{FF2B5EF4-FFF2-40B4-BE49-F238E27FC236}">
                <a16:creationId xmlns:a16="http://schemas.microsoft.com/office/drawing/2014/main" id="{9A4E0233-F29A-44E4-96C8-F7ADFD742DD5}"/>
              </a:ext>
            </a:extLst>
          </p:cNvPr>
          <p:cNvSpPr/>
          <p:nvPr/>
        </p:nvSpPr>
        <p:spPr>
          <a:xfrm>
            <a:off x="15834" y="4107366"/>
            <a:ext cx="9766456" cy="1754326"/>
          </a:xfrm>
          <a:prstGeom prst="rect">
            <a:avLst/>
          </a:prstGeom>
          <a:noFill/>
        </p:spPr>
        <p:txBody>
          <a:bodyPr wrap="square" lIns="91440" tIns="45720" rIns="91440" bIns="45720">
            <a:spAutoFit/>
            <a:scene3d>
              <a:camera prst="orthographicFront"/>
              <a:lightRig rig="soft" dir="t">
                <a:rot lat="0" lon="0" rev="15600000"/>
              </a:lightRig>
            </a:scene3d>
            <a:sp3d extrusionH="57150" prstMaterial="softEdge">
              <a:bevelT w="25400" h="38100"/>
            </a:sp3d>
          </a:bodyPr>
          <a:lstStyle/>
          <a:p>
            <a:pPr algn="ctr"/>
            <a:r>
              <a:rPr lang="en-GB" sz="5400" b="1" cap="none" spc="0" dirty="0">
                <a:ln w="3175">
                  <a:solidFill>
                    <a:schemeClr val="bg1"/>
                  </a:solidFill>
                </a:ln>
                <a:solidFill>
                  <a:srgbClr val="FF0000"/>
                </a:solidFill>
                <a:effectLst/>
                <a:latin typeface="Tahoma" panose="020B0604030504040204" pitchFamily="34" charset="0"/>
                <a:ea typeface="Tahoma" panose="020B0604030504040204" pitchFamily="34" charset="0"/>
                <a:cs typeface="Tahoma" panose="020B0604030504040204" pitchFamily="34" charset="0"/>
              </a:rPr>
              <a:t>Lets look at some research proven revision strategies</a:t>
            </a:r>
            <a:endParaRPr lang="en-GB" sz="5400" b="1" cap="none" spc="0" dirty="0">
              <a:ln w="3175">
                <a:solidFill>
                  <a:schemeClr val="bg1"/>
                </a:solidFill>
              </a:ln>
              <a:solidFill>
                <a:srgbClr val="FF0000"/>
              </a:solidFill>
              <a:effectLst/>
            </a:endParaRPr>
          </a:p>
        </p:txBody>
      </p:sp>
    </p:spTree>
    <p:extLst>
      <p:ext uri="{BB962C8B-B14F-4D97-AF65-F5344CB8AC3E}">
        <p14:creationId xmlns:p14="http://schemas.microsoft.com/office/powerpoint/2010/main" val="3583393470"/>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B8A44F1B-DE8A-4722-8AFA-8014C7F79EAF}"/>
              </a:ext>
            </a:extLst>
          </p:cNvPr>
          <p:cNvSpPr txBox="1"/>
          <p:nvPr/>
        </p:nvSpPr>
        <p:spPr>
          <a:xfrm>
            <a:off x="587782" y="87283"/>
            <a:ext cx="10988336" cy="623248"/>
          </a:xfrm>
          <a:prstGeom prst="rect">
            <a:avLst/>
          </a:prstGeom>
          <a:noFill/>
        </p:spPr>
        <p:txBody>
          <a:bodyPr wrap="square">
            <a:spAutoFit/>
          </a:bodyPr>
          <a:lstStyle/>
          <a:p>
            <a:r>
              <a:rPr lang="en-GB" sz="2400" dirty="0">
                <a:latin typeface="Arial Black" panose="020B0A04020102020204" pitchFamily="34" charset="0"/>
                <a:cs typeface="Arial" panose="020B0604020202020204" pitchFamily="34" charset="0"/>
              </a:rPr>
              <a:t>						Visual or Graphic Organisers</a:t>
            </a:r>
          </a:p>
          <a:p>
            <a:endParaRPr lang="en-GB" sz="1050" dirty="0">
              <a:latin typeface="Arial" panose="020B0604020202020204" pitchFamily="34" charset="0"/>
              <a:cs typeface="Arial" panose="020B0604020202020204" pitchFamily="34" charset="0"/>
            </a:endParaRPr>
          </a:p>
        </p:txBody>
      </p:sp>
      <p:pic>
        <p:nvPicPr>
          <p:cNvPr id="6" name="Picture 5">
            <a:extLst>
              <a:ext uri="{FF2B5EF4-FFF2-40B4-BE49-F238E27FC236}">
                <a16:creationId xmlns:a16="http://schemas.microsoft.com/office/drawing/2014/main" id="{A3868382-4C0C-4A98-8B5C-BE7A88C153A9}"/>
              </a:ext>
            </a:extLst>
          </p:cNvPr>
          <p:cNvPicPr>
            <a:picLocks noChangeAspect="1"/>
          </p:cNvPicPr>
          <p:nvPr/>
        </p:nvPicPr>
        <p:blipFill rotWithShape="1">
          <a:blip r:embed="rId2"/>
          <a:srcRect r="79875"/>
          <a:stretch/>
        </p:blipFill>
        <p:spPr>
          <a:xfrm>
            <a:off x="11269565" y="4900077"/>
            <a:ext cx="843276" cy="1741577"/>
          </a:xfrm>
          <a:prstGeom prst="rect">
            <a:avLst/>
          </a:prstGeom>
        </p:spPr>
      </p:pic>
      <p:pic>
        <p:nvPicPr>
          <p:cNvPr id="3076" name="Picture 4" descr="Improve your critical thinking by using these 3 simple strategies | Monkey  Puzzle Training">
            <a:extLst>
              <a:ext uri="{FF2B5EF4-FFF2-40B4-BE49-F238E27FC236}">
                <a16:creationId xmlns:a16="http://schemas.microsoft.com/office/drawing/2014/main" id="{D9F3D3AB-1A7B-47AF-A16B-8AC9167F6954}"/>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790640" y="2576961"/>
            <a:ext cx="3322201" cy="2033187"/>
          </a:xfrm>
          <a:prstGeom prst="rect">
            <a:avLst/>
          </a:prstGeom>
          <a:noFill/>
          <a:extLst>
            <a:ext uri="{909E8E84-426E-40DD-AFC4-6F175D3DCCD1}">
              <a14:hiddenFill xmlns:a14="http://schemas.microsoft.com/office/drawing/2010/main">
                <a:solidFill>
                  <a:srgbClr val="FFFFFF"/>
                </a:solidFill>
              </a14:hiddenFill>
            </a:ext>
          </a:extLst>
        </p:spPr>
      </p:pic>
      <p:sp>
        <p:nvSpPr>
          <p:cNvPr id="7" name="TextBox 6">
            <a:extLst>
              <a:ext uri="{FF2B5EF4-FFF2-40B4-BE49-F238E27FC236}">
                <a16:creationId xmlns:a16="http://schemas.microsoft.com/office/drawing/2014/main" id="{DC6838DD-E194-42EA-847F-E07E839D5426}"/>
              </a:ext>
            </a:extLst>
          </p:cNvPr>
          <p:cNvSpPr txBox="1"/>
          <p:nvPr/>
        </p:nvSpPr>
        <p:spPr>
          <a:xfrm>
            <a:off x="587782" y="2179022"/>
            <a:ext cx="6094520" cy="3970318"/>
          </a:xfrm>
          <a:prstGeom prst="rect">
            <a:avLst/>
          </a:prstGeom>
          <a:noFill/>
        </p:spPr>
        <p:txBody>
          <a:bodyPr wrap="square">
            <a:spAutoFit/>
          </a:bodyPr>
          <a:lstStyle/>
          <a:p>
            <a:pPr algn="l"/>
            <a:r>
              <a:rPr lang="en-GB" b="0" i="0" dirty="0">
                <a:effectLst/>
                <a:latin typeface="Helvetica" panose="020B0604020202020204" pitchFamily="34" charset="0"/>
              </a:rPr>
              <a:t>Use Graphic Organisers at any point in the lesson to structure information into understandable chunks:</a:t>
            </a:r>
          </a:p>
          <a:p>
            <a:pPr algn="l">
              <a:buFont typeface="Arial" panose="020B0604020202020204" pitchFamily="34" charset="0"/>
              <a:buChar char="•"/>
            </a:pPr>
            <a:r>
              <a:rPr lang="en-GB" b="0" i="0" dirty="0">
                <a:effectLst/>
                <a:latin typeface="Helvetica" panose="020B0604020202020204" pitchFamily="34" charset="0"/>
              </a:rPr>
              <a:t>When taking notes about new information in a lesson to organise ideas</a:t>
            </a:r>
          </a:p>
          <a:p>
            <a:pPr algn="l">
              <a:buFont typeface="Arial" panose="020B0604020202020204" pitchFamily="34" charset="0"/>
              <a:buChar char="•"/>
            </a:pPr>
            <a:r>
              <a:rPr lang="en-GB" b="0" i="0" dirty="0">
                <a:effectLst/>
                <a:latin typeface="Helvetica" panose="020B0604020202020204" pitchFamily="34" charset="0"/>
              </a:rPr>
              <a:t>After reading a book to organise the plot</a:t>
            </a:r>
          </a:p>
          <a:p>
            <a:pPr algn="l">
              <a:buFont typeface="Arial" panose="020B0604020202020204" pitchFamily="34" charset="0"/>
              <a:buChar char="•"/>
            </a:pPr>
            <a:r>
              <a:rPr lang="en-GB" b="0" i="0" dirty="0">
                <a:effectLst/>
                <a:latin typeface="Helvetica" panose="020B0604020202020204" pitchFamily="34" charset="0"/>
              </a:rPr>
              <a:t>When comparing and contrasting two concepts</a:t>
            </a:r>
          </a:p>
          <a:p>
            <a:pPr algn="l">
              <a:buFont typeface="Arial" panose="020B0604020202020204" pitchFamily="34" charset="0"/>
              <a:buChar char="•"/>
            </a:pPr>
            <a:r>
              <a:rPr lang="en-GB" b="0" i="0" dirty="0">
                <a:effectLst/>
                <a:latin typeface="Helvetica" panose="020B0604020202020204" pitchFamily="34" charset="0"/>
              </a:rPr>
              <a:t>As a way to help students classify new information into meaningful  categories</a:t>
            </a:r>
          </a:p>
          <a:p>
            <a:pPr algn="l">
              <a:buFont typeface="Arial" panose="020B0604020202020204" pitchFamily="34" charset="0"/>
              <a:buChar char="•"/>
            </a:pPr>
            <a:r>
              <a:rPr lang="en-GB" b="0" i="0" dirty="0">
                <a:effectLst/>
                <a:latin typeface="Helvetica" panose="020B0604020202020204" pitchFamily="34" charset="0"/>
              </a:rPr>
              <a:t>To help students find similarities and differences by creating analogies</a:t>
            </a:r>
          </a:p>
          <a:p>
            <a:pPr algn="l">
              <a:buFont typeface="Arial" panose="020B0604020202020204" pitchFamily="34" charset="0"/>
              <a:buChar char="•"/>
            </a:pPr>
            <a:r>
              <a:rPr lang="en-GB" b="0" i="0" dirty="0">
                <a:effectLst/>
                <a:latin typeface="Helvetica" panose="020B0604020202020204" pitchFamily="34" charset="0"/>
              </a:rPr>
              <a:t>As a brainstorming tool to generate ideas before students begin an assignment, such as a writing task, a set of word problems, or a lab, to gather ideas or formalise procedures</a:t>
            </a:r>
          </a:p>
        </p:txBody>
      </p:sp>
      <p:sp>
        <p:nvSpPr>
          <p:cNvPr id="3" name="TextBox 2">
            <a:extLst>
              <a:ext uri="{FF2B5EF4-FFF2-40B4-BE49-F238E27FC236}">
                <a16:creationId xmlns:a16="http://schemas.microsoft.com/office/drawing/2014/main" id="{E1408991-87AE-45C3-B959-BBD8CF4B73A9}"/>
              </a:ext>
            </a:extLst>
          </p:cNvPr>
          <p:cNvSpPr txBox="1"/>
          <p:nvPr/>
        </p:nvSpPr>
        <p:spPr>
          <a:xfrm>
            <a:off x="587782" y="532660"/>
            <a:ext cx="9976645" cy="1477328"/>
          </a:xfrm>
          <a:prstGeom prst="rect">
            <a:avLst/>
          </a:prstGeom>
          <a:noFill/>
        </p:spPr>
        <p:txBody>
          <a:bodyPr wrap="square" rtlCol="0">
            <a:spAutoFit/>
          </a:bodyPr>
          <a:lstStyle/>
          <a:p>
            <a:r>
              <a:rPr lang="en-GB" b="0" i="0" dirty="0">
                <a:effectLst/>
                <a:latin typeface="Poppins" panose="00000500000000000000" pitchFamily="2" charset="0"/>
              </a:rPr>
              <a:t>Graphic organisers help children develop their comprehension of a concept or topic by providing a framework to explore links, relationships, causes, effects and more. These effective learning tools allow learners of all ages and abilities to clarify, organise and simplify their own thoughts as well as information that has been given, in a visual manner.</a:t>
            </a:r>
            <a:endParaRPr lang="en-GB" dirty="0"/>
          </a:p>
        </p:txBody>
      </p:sp>
    </p:spTree>
    <p:extLst>
      <p:ext uri="{BB962C8B-B14F-4D97-AF65-F5344CB8AC3E}">
        <p14:creationId xmlns:p14="http://schemas.microsoft.com/office/powerpoint/2010/main" val="682298619"/>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B8A44F1B-DE8A-4722-8AFA-8014C7F79EAF}"/>
              </a:ext>
            </a:extLst>
          </p:cNvPr>
          <p:cNvSpPr txBox="1"/>
          <p:nvPr/>
        </p:nvSpPr>
        <p:spPr>
          <a:xfrm>
            <a:off x="587782" y="87283"/>
            <a:ext cx="10988336" cy="623248"/>
          </a:xfrm>
          <a:prstGeom prst="rect">
            <a:avLst/>
          </a:prstGeom>
          <a:noFill/>
        </p:spPr>
        <p:txBody>
          <a:bodyPr wrap="square">
            <a:spAutoFit/>
          </a:bodyPr>
          <a:lstStyle/>
          <a:p>
            <a:r>
              <a:rPr lang="en-GB" sz="2400" dirty="0">
                <a:latin typeface="Arial Black" panose="020B0A04020102020204" pitchFamily="34" charset="0"/>
                <a:cs typeface="Arial" panose="020B0604020202020204" pitchFamily="34" charset="0"/>
              </a:rPr>
              <a:t>						Visual or Graphic Organisers</a:t>
            </a:r>
          </a:p>
          <a:p>
            <a:endParaRPr lang="en-GB" sz="1050" dirty="0">
              <a:latin typeface="Arial" panose="020B0604020202020204" pitchFamily="34" charset="0"/>
              <a:cs typeface="Arial" panose="020B0604020202020204" pitchFamily="34" charset="0"/>
            </a:endParaRPr>
          </a:p>
        </p:txBody>
      </p:sp>
      <p:pic>
        <p:nvPicPr>
          <p:cNvPr id="6" name="Picture 5">
            <a:extLst>
              <a:ext uri="{FF2B5EF4-FFF2-40B4-BE49-F238E27FC236}">
                <a16:creationId xmlns:a16="http://schemas.microsoft.com/office/drawing/2014/main" id="{A3868382-4C0C-4A98-8B5C-BE7A88C153A9}"/>
              </a:ext>
            </a:extLst>
          </p:cNvPr>
          <p:cNvPicPr>
            <a:picLocks noChangeAspect="1"/>
          </p:cNvPicPr>
          <p:nvPr/>
        </p:nvPicPr>
        <p:blipFill rotWithShape="1">
          <a:blip r:embed="rId2"/>
          <a:srcRect r="79875"/>
          <a:stretch/>
        </p:blipFill>
        <p:spPr>
          <a:xfrm>
            <a:off x="11269565" y="4900077"/>
            <a:ext cx="843276" cy="1741577"/>
          </a:xfrm>
          <a:prstGeom prst="rect">
            <a:avLst/>
          </a:prstGeom>
        </p:spPr>
      </p:pic>
      <p:pic>
        <p:nvPicPr>
          <p:cNvPr id="3076" name="Picture 4" descr="Improve your critical thinking by using these 3 simple strategies | Monkey  Puzzle Training">
            <a:extLst>
              <a:ext uri="{FF2B5EF4-FFF2-40B4-BE49-F238E27FC236}">
                <a16:creationId xmlns:a16="http://schemas.microsoft.com/office/drawing/2014/main" id="{D9F3D3AB-1A7B-47AF-A16B-8AC9167F6954}"/>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790640" y="2576961"/>
            <a:ext cx="3322201" cy="2033187"/>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a:extLst>
              <a:ext uri="{FF2B5EF4-FFF2-40B4-BE49-F238E27FC236}">
                <a16:creationId xmlns:a16="http://schemas.microsoft.com/office/drawing/2014/main" id="{E1408991-87AE-45C3-B959-BBD8CF4B73A9}"/>
              </a:ext>
            </a:extLst>
          </p:cNvPr>
          <p:cNvSpPr txBox="1"/>
          <p:nvPr/>
        </p:nvSpPr>
        <p:spPr>
          <a:xfrm>
            <a:off x="587782" y="532660"/>
            <a:ext cx="9976645" cy="1477328"/>
          </a:xfrm>
          <a:prstGeom prst="rect">
            <a:avLst/>
          </a:prstGeom>
          <a:noFill/>
        </p:spPr>
        <p:txBody>
          <a:bodyPr wrap="square" rtlCol="0">
            <a:spAutoFit/>
          </a:bodyPr>
          <a:lstStyle/>
          <a:p>
            <a:r>
              <a:rPr lang="en-GB" b="0" i="0" dirty="0">
                <a:effectLst/>
                <a:latin typeface="Poppins" panose="00000500000000000000" pitchFamily="2" charset="0"/>
              </a:rPr>
              <a:t>Graphic organisers help children develop their comprehension of a concept or topic by providing a framework to explore links, relationships, causes, effects and more. These effective learning tools allow learners of all ages and abilities to clarify, organise and simplify their own thoughts as well as information that has been given, in a visual manner.</a:t>
            </a:r>
            <a:endParaRPr lang="en-GB" dirty="0"/>
          </a:p>
        </p:txBody>
      </p:sp>
      <p:pic>
        <p:nvPicPr>
          <p:cNvPr id="4" name="Picture 3">
            <a:extLst>
              <a:ext uri="{FF2B5EF4-FFF2-40B4-BE49-F238E27FC236}">
                <a16:creationId xmlns:a16="http://schemas.microsoft.com/office/drawing/2014/main" id="{F538E0BF-09C9-4C66-B64C-E563F169BD7B}"/>
              </a:ext>
            </a:extLst>
          </p:cNvPr>
          <p:cNvPicPr>
            <a:picLocks noChangeAspect="1"/>
          </p:cNvPicPr>
          <p:nvPr/>
        </p:nvPicPr>
        <p:blipFill rotWithShape="1">
          <a:blip r:embed="rId4"/>
          <a:srcRect l="7549" t="5533"/>
          <a:stretch/>
        </p:blipFill>
        <p:spPr>
          <a:xfrm>
            <a:off x="244279" y="2139520"/>
            <a:ext cx="2362454" cy="1677879"/>
          </a:xfrm>
          <a:prstGeom prst="rect">
            <a:avLst/>
          </a:prstGeom>
        </p:spPr>
      </p:pic>
      <p:pic>
        <p:nvPicPr>
          <p:cNvPr id="9" name="Picture 8">
            <a:extLst>
              <a:ext uri="{FF2B5EF4-FFF2-40B4-BE49-F238E27FC236}">
                <a16:creationId xmlns:a16="http://schemas.microsoft.com/office/drawing/2014/main" id="{3B77D67E-E300-4D6C-8FA9-B7C617F577C7}"/>
              </a:ext>
            </a:extLst>
          </p:cNvPr>
          <p:cNvPicPr>
            <a:picLocks noChangeAspect="1"/>
          </p:cNvPicPr>
          <p:nvPr/>
        </p:nvPicPr>
        <p:blipFill>
          <a:blip r:embed="rId5"/>
          <a:stretch>
            <a:fillRect/>
          </a:stretch>
        </p:blipFill>
        <p:spPr>
          <a:xfrm>
            <a:off x="5173191" y="2139519"/>
            <a:ext cx="3091822" cy="1677879"/>
          </a:xfrm>
          <a:prstGeom prst="rect">
            <a:avLst/>
          </a:prstGeom>
        </p:spPr>
      </p:pic>
      <p:pic>
        <p:nvPicPr>
          <p:cNvPr id="11" name="Picture 10">
            <a:extLst>
              <a:ext uri="{FF2B5EF4-FFF2-40B4-BE49-F238E27FC236}">
                <a16:creationId xmlns:a16="http://schemas.microsoft.com/office/drawing/2014/main" id="{327EC192-A716-4456-83E8-6302FE4FE3F6}"/>
              </a:ext>
            </a:extLst>
          </p:cNvPr>
          <p:cNvPicPr>
            <a:picLocks noChangeAspect="1"/>
          </p:cNvPicPr>
          <p:nvPr/>
        </p:nvPicPr>
        <p:blipFill>
          <a:blip r:embed="rId6"/>
          <a:stretch>
            <a:fillRect/>
          </a:stretch>
        </p:blipFill>
        <p:spPr>
          <a:xfrm>
            <a:off x="244279" y="4900077"/>
            <a:ext cx="2900739" cy="1677879"/>
          </a:xfrm>
          <a:prstGeom prst="rect">
            <a:avLst/>
          </a:prstGeom>
        </p:spPr>
      </p:pic>
      <p:pic>
        <p:nvPicPr>
          <p:cNvPr id="13" name="Picture 12">
            <a:extLst>
              <a:ext uri="{FF2B5EF4-FFF2-40B4-BE49-F238E27FC236}">
                <a16:creationId xmlns:a16="http://schemas.microsoft.com/office/drawing/2014/main" id="{D0E37458-B975-4621-AA74-D9CD003F31C8}"/>
              </a:ext>
            </a:extLst>
          </p:cNvPr>
          <p:cNvPicPr>
            <a:picLocks noChangeAspect="1"/>
          </p:cNvPicPr>
          <p:nvPr/>
        </p:nvPicPr>
        <p:blipFill>
          <a:blip r:embed="rId7"/>
          <a:stretch>
            <a:fillRect/>
          </a:stretch>
        </p:blipFill>
        <p:spPr>
          <a:xfrm>
            <a:off x="6004583" y="4883125"/>
            <a:ext cx="4223625" cy="1677878"/>
          </a:xfrm>
          <a:prstGeom prst="rect">
            <a:avLst/>
          </a:prstGeom>
        </p:spPr>
      </p:pic>
      <p:sp>
        <p:nvSpPr>
          <p:cNvPr id="14" name="TextBox 13">
            <a:extLst>
              <a:ext uri="{FF2B5EF4-FFF2-40B4-BE49-F238E27FC236}">
                <a16:creationId xmlns:a16="http://schemas.microsoft.com/office/drawing/2014/main" id="{3DAB370E-43DC-4E52-ABF5-7C77E3606D0B}"/>
              </a:ext>
            </a:extLst>
          </p:cNvPr>
          <p:cNvSpPr txBox="1"/>
          <p:nvPr/>
        </p:nvSpPr>
        <p:spPr>
          <a:xfrm>
            <a:off x="399495" y="3994951"/>
            <a:ext cx="1216241" cy="369332"/>
          </a:xfrm>
          <a:prstGeom prst="rect">
            <a:avLst/>
          </a:prstGeom>
          <a:noFill/>
        </p:spPr>
        <p:txBody>
          <a:bodyPr wrap="square" rtlCol="0">
            <a:spAutoFit/>
          </a:bodyPr>
          <a:lstStyle/>
          <a:p>
            <a:r>
              <a:rPr lang="en-GB" dirty="0"/>
              <a:t>Mind Map</a:t>
            </a:r>
          </a:p>
        </p:txBody>
      </p:sp>
      <p:sp>
        <p:nvSpPr>
          <p:cNvPr id="16" name="TextBox 15">
            <a:extLst>
              <a:ext uri="{FF2B5EF4-FFF2-40B4-BE49-F238E27FC236}">
                <a16:creationId xmlns:a16="http://schemas.microsoft.com/office/drawing/2014/main" id="{01E2F81B-93F7-4476-8CFD-4325C1A2A8AA}"/>
              </a:ext>
            </a:extLst>
          </p:cNvPr>
          <p:cNvSpPr txBox="1"/>
          <p:nvPr/>
        </p:nvSpPr>
        <p:spPr>
          <a:xfrm>
            <a:off x="408373" y="4425482"/>
            <a:ext cx="1216241" cy="369332"/>
          </a:xfrm>
          <a:prstGeom prst="rect">
            <a:avLst/>
          </a:prstGeom>
          <a:noFill/>
        </p:spPr>
        <p:txBody>
          <a:bodyPr wrap="square" rtlCol="0">
            <a:spAutoFit/>
          </a:bodyPr>
          <a:lstStyle/>
          <a:p>
            <a:r>
              <a:rPr lang="en-GB" dirty="0"/>
              <a:t>Fishbone</a:t>
            </a:r>
          </a:p>
        </p:txBody>
      </p:sp>
      <p:sp>
        <p:nvSpPr>
          <p:cNvPr id="17" name="TextBox 16">
            <a:extLst>
              <a:ext uri="{FF2B5EF4-FFF2-40B4-BE49-F238E27FC236}">
                <a16:creationId xmlns:a16="http://schemas.microsoft.com/office/drawing/2014/main" id="{154FACC3-6B78-4DFA-AB2E-2C433628BBD9}"/>
              </a:ext>
            </a:extLst>
          </p:cNvPr>
          <p:cNvSpPr txBox="1"/>
          <p:nvPr/>
        </p:nvSpPr>
        <p:spPr>
          <a:xfrm>
            <a:off x="6809173" y="3905709"/>
            <a:ext cx="1455840" cy="369332"/>
          </a:xfrm>
          <a:prstGeom prst="rect">
            <a:avLst/>
          </a:prstGeom>
          <a:noFill/>
        </p:spPr>
        <p:txBody>
          <a:bodyPr wrap="square" rtlCol="0">
            <a:spAutoFit/>
          </a:bodyPr>
          <a:lstStyle/>
          <a:p>
            <a:r>
              <a:rPr lang="en-GB" dirty="0" err="1"/>
              <a:t>Flowspray</a:t>
            </a:r>
            <a:endParaRPr lang="en-GB" dirty="0"/>
          </a:p>
        </p:txBody>
      </p:sp>
      <p:sp>
        <p:nvSpPr>
          <p:cNvPr id="18" name="TextBox 17">
            <a:extLst>
              <a:ext uri="{FF2B5EF4-FFF2-40B4-BE49-F238E27FC236}">
                <a16:creationId xmlns:a16="http://schemas.microsoft.com/office/drawing/2014/main" id="{EAF1B6D1-7AFE-42F1-9C54-B1FBF642164A}"/>
              </a:ext>
            </a:extLst>
          </p:cNvPr>
          <p:cNvSpPr txBox="1"/>
          <p:nvPr/>
        </p:nvSpPr>
        <p:spPr>
          <a:xfrm>
            <a:off x="6799648" y="4478681"/>
            <a:ext cx="2169013" cy="369332"/>
          </a:xfrm>
          <a:prstGeom prst="rect">
            <a:avLst/>
          </a:prstGeom>
          <a:noFill/>
        </p:spPr>
        <p:txBody>
          <a:bodyPr wrap="square" rtlCol="0">
            <a:spAutoFit/>
          </a:bodyPr>
          <a:lstStyle/>
          <a:p>
            <a:r>
              <a:rPr lang="en-GB" dirty="0"/>
              <a:t>Double Spray</a:t>
            </a:r>
          </a:p>
        </p:txBody>
      </p:sp>
      <p:sp>
        <p:nvSpPr>
          <p:cNvPr id="19" name="Rectangle 18">
            <a:extLst>
              <a:ext uri="{FF2B5EF4-FFF2-40B4-BE49-F238E27FC236}">
                <a16:creationId xmlns:a16="http://schemas.microsoft.com/office/drawing/2014/main" id="{9C14F164-1F1E-45DC-A3B9-A9420D80A09B}"/>
              </a:ext>
            </a:extLst>
          </p:cNvPr>
          <p:cNvSpPr/>
          <p:nvPr/>
        </p:nvSpPr>
        <p:spPr>
          <a:xfrm>
            <a:off x="1707253" y="3741622"/>
            <a:ext cx="5056070" cy="1200329"/>
          </a:xfrm>
          <a:prstGeom prst="rect">
            <a:avLst/>
          </a:prstGeom>
          <a:noFill/>
        </p:spPr>
        <p:txBody>
          <a:bodyPr wrap="square" lIns="91440" tIns="45720" rIns="91440" bIns="45720">
            <a:spAutoFit/>
          </a:bodyPr>
          <a:lstStyle/>
          <a:p>
            <a:pPr algn="ctr"/>
            <a:r>
              <a:rPr lang="en-GB" sz="3600" b="1" cap="none" spc="0" dirty="0">
                <a:ln w="12700" cmpd="sng">
                  <a:solidFill>
                    <a:srgbClr val="00B0F0"/>
                  </a:solidFill>
                  <a:prstDash val="solid"/>
                </a:ln>
                <a:solidFill>
                  <a:schemeClr val="accent2">
                    <a:lumMod val="20000"/>
                    <a:lumOff val="80000"/>
                  </a:schemeClr>
                </a:solidFill>
                <a:effectLst/>
              </a:rPr>
              <a:t>Variety of examples that can be used</a:t>
            </a:r>
          </a:p>
        </p:txBody>
      </p:sp>
    </p:spTree>
    <p:extLst>
      <p:ext uri="{BB962C8B-B14F-4D97-AF65-F5344CB8AC3E}">
        <p14:creationId xmlns:p14="http://schemas.microsoft.com/office/powerpoint/2010/main" val="2337724227"/>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B8A44F1B-DE8A-4722-8AFA-8014C7F79EAF}"/>
              </a:ext>
            </a:extLst>
          </p:cNvPr>
          <p:cNvSpPr txBox="1"/>
          <p:nvPr/>
        </p:nvSpPr>
        <p:spPr>
          <a:xfrm>
            <a:off x="587782" y="87283"/>
            <a:ext cx="10988336" cy="2554545"/>
          </a:xfrm>
          <a:prstGeom prst="rect">
            <a:avLst/>
          </a:prstGeom>
          <a:noFill/>
        </p:spPr>
        <p:txBody>
          <a:bodyPr wrap="square">
            <a:spAutoFit/>
          </a:bodyPr>
          <a:lstStyle/>
          <a:p>
            <a:r>
              <a:rPr lang="en-GB" sz="2400" dirty="0">
                <a:latin typeface="Arial Black" panose="020B0A04020102020204" pitchFamily="34" charset="0"/>
                <a:cs typeface="Arial" panose="020B0604020202020204" pitchFamily="34" charset="0"/>
              </a:rPr>
              <a:t>									Mind Maps</a:t>
            </a:r>
          </a:p>
          <a:p>
            <a:endParaRPr lang="en-GB" sz="1050" dirty="0">
              <a:latin typeface="Arial" panose="020B0604020202020204" pitchFamily="34" charset="0"/>
              <a:cs typeface="Arial" panose="020B0604020202020204" pitchFamily="34" charset="0"/>
            </a:endParaRPr>
          </a:p>
          <a:p>
            <a:r>
              <a:rPr lang="en-GB" sz="2400" dirty="0">
                <a:latin typeface="Arial" panose="020B0604020202020204" pitchFamily="34" charset="0"/>
                <a:cs typeface="Arial" panose="020B0604020202020204" pitchFamily="34" charset="0"/>
              </a:rPr>
              <a:t>Try converting the information from the Knowledge Organiser into a mind map or make your own version using clip art imagery if the organiser contains a lot of text. Display on the wall or the fridge door until the memory ‘sticks’. </a:t>
            </a:r>
          </a:p>
          <a:p>
            <a:r>
              <a:rPr lang="en-GB" sz="2400" dirty="0">
                <a:latin typeface="Arial" panose="020B0604020202020204" pitchFamily="34" charset="0"/>
                <a:cs typeface="Arial" panose="020B0604020202020204" pitchFamily="34" charset="0"/>
              </a:rPr>
              <a:t>A mind map is a visual way to display information, and starts with the main topic written in the middle of the page. </a:t>
            </a:r>
          </a:p>
        </p:txBody>
      </p:sp>
      <p:pic>
        <p:nvPicPr>
          <p:cNvPr id="6" name="Picture 5">
            <a:extLst>
              <a:ext uri="{FF2B5EF4-FFF2-40B4-BE49-F238E27FC236}">
                <a16:creationId xmlns:a16="http://schemas.microsoft.com/office/drawing/2014/main" id="{A3868382-4C0C-4A98-8B5C-BE7A88C153A9}"/>
              </a:ext>
            </a:extLst>
          </p:cNvPr>
          <p:cNvPicPr>
            <a:picLocks noChangeAspect="1"/>
          </p:cNvPicPr>
          <p:nvPr/>
        </p:nvPicPr>
        <p:blipFill rotWithShape="1">
          <a:blip r:embed="rId2"/>
          <a:srcRect r="79875"/>
          <a:stretch/>
        </p:blipFill>
        <p:spPr>
          <a:xfrm>
            <a:off x="11269565" y="4900077"/>
            <a:ext cx="843276" cy="1741577"/>
          </a:xfrm>
          <a:prstGeom prst="rect">
            <a:avLst/>
          </a:prstGeom>
        </p:spPr>
      </p:pic>
      <p:pic>
        <p:nvPicPr>
          <p:cNvPr id="3076" name="Picture 4" descr="Improve your critical thinking by using these 3 simple strategies | Monkey  Puzzle Training">
            <a:extLst>
              <a:ext uri="{FF2B5EF4-FFF2-40B4-BE49-F238E27FC236}">
                <a16:creationId xmlns:a16="http://schemas.microsoft.com/office/drawing/2014/main" id="{D9F3D3AB-1A7B-47AF-A16B-8AC9167F6954}"/>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790640" y="2576961"/>
            <a:ext cx="3322201" cy="2033187"/>
          </a:xfrm>
          <a:prstGeom prst="rect">
            <a:avLst/>
          </a:prstGeom>
          <a:noFill/>
          <a:extLst>
            <a:ext uri="{909E8E84-426E-40DD-AFC4-6F175D3DCCD1}">
              <a14:hiddenFill xmlns:a14="http://schemas.microsoft.com/office/drawing/2010/main">
                <a:solidFill>
                  <a:srgbClr val="FFFFFF"/>
                </a:solidFill>
              </a14:hiddenFill>
            </a:ext>
          </a:extLst>
        </p:spPr>
      </p:pic>
      <p:pic>
        <p:nvPicPr>
          <p:cNvPr id="3078" name="Picture 6" descr="How to Make a Mind Map: A Beginner's Guide to Mind Mapping - EdrawMind">
            <a:extLst>
              <a:ext uri="{FF2B5EF4-FFF2-40B4-BE49-F238E27FC236}">
                <a16:creationId xmlns:a16="http://schemas.microsoft.com/office/drawing/2014/main" id="{33680446-F9CE-43DF-B77D-B44842D7B965}"/>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15882" y="2576961"/>
            <a:ext cx="7742272" cy="406469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732374082"/>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B8A44F1B-DE8A-4722-8AFA-8014C7F79EAF}"/>
              </a:ext>
            </a:extLst>
          </p:cNvPr>
          <p:cNvSpPr txBox="1"/>
          <p:nvPr/>
        </p:nvSpPr>
        <p:spPr>
          <a:xfrm>
            <a:off x="587782" y="87283"/>
            <a:ext cx="10988336" cy="623248"/>
          </a:xfrm>
          <a:prstGeom prst="rect">
            <a:avLst/>
          </a:prstGeom>
          <a:noFill/>
        </p:spPr>
        <p:txBody>
          <a:bodyPr wrap="square">
            <a:spAutoFit/>
          </a:bodyPr>
          <a:lstStyle/>
          <a:p>
            <a:r>
              <a:rPr lang="en-GB" sz="2400" dirty="0">
                <a:latin typeface="Arial Black" panose="020B0A04020102020204" pitchFamily="34" charset="0"/>
                <a:cs typeface="Arial" panose="020B0604020202020204" pitchFamily="34" charset="0"/>
              </a:rPr>
              <a:t>									Mind Maps</a:t>
            </a:r>
          </a:p>
          <a:p>
            <a:endParaRPr lang="en-GB" sz="1050" dirty="0">
              <a:latin typeface="Arial" panose="020B0604020202020204" pitchFamily="34" charset="0"/>
              <a:cs typeface="Arial" panose="020B0604020202020204" pitchFamily="34" charset="0"/>
            </a:endParaRPr>
          </a:p>
        </p:txBody>
      </p:sp>
      <p:pic>
        <p:nvPicPr>
          <p:cNvPr id="6" name="Picture 5">
            <a:extLst>
              <a:ext uri="{FF2B5EF4-FFF2-40B4-BE49-F238E27FC236}">
                <a16:creationId xmlns:a16="http://schemas.microsoft.com/office/drawing/2014/main" id="{A3868382-4C0C-4A98-8B5C-BE7A88C153A9}"/>
              </a:ext>
            </a:extLst>
          </p:cNvPr>
          <p:cNvPicPr>
            <a:picLocks noChangeAspect="1"/>
          </p:cNvPicPr>
          <p:nvPr/>
        </p:nvPicPr>
        <p:blipFill rotWithShape="1">
          <a:blip r:embed="rId2"/>
          <a:srcRect r="79875"/>
          <a:stretch/>
        </p:blipFill>
        <p:spPr>
          <a:xfrm>
            <a:off x="11269565" y="4900077"/>
            <a:ext cx="843276" cy="1741577"/>
          </a:xfrm>
          <a:prstGeom prst="rect">
            <a:avLst/>
          </a:prstGeom>
        </p:spPr>
      </p:pic>
      <p:pic>
        <p:nvPicPr>
          <p:cNvPr id="3076" name="Picture 4" descr="Improve your critical thinking by using these 3 simple strategies | Monkey  Puzzle Training">
            <a:extLst>
              <a:ext uri="{FF2B5EF4-FFF2-40B4-BE49-F238E27FC236}">
                <a16:creationId xmlns:a16="http://schemas.microsoft.com/office/drawing/2014/main" id="{D9F3D3AB-1A7B-47AF-A16B-8AC9167F6954}"/>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790640" y="2576961"/>
            <a:ext cx="3322201" cy="2033187"/>
          </a:xfrm>
          <a:prstGeom prst="rect">
            <a:avLst/>
          </a:prstGeom>
          <a:noFill/>
          <a:extLst>
            <a:ext uri="{909E8E84-426E-40DD-AFC4-6F175D3DCCD1}">
              <a14:hiddenFill xmlns:a14="http://schemas.microsoft.com/office/drawing/2010/main">
                <a:solidFill>
                  <a:srgbClr val="FFFFFF"/>
                </a:solidFill>
              </a14:hiddenFill>
            </a:ext>
          </a:extLst>
        </p:spPr>
      </p:pic>
      <p:pic>
        <p:nvPicPr>
          <p:cNvPr id="3" name="Picture 2">
            <a:extLst>
              <a:ext uri="{FF2B5EF4-FFF2-40B4-BE49-F238E27FC236}">
                <a16:creationId xmlns:a16="http://schemas.microsoft.com/office/drawing/2014/main" id="{078F0500-13EA-40FB-A2CE-81064BE17922}"/>
              </a:ext>
            </a:extLst>
          </p:cNvPr>
          <p:cNvPicPr>
            <a:picLocks noChangeAspect="1"/>
          </p:cNvPicPr>
          <p:nvPr/>
        </p:nvPicPr>
        <p:blipFill rotWithShape="1">
          <a:blip r:embed="rId4"/>
          <a:srcRect l="7421" r="1286"/>
          <a:stretch/>
        </p:blipFill>
        <p:spPr>
          <a:xfrm>
            <a:off x="177552" y="541678"/>
            <a:ext cx="8291745" cy="6202702"/>
          </a:xfrm>
          <a:prstGeom prst="rect">
            <a:avLst/>
          </a:prstGeom>
        </p:spPr>
      </p:pic>
    </p:spTree>
    <p:extLst>
      <p:ext uri="{BB962C8B-B14F-4D97-AF65-F5344CB8AC3E}">
        <p14:creationId xmlns:p14="http://schemas.microsoft.com/office/powerpoint/2010/main" val="2277736061"/>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B8A44F1B-DE8A-4722-8AFA-8014C7F79EAF}"/>
              </a:ext>
            </a:extLst>
          </p:cNvPr>
          <p:cNvSpPr txBox="1"/>
          <p:nvPr/>
        </p:nvSpPr>
        <p:spPr>
          <a:xfrm>
            <a:off x="8522665" y="131672"/>
            <a:ext cx="3427695" cy="5262979"/>
          </a:xfrm>
          <a:prstGeom prst="rect">
            <a:avLst/>
          </a:prstGeom>
          <a:noFill/>
        </p:spPr>
        <p:txBody>
          <a:bodyPr wrap="square">
            <a:spAutoFit/>
          </a:bodyPr>
          <a:lstStyle/>
          <a:p>
            <a:r>
              <a:rPr lang="en-GB" sz="2400" dirty="0">
                <a:latin typeface="Arial" panose="020B0604020202020204" pitchFamily="34" charset="0"/>
                <a:cs typeface="Arial" panose="020B0604020202020204" pitchFamily="34" charset="0"/>
              </a:rPr>
              <a:t>From there, write or draw all of the ideas, words or information that link to it. Continue to do this so you develop lots of smaller branches around your mind map. </a:t>
            </a:r>
          </a:p>
          <a:p>
            <a:endParaRPr lang="en-GB" sz="2400" dirty="0">
              <a:latin typeface="Arial" panose="020B0604020202020204" pitchFamily="34" charset="0"/>
              <a:cs typeface="Arial" panose="020B0604020202020204" pitchFamily="34" charset="0"/>
            </a:endParaRPr>
          </a:p>
          <a:p>
            <a:r>
              <a:rPr lang="en-GB" sz="2400" dirty="0">
                <a:latin typeface="Arial" panose="020B0604020202020204" pitchFamily="34" charset="0"/>
                <a:cs typeface="Arial" panose="020B0604020202020204" pitchFamily="34" charset="0"/>
              </a:rPr>
              <a:t>Remember...this is </a:t>
            </a:r>
            <a:r>
              <a:rPr lang="en-GB" sz="2400" b="1" i="1" dirty="0">
                <a:latin typeface="Arial" panose="020B0604020202020204" pitchFamily="34" charset="0"/>
                <a:cs typeface="Arial" panose="020B0604020202020204" pitchFamily="34" charset="0"/>
              </a:rPr>
              <a:t>visual</a:t>
            </a:r>
            <a:r>
              <a:rPr lang="en-GB" sz="2400" dirty="0">
                <a:latin typeface="Arial" panose="020B0604020202020204" pitchFamily="34" charset="0"/>
                <a:cs typeface="Arial" panose="020B0604020202020204" pitchFamily="34" charset="0"/>
              </a:rPr>
              <a:t>, so use images, pictures and diagrams rather than lots of words!</a:t>
            </a:r>
          </a:p>
        </p:txBody>
      </p:sp>
      <p:pic>
        <p:nvPicPr>
          <p:cNvPr id="6" name="Picture 5">
            <a:extLst>
              <a:ext uri="{FF2B5EF4-FFF2-40B4-BE49-F238E27FC236}">
                <a16:creationId xmlns:a16="http://schemas.microsoft.com/office/drawing/2014/main" id="{A3868382-4C0C-4A98-8B5C-BE7A88C153A9}"/>
              </a:ext>
            </a:extLst>
          </p:cNvPr>
          <p:cNvPicPr>
            <a:picLocks noChangeAspect="1"/>
          </p:cNvPicPr>
          <p:nvPr/>
        </p:nvPicPr>
        <p:blipFill rotWithShape="1">
          <a:blip r:embed="rId2"/>
          <a:srcRect r="79875"/>
          <a:stretch/>
        </p:blipFill>
        <p:spPr>
          <a:xfrm>
            <a:off x="11269565" y="4900077"/>
            <a:ext cx="843276" cy="1741577"/>
          </a:xfrm>
          <a:prstGeom prst="rect">
            <a:avLst/>
          </a:prstGeom>
        </p:spPr>
      </p:pic>
      <p:pic>
        <p:nvPicPr>
          <p:cNvPr id="3078" name="Picture 6" descr="How to Make a Mind Map: A Beginner's Guide to Mind Mapping - EdrawMind">
            <a:extLst>
              <a:ext uri="{FF2B5EF4-FFF2-40B4-BE49-F238E27FC236}">
                <a16:creationId xmlns:a16="http://schemas.microsoft.com/office/drawing/2014/main" id="{33680446-F9CE-43DF-B77D-B44842D7B965}"/>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05901" y="2613376"/>
            <a:ext cx="3872739" cy="2033188"/>
          </a:xfrm>
          <a:prstGeom prst="rect">
            <a:avLst/>
          </a:prstGeom>
          <a:noFill/>
          <a:extLst>
            <a:ext uri="{909E8E84-426E-40DD-AFC4-6F175D3DCCD1}">
              <a14:hiddenFill xmlns:a14="http://schemas.microsoft.com/office/drawing/2010/main">
                <a:solidFill>
                  <a:srgbClr val="FFFFFF"/>
                </a:solidFill>
              </a14:hiddenFill>
            </a:ext>
          </a:extLst>
        </p:spPr>
      </p:pic>
      <p:grpSp>
        <p:nvGrpSpPr>
          <p:cNvPr id="3" name="Group 2">
            <a:extLst>
              <a:ext uri="{FF2B5EF4-FFF2-40B4-BE49-F238E27FC236}">
                <a16:creationId xmlns:a16="http://schemas.microsoft.com/office/drawing/2014/main" id="{E4E8E57C-17D2-4D68-A487-987DDA7BA839}"/>
              </a:ext>
            </a:extLst>
          </p:cNvPr>
          <p:cNvGrpSpPr/>
          <p:nvPr/>
        </p:nvGrpSpPr>
        <p:grpSpPr>
          <a:xfrm>
            <a:off x="241640" y="211045"/>
            <a:ext cx="8058982" cy="5700802"/>
            <a:chOff x="241640" y="211045"/>
            <a:chExt cx="8058982" cy="5700802"/>
          </a:xfrm>
        </p:grpSpPr>
        <p:pic>
          <p:nvPicPr>
            <p:cNvPr id="5122" name="Picture 2" descr="What's mind mapping? (a simple guide) | monday.com Blog">
              <a:extLst>
                <a:ext uri="{FF2B5EF4-FFF2-40B4-BE49-F238E27FC236}">
                  <a16:creationId xmlns:a16="http://schemas.microsoft.com/office/drawing/2014/main" id="{A1D2C1DF-1713-475E-94C9-64E2074F3D72}"/>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41640" y="211045"/>
              <a:ext cx="8058982" cy="5700802"/>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a:extLst>
                <a:ext uri="{FF2B5EF4-FFF2-40B4-BE49-F238E27FC236}">
                  <a16:creationId xmlns:a16="http://schemas.microsoft.com/office/drawing/2014/main" id="{799D1238-7A21-489C-926F-D556B1CF42A6}"/>
                </a:ext>
              </a:extLst>
            </p:cNvPr>
            <p:cNvSpPr/>
            <p:nvPr/>
          </p:nvSpPr>
          <p:spPr>
            <a:xfrm>
              <a:off x="290515" y="5726097"/>
              <a:ext cx="1995533" cy="167995"/>
            </a:xfrm>
            <a:prstGeom prst="rect">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Tree>
    <p:extLst>
      <p:ext uri="{BB962C8B-B14F-4D97-AF65-F5344CB8AC3E}">
        <p14:creationId xmlns:p14="http://schemas.microsoft.com/office/powerpoint/2010/main" val="1226933305"/>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B8A44F1B-DE8A-4722-8AFA-8014C7F79EAF}"/>
              </a:ext>
            </a:extLst>
          </p:cNvPr>
          <p:cNvSpPr txBox="1"/>
          <p:nvPr/>
        </p:nvSpPr>
        <p:spPr>
          <a:xfrm>
            <a:off x="587782" y="87283"/>
            <a:ext cx="10988336" cy="623248"/>
          </a:xfrm>
          <a:prstGeom prst="rect">
            <a:avLst/>
          </a:prstGeom>
          <a:noFill/>
        </p:spPr>
        <p:txBody>
          <a:bodyPr wrap="square">
            <a:spAutoFit/>
          </a:bodyPr>
          <a:lstStyle/>
          <a:p>
            <a:r>
              <a:rPr lang="en-GB" sz="2400" dirty="0">
                <a:latin typeface="Arial Black" panose="020B0A04020102020204" pitchFamily="34" charset="0"/>
                <a:cs typeface="Arial" panose="020B0604020202020204" pitchFamily="34" charset="0"/>
              </a:rPr>
              <a:t>									Fishbones</a:t>
            </a:r>
          </a:p>
          <a:p>
            <a:endParaRPr lang="en-GB" sz="1050" dirty="0">
              <a:latin typeface="Arial" panose="020B0604020202020204" pitchFamily="34" charset="0"/>
              <a:cs typeface="Arial" panose="020B0604020202020204" pitchFamily="34" charset="0"/>
            </a:endParaRPr>
          </a:p>
        </p:txBody>
      </p:sp>
      <p:pic>
        <p:nvPicPr>
          <p:cNvPr id="6" name="Picture 5">
            <a:extLst>
              <a:ext uri="{FF2B5EF4-FFF2-40B4-BE49-F238E27FC236}">
                <a16:creationId xmlns:a16="http://schemas.microsoft.com/office/drawing/2014/main" id="{A3868382-4C0C-4A98-8B5C-BE7A88C153A9}"/>
              </a:ext>
            </a:extLst>
          </p:cNvPr>
          <p:cNvPicPr>
            <a:picLocks noChangeAspect="1"/>
          </p:cNvPicPr>
          <p:nvPr/>
        </p:nvPicPr>
        <p:blipFill rotWithShape="1">
          <a:blip r:embed="rId2"/>
          <a:srcRect r="79875"/>
          <a:stretch/>
        </p:blipFill>
        <p:spPr>
          <a:xfrm>
            <a:off x="11269565" y="4900077"/>
            <a:ext cx="843276" cy="1741577"/>
          </a:xfrm>
          <a:prstGeom prst="rect">
            <a:avLst/>
          </a:prstGeom>
        </p:spPr>
      </p:pic>
      <p:pic>
        <p:nvPicPr>
          <p:cNvPr id="4" name="Picture 3">
            <a:extLst>
              <a:ext uri="{FF2B5EF4-FFF2-40B4-BE49-F238E27FC236}">
                <a16:creationId xmlns:a16="http://schemas.microsoft.com/office/drawing/2014/main" id="{1F68EFA7-413A-4B75-A15B-00FA96AD95E5}"/>
              </a:ext>
            </a:extLst>
          </p:cNvPr>
          <p:cNvPicPr>
            <a:picLocks noChangeAspect="1"/>
          </p:cNvPicPr>
          <p:nvPr/>
        </p:nvPicPr>
        <p:blipFill>
          <a:blip r:embed="rId3"/>
          <a:stretch>
            <a:fillRect/>
          </a:stretch>
        </p:blipFill>
        <p:spPr>
          <a:xfrm>
            <a:off x="5294792" y="617369"/>
            <a:ext cx="6725210" cy="4052456"/>
          </a:xfrm>
          <a:prstGeom prst="rect">
            <a:avLst/>
          </a:prstGeom>
        </p:spPr>
      </p:pic>
      <p:sp>
        <p:nvSpPr>
          <p:cNvPr id="8" name="TextBox 7">
            <a:extLst>
              <a:ext uri="{FF2B5EF4-FFF2-40B4-BE49-F238E27FC236}">
                <a16:creationId xmlns:a16="http://schemas.microsoft.com/office/drawing/2014/main" id="{43565D76-1191-4FCF-A9F9-5E7F1B9106B8}"/>
              </a:ext>
            </a:extLst>
          </p:cNvPr>
          <p:cNvSpPr txBox="1"/>
          <p:nvPr/>
        </p:nvSpPr>
        <p:spPr>
          <a:xfrm>
            <a:off x="171998" y="789525"/>
            <a:ext cx="4604188" cy="3139321"/>
          </a:xfrm>
          <a:prstGeom prst="rect">
            <a:avLst/>
          </a:prstGeom>
          <a:noFill/>
        </p:spPr>
        <p:txBody>
          <a:bodyPr wrap="square" rtlCol="0">
            <a:spAutoFit/>
          </a:bodyPr>
          <a:lstStyle/>
          <a:p>
            <a:r>
              <a:rPr lang="en-GB" dirty="0">
                <a:latin typeface="Poppins" panose="00000500000000000000" pitchFamily="2" charset="0"/>
                <a:cs typeface="Poppins" panose="00000500000000000000" pitchFamily="2" charset="0"/>
              </a:rPr>
              <a:t>These graphic organisers are used to highlight cause and effect.</a:t>
            </a:r>
          </a:p>
          <a:p>
            <a:endParaRPr lang="en-GB" dirty="0">
              <a:latin typeface="Poppins" panose="00000500000000000000" pitchFamily="2" charset="0"/>
              <a:cs typeface="Poppins" panose="00000500000000000000" pitchFamily="2" charset="0"/>
            </a:endParaRPr>
          </a:p>
          <a:p>
            <a:r>
              <a:rPr lang="en-GB" dirty="0">
                <a:latin typeface="Poppins" panose="00000500000000000000" pitchFamily="2" charset="0"/>
                <a:cs typeface="Poppins" panose="00000500000000000000" pitchFamily="2" charset="0"/>
              </a:rPr>
              <a:t>They can be used in many different contexts.</a:t>
            </a:r>
          </a:p>
          <a:p>
            <a:endParaRPr lang="en-GB" dirty="0">
              <a:latin typeface="Poppins" panose="00000500000000000000" pitchFamily="2" charset="0"/>
              <a:cs typeface="Poppins" panose="00000500000000000000" pitchFamily="2" charset="0"/>
            </a:endParaRPr>
          </a:p>
          <a:p>
            <a:r>
              <a:rPr lang="en-GB" dirty="0">
                <a:latin typeface="Poppins" panose="00000500000000000000" pitchFamily="2" charset="0"/>
                <a:cs typeface="Poppins" panose="00000500000000000000" pitchFamily="2" charset="0"/>
              </a:rPr>
              <a:t>They look at why something or someone is the position they are in.  </a:t>
            </a:r>
          </a:p>
          <a:p>
            <a:endParaRPr lang="en-GB" dirty="0">
              <a:latin typeface="Poppins" panose="00000500000000000000" pitchFamily="2" charset="0"/>
              <a:cs typeface="Poppins" panose="00000500000000000000" pitchFamily="2" charset="0"/>
            </a:endParaRPr>
          </a:p>
          <a:p>
            <a:r>
              <a:rPr lang="en-GB" dirty="0">
                <a:latin typeface="Poppins" panose="00000500000000000000" pitchFamily="2" charset="0"/>
                <a:cs typeface="Poppins" panose="00000500000000000000" pitchFamily="2" charset="0"/>
              </a:rPr>
              <a:t>Lets look at this one based on Cinderella</a:t>
            </a:r>
          </a:p>
        </p:txBody>
      </p:sp>
    </p:spTree>
    <p:extLst>
      <p:ext uri="{BB962C8B-B14F-4D97-AF65-F5344CB8AC3E}">
        <p14:creationId xmlns:p14="http://schemas.microsoft.com/office/powerpoint/2010/main" val="1552230664"/>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B8A44F1B-DE8A-4722-8AFA-8014C7F79EAF}"/>
              </a:ext>
            </a:extLst>
          </p:cNvPr>
          <p:cNvSpPr txBox="1"/>
          <p:nvPr/>
        </p:nvSpPr>
        <p:spPr>
          <a:xfrm>
            <a:off x="587782" y="87283"/>
            <a:ext cx="10988336" cy="623248"/>
          </a:xfrm>
          <a:prstGeom prst="rect">
            <a:avLst/>
          </a:prstGeom>
          <a:noFill/>
        </p:spPr>
        <p:txBody>
          <a:bodyPr wrap="square">
            <a:spAutoFit/>
          </a:bodyPr>
          <a:lstStyle/>
          <a:p>
            <a:r>
              <a:rPr lang="en-GB" sz="2400" dirty="0">
                <a:latin typeface="Arial Black" panose="020B0A04020102020204" pitchFamily="34" charset="0"/>
                <a:cs typeface="Arial" panose="020B0604020202020204" pitchFamily="34" charset="0"/>
              </a:rPr>
              <a:t>									Fishbones</a:t>
            </a:r>
          </a:p>
          <a:p>
            <a:endParaRPr lang="en-GB" sz="1050" dirty="0">
              <a:latin typeface="Arial" panose="020B0604020202020204" pitchFamily="34" charset="0"/>
              <a:cs typeface="Arial" panose="020B0604020202020204" pitchFamily="34" charset="0"/>
            </a:endParaRPr>
          </a:p>
        </p:txBody>
      </p:sp>
      <p:pic>
        <p:nvPicPr>
          <p:cNvPr id="6" name="Picture 5">
            <a:extLst>
              <a:ext uri="{FF2B5EF4-FFF2-40B4-BE49-F238E27FC236}">
                <a16:creationId xmlns:a16="http://schemas.microsoft.com/office/drawing/2014/main" id="{A3868382-4C0C-4A98-8B5C-BE7A88C153A9}"/>
              </a:ext>
            </a:extLst>
          </p:cNvPr>
          <p:cNvPicPr>
            <a:picLocks noChangeAspect="1"/>
          </p:cNvPicPr>
          <p:nvPr/>
        </p:nvPicPr>
        <p:blipFill rotWithShape="1">
          <a:blip r:embed="rId2"/>
          <a:srcRect r="79875"/>
          <a:stretch/>
        </p:blipFill>
        <p:spPr>
          <a:xfrm>
            <a:off x="11269565" y="4900077"/>
            <a:ext cx="843276" cy="1741577"/>
          </a:xfrm>
          <a:prstGeom prst="rect">
            <a:avLst/>
          </a:prstGeom>
        </p:spPr>
      </p:pic>
      <p:pic>
        <p:nvPicPr>
          <p:cNvPr id="4" name="Picture 3">
            <a:extLst>
              <a:ext uri="{FF2B5EF4-FFF2-40B4-BE49-F238E27FC236}">
                <a16:creationId xmlns:a16="http://schemas.microsoft.com/office/drawing/2014/main" id="{1F68EFA7-413A-4B75-A15B-00FA96AD95E5}"/>
              </a:ext>
            </a:extLst>
          </p:cNvPr>
          <p:cNvPicPr>
            <a:picLocks noChangeAspect="1"/>
          </p:cNvPicPr>
          <p:nvPr/>
        </p:nvPicPr>
        <p:blipFill>
          <a:blip r:embed="rId3"/>
          <a:stretch>
            <a:fillRect/>
          </a:stretch>
        </p:blipFill>
        <p:spPr>
          <a:xfrm>
            <a:off x="191757" y="597413"/>
            <a:ext cx="10053073" cy="6057749"/>
          </a:xfrm>
          <a:prstGeom prst="rect">
            <a:avLst/>
          </a:prstGeom>
        </p:spPr>
      </p:pic>
    </p:spTree>
    <p:extLst>
      <p:ext uri="{BB962C8B-B14F-4D97-AF65-F5344CB8AC3E}">
        <p14:creationId xmlns:p14="http://schemas.microsoft.com/office/powerpoint/2010/main" val="918533936"/>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B8A44F1B-DE8A-4722-8AFA-8014C7F79EAF}"/>
              </a:ext>
            </a:extLst>
          </p:cNvPr>
          <p:cNvSpPr txBox="1"/>
          <p:nvPr/>
        </p:nvSpPr>
        <p:spPr>
          <a:xfrm>
            <a:off x="587782" y="87283"/>
            <a:ext cx="10988336" cy="623248"/>
          </a:xfrm>
          <a:prstGeom prst="rect">
            <a:avLst/>
          </a:prstGeom>
          <a:noFill/>
        </p:spPr>
        <p:txBody>
          <a:bodyPr wrap="square">
            <a:spAutoFit/>
          </a:bodyPr>
          <a:lstStyle/>
          <a:p>
            <a:r>
              <a:rPr lang="en-GB" sz="2400" dirty="0">
                <a:latin typeface="Arial Black" panose="020B0A04020102020204" pitchFamily="34" charset="0"/>
                <a:cs typeface="Arial" panose="020B0604020202020204" pitchFamily="34" charset="0"/>
              </a:rPr>
              <a:t>									Fishbones</a:t>
            </a:r>
          </a:p>
          <a:p>
            <a:endParaRPr lang="en-GB" sz="1050" dirty="0">
              <a:latin typeface="Arial" panose="020B0604020202020204" pitchFamily="34" charset="0"/>
              <a:cs typeface="Arial" panose="020B0604020202020204" pitchFamily="34" charset="0"/>
            </a:endParaRPr>
          </a:p>
        </p:txBody>
      </p:sp>
      <p:pic>
        <p:nvPicPr>
          <p:cNvPr id="6" name="Picture 5">
            <a:extLst>
              <a:ext uri="{FF2B5EF4-FFF2-40B4-BE49-F238E27FC236}">
                <a16:creationId xmlns:a16="http://schemas.microsoft.com/office/drawing/2014/main" id="{A3868382-4C0C-4A98-8B5C-BE7A88C153A9}"/>
              </a:ext>
            </a:extLst>
          </p:cNvPr>
          <p:cNvPicPr>
            <a:picLocks noChangeAspect="1"/>
          </p:cNvPicPr>
          <p:nvPr/>
        </p:nvPicPr>
        <p:blipFill rotWithShape="1">
          <a:blip r:embed="rId2"/>
          <a:srcRect r="79875"/>
          <a:stretch/>
        </p:blipFill>
        <p:spPr>
          <a:xfrm>
            <a:off x="11269565" y="4900077"/>
            <a:ext cx="843276" cy="1741577"/>
          </a:xfrm>
          <a:prstGeom prst="rect">
            <a:avLst/>
          </a:prstGeom>
        </p:spPr>
      </p:pic>
      <p:sp>
        <p:nvSpPr>
          <p:cNvPr id="2" name="TextBox 1">
            <a:extLst>
              <a:ext uri="{FF2B5EF4-FFF2-40B4-BE49-F238E27FC236}">
                <a16:creationId xmlns:a16="http://schemas.microsoft.com/office/drawing/2014/main" id="{250EAB2F-D3B5-42A5-A5D3-917113E1BAC2}"/>
              </a:ext>
            </a:extLst>
          </p:cNvPr>
          <p:cNvSpPr txBox="1"/>
          <p:nvPr/>
        </p:nvSpPr>
        <p:spPr>
          <a:xfrm>
            <a:off x="587782" y="710531"/>
            <a:ext cx="8751527" cy="523220"/>
          </a:xfrm>
          <a:prstGeom prst="rect">
            <a:avLst/>
          </a:prstGeom>
          <a:noFill/>
        </p:spPr>
        <p:txBody>
          <a:bodyPr wrap="square" rtlCol="0">
            <a:spAutoFit/>
          </a:bodyPr>
          <a:lstStyle/>
          <a:p>
            <a:r>
              <a:rPr lang="en-GB" sz="2800" dirty="0">
                <a:latin typeface="Poppins" panose="00000500000000000000" pitchFamily="2" charset="0"/>
                <a:cs typeface="Poppins" panose="00000500000000000000" pitchFamily="2" charset="0"/>
              </a:rPr>
              <a:t>Another example could be linked to T-Rex </a:t>
            </a:r>
          </a:p>
        </p:txBody>
      </p:sp>
      <p:sp>
        <p:nvSpPr>
          <p:cNvPr id="3" name="Rectangle 2">
            <a:extLst>
              <a:ext uri="{FF2B5EF4-FFF2-40B4-BE49-F238E27FC236}">
                <a16:creationId xmlns:a16="http://schemas.microsoft.com/office/drawing/2014/main" id="{77527D14-3DE4-4DF2-AFD5-C0B53FF2ABD8}"/>
              </a:ext>
            </a:extLst>
          </p:cNvPr>
          <p:cNvSpPr/>
          <p:nvPr/>
        </p:nvSpPr>
        <p:spPr>
          <a:xfrm>
            <a:off x="651933" y="3429000"/>
            <a:ext cx="7790731" cy="153806"/>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Isosceles Triangle 6">
            <a:extLst>
              <a:ext uri="{FF2B5EF4-FFF2-40B4-BE49-F238E27FC236}">
                <a16:creationId xmlns:a16="http://schemas.microsoft.com/office/drawing/2014/main" id="{AACECF47-D4BD-4CCE-B0EA-60F33E7216B6}"/>
              </a:ext>
            </a:extLst>
          </p:cNvPr>
          <p:cNvSpPr/>
          <p:nvPr/>
        </p:nvSpPr>
        <p:spPr>
          <a:xfrm rot="5400000">
            <a:off x="9037057" y="2168780"/>
            <a:ext cx="1890451" cy="2661988"/>
          </a:xfrm>
          <a:prstGeom prst="triangle">
            <a:avLst/>
          </a:prstGeom>
        </p:spPr>
        <p:style>
          <a:lnRef idx="2">
            <a:schemeClr val="accent1">
              <a:shade val="50000"/>
            </a:schemeClr>
          </a:lnRef>
          <a:fillRef idx="1">
            <a:schemeClr val="accent1"/>
          </a:fillRef>
          <a:effectRef idx="0">
            <a:schemeClr val="accent1"/>
          </a:effectRef>
          <a:fontRef idx="minor">
            <a:schemeClr val="lt1"/>
          </a:fontRef>
        </p:style>
        <p:txBody>
          <a:bodyPr vert="vert270" rtlCol="0" anchor="ctr"/>
          <a:lstStyle/>
          <a:p>
            <a:r>
              <a:rPr lang="en-GB" sz="2200" dirty="0">
                <a:latin typeface="Poppins" panose="00000500000000000000" pitchFamily="2" charset="0"/>
                <a:cs typeface="Poppins" panose="00000500000000000000" pitchFamily="2" charset="0"/>
              </a:rPr>
              <a:t>Biggest Predator</a:t>
            </a:r>
          </a:p>
        </p:txBody>
      </p:sp>
      <p:cxnSp>
        <p:nvCxnSpPr>
          <p:cNvPr id="9" name="Straight Connector 8">
            <a:extLst>
              <a:ext uri="{FF2B5EF4-FFF2-40B4-BE49-F238E27FC236}">
                <a16:creationId xmlns:a16="http://schemas.microsoft.com/office/drawing/2014/main" id="{05B7B4AE-BEF7-423E-BBEA-586D8831CA29}"/>
              </a:ext>
            </a:extLst>
          </p:cNvPr>
          <p:cNvCxnSpPr>
            <a:cxnSpLocks/>
          </p:cNvCxnSpPr>
          <p:nvPr/>
        </p:nvCxnSpPr>
        <p:spPr>
          <a:xfrm flipV="1">
            <a:off x="878723" y="1306869"/>
            <a:ext cx="923277" cy="2164023"/>
          </a:xfrm>
          <a:prstGeom prst="line">
            <a:avLst/>
          </a:prstGeom>
          <a:ln w="57150"/>
        </p:spPr>
        <p:style>
          <a:lnRef idx="1">
            <a:schemeClr val="accent1"/>
          </a:lnRef>
          <a:fillRef idx="0">
            <a:schemeClr val="accent1"/>
          </a:fillRef>
          <a:effectRef idx="0">
            <a:schemeClr val="accent1"/>
          </a:effectRef>
          <a:fontRef idx="minor">
            <a:schemeClr val="tx1"/>
          </a:fontRef>
        </p:style>
      </p:cxnSp>
      <p:cxnSp>
        <p:nvCxnSpPr>
          <p:cNvPr id="11" name="Straight Connector 10">
            <a:extLst>
              <a:ext uri="{FF2B5EF4-FFF2-40B4-BE49-F238E27FC236}">
                <a16:creationId xmlns:a16="http://schemas.microsoft.com/office/drawing/2014/main" id="{2299F271-EAC1-4299-97AD-6BD0BF30B970}"/>
              </a:ext>
            </a:extLst>
          </p:cNvPr>
          <p:cNvCxnSpPr>
            <a:cxnSpLocks/>
          </p:cNvCxnSpPr>
          <p:nvPr/>
        </p:nvCxnSpPr>
        <p:spPr>
          <a:xfrm flipH="1" flipV="1">
            <a:off x="878723" y="3493610"/>
            <a:ext cx="803261" cy="1975692"/>
          </a:xfrm>
          <a:prstGeom prst="line">
            <a:avLst/>
          </a:prstGeom>
          <a:ln w="57150"/>
        </p:spPr>
        <p:style>
          <a:lnRef idx="1">
            <a:schemeClr val="accent1"/>
          </a:lnRef>
          <a:fillRef idx="0">
            <a:schemeClr val="accent1"/>
          </a:fillRef>
          <a:effectRef idx="0">
            <a:schemeClr val="accent1"/>
          </a:effectRef>
          <a:fontRef idx="minor">
            <a:schemeClr val="tx1"/>
          </a:fontRef>
        </p:style>
      </p:cxnSp>
      <p:sp>
        <p:nvSpPr>
          <p:cNvPr id="14" name="TextBox 13">
            <a:extLst>
              <a:ext uri="{FF2B5EF4-FFF2-40B4-BE49-F238E27FC236}">
                <a16:creationId xmlns:a16="http://schemas.microsoft.com/office/drawing/2014/main" id="{D1025CA1-5E62-43A3-8AC6-831E64F38331}"/>
              </a:ext>
            </a:extLst>
          </p:cNvPr>
          <p:cNvSpPr txBox="1"/>
          <p:nvPr/>
        </p:nvSpPr>
        <p:spPr>
          <a:xfrm>
            <a:off x="1800324" y="1265496"/>
            <a:ext cx="2610033" cy="646331"/>
          </a:xfrm>
          <a:prstGeom prst="rect">
            <a:avLst/>
          </a:prstGeom>
          <a:noFill/>
        </p:spPr>
        <p:txBody>
          <a:bodyPr wrap="square" rtlCol="0">
            <a:spAutoFit/>
          </a:bodyPr>
          <a:lstStyle/>
          <a:p>
            <a:r>
              <a:rPr lang="en-GB" dirty="0">
                <a:latin typeface="Poppins" panose="00000500000000000000" pitchFamily="2" charset="0"/>
                <a:cs typeface="Poppins" panose="00000500000000000000" pitchFamily="2" charset="0"/>
              </a:rPr>
              <a:t>Large &amp; powerful for biting</a:t>
            </a:r>
          </a:p>
        </p:txBody>
      </p:sp>
      <p:sp>
        <p:nvSpPr>
          <p:cNvPr id="15" name="TextBox 14">
            <a:extLst>
              <a:ext uri="{FF2B5EF4-FFF2-40B4-BE49-F238E27FC236}">
                <a16:creationId xmlns:a16="http://schemas.microsoft.com/office/drawing/2014/main" id="{6B7AC8EE-A6E6-4B1B-8D04-61C8334037B1}"/>
              </a:ext>
            </a:extLst>
          </p:cNvPr>
          <p:cNvSpPr txBox="1"/>
          <p:nvPr/>
        </p:nvSpPr>
        <p:spPr>
          <a:xfrm>
            <a:off x="1548987" y="2095932"/>
            <a:ext cx="2610033" cy="369332"/>
          </a:xfrm>
          <a:prstGeom prst="rect">
            <a:avLst/>
          </a:prstGeom>
          <a:noFill/>
        </p:spPr>
        <p:txBody>
          <a:bodyPr wrap="square" rtlCol="0">
            <a:spAutoFit/>
          </a:bodyPr>
          <a:lstStyle/>
          <a:p>
            <a:r>
              <a:rPr lang="en-GB" dirty="0">
                <a:latin typeface="Poppins" panose="00000500000000000000" pitchFamily="2" charset="0"/>
                <a:cs typeface="Poppins" panose="00000500000000000000" pitchFamily="2" charset="0"/>
              </a:rPr>
              <a:t>Strong &amp; Sharp Teeth</a:t>
            </a:r>
          </a:p>
        </p:txBody>
      </p:sp>
      <p:sp>
        <p:nvSpPr>
          <p:cNvPr id="16" name="TextBox 15">
            <a:extLst>
              <a:ext uri="{FF2B5EF4-FFF2-40B4-BE49-F238E27FC236}">
                <a16:creationId xmlns:a16="http://schemas.microsoft.com/office/drawing/2014/main" id="{236F19C8-88DD-49F9-8469-78D8E071BA5C}"/>
              </a:ext>
            </a:extLst>
          </p:cNvPr>
          <p:cNvSpPr txBox="1"/>
          <p:nvPr/>
        </p:nvSpPr>
        <p:spPr>
          <a:xfrm>
            <a:off x="1264901" y="2649369"/>
            <a:ext cx="2610033" cy="369332"/>
          </a:xfrm>
          <a:prstGeom prst="rect">
            <a:avLst/>
          </a:prstGeom>
          <a:noFill/>
        </p:spPr>
        <p:txBody>
          <a:bodyPr wrap="square" rtlCol="0">
            <a:spAutoFit/>
          </a:bodyPr>
          <a:lstStyle/>
          <a:p>
            <a:r>
              <a:rPr lang="en-GB" dirty="0">
                <a:latin typeface="Poppins" panose="00000500000000000000" pitchFamily="2" charset="0"/>
                <a:cs typeface="Poppins" panose="00000500000000000000" pitchFamily="2" charset="0"/>
              </a:rPr>
              <a:t>Loud roar</a:t>
            </a:r>
          </a:p>
        </p:txBody>
      </p:sp>
      <p:sp>
        <p:nvSpPr>
          <p:cNvPr id="18" name="TextBox 17">
            <a:extLst>
              <a:ext uri="{FF2B5EF4-FFF2-40B4-BE49-F238E27FC236}">
                <a16:creationId xmlns:a16="http://schemas.microsoft.com/office/drawing/2014/main" id="{5CFEE4EA-819F-4983-B169-9055857298B8}"/>
              </a:ext>
            </a:extLst>
          </p:cNvPr>
          <p:cNvSpPr txBox="1"/>
          <p:nvPr/>
        </p:nvSpPr>
        <p:spPr>
          <a:xfrm rot="17629152">
            <a:off x="538496" y="2095932"/>
            <a:ext cx="1137920" cy="369332"/>
          </a:xfrm>
          <a:prstGeom prst="rect">
            <a:avLst/>
          </a:prstGeom>
          <a:noFill/>
        </p:spPr>
        <p:txBody>
          <a:bodyPr wrap="square" rtlCol="0">
            <a:spAutoFit/>
          </a:bodyPr>
          <a:lstStyle/>
          <a:p>
            <a:r>
              <a:rPr lang="en-GB" dirty="0">
                <a:latin typeface="Arial Black" panose="020B0A04020102020204" pitchFamily="34" charset="0"/>
              </a:rPr>
              <a:t>Mouth</a:t>
            </a:r>
          </a:p>
        </p:txBody>
      </p:sp>
      <p:sp>
        <p:nvSpPr>
          <p:cNvPr id="20" name="TextBox 19">
            <a:extLst>
              <a:ext uri="{FF2B5EF4-FFF2-40B4-BE49-F238E27FC236}">
                <a16:creationId xmlns:a16="http://schemas.microsoft.com/office/drawing/2014/main" id="{39113503-41B6-4A88-8BB9-303C6E660845}"/>
              </a:ext>
            </a:extLst>
          </p:cNvPr>
          <p:cNvSpPr txBox="1"/>
          <p:nvPr/>
        </p:nvSpPr>
        <p:spPr>
          <a:xfrm>
            <a:off x="5609453" y="1190118"/>
            <a:ext cx="2610033" cy="646331"/>
          </a:xfrm>
          <a:prstGeom prst="rect">
            <a:avLst/>
          </a:prstGeom>
          <a:noFill/>
        </p:spPr>
        <p:txBody>
          <a:bodyPr wrap="square" rtlCol="0">
            <a:spAutoFit/>
          </a:bodyPr>
          <a:lstStyle/>
          <a:p>
            <a:r>
              <a:rPr lang="en-GB" dirty="0">
                <a:latin typeface="Poppins" panose="00000500000000000000" pitchFamily="2" charset="0"/>
                <a:cs typeface="Poppins" panose="00000500000000000000" pitchFamily="2" charset="0"/>
              </a:rPr>
              <a:t>Big muscles for fast running</a:t>
            </a:r>
          </a:p>
        </p:txBody>
      </p:sp>
      <p:sp>
        <p:nvSpPr>
          <p:cNvPr id="21" name="TextBox 20">
            <a:extLst>
              <a:ext uri="{FF2B5EF4-FFF2-40B4-BE49-F238E27FC236}">
                <a16:creationId xmlns:a16="http://schemas.microsoft.com/office/drawing/2014/main" id="{2361FA4B-82C1-41F8-BB22-4FB30AB1DDB1}"/>
              </a:ext>
            </a:extLst>
          </p:cNvPr>
          <p:cNvSpPr txBox="1"/>
          <p:nvPr/>
        </p:nvSpPr>
        <p:spPr>
          <a:xfrm>
            <a:off x="5246700" y="2074333"/>
            <a:ext cx="2610367" cy="369332"/>
          </a:xfrm>
          <a:prstGeom prst="rect">
            <a:avLst/>
          </a:prstGeom>
          <a:noFill/>
        </p:spPr>
        <p:txBody>
          <a:bodyPr wrap="square" rtlCol="0">
            <a:spAutoFit/>
          </a:bodyPr>
          <a:lstStyle/>
          <a:p>
            <a:r>
              <a:rPr lang="en-GB" dirty="0">
                <a:latin typeface="Poppins" panose="00000500000000000000" pitchFamily="2" charset="0"/>
                <a:cs typeface="Poppins" panose="00000500000000000000" pitchFamily="2" charset="0"/>
              </a:rPr>
              <a:t>Big feet for balance</a:t>
            </a:r>
          </a:p>
        </p:txBody>
      </p:sp>
      <p:sp>
        <p:nvSpPr>
          <p:cNvPr id="22" name="TextBox 21">
            <a:extLst>
              <a:ext uri="{FF2B5EF4-FFF2-40B4-BE49-F238E27FC236}">
                <a16:creationId xmlns:a16="http://schemas.microsoft.com/office/drawing/2014/main" id="{42C7D164-48FD-45BC-8A9B-524599E18718}"/>
              </a:ext>
            </a:extLst>
          </p:cNvPr>
          <p:cNvSpPr txBox="1"/>
          <p:nvPr/>
        </p:nvSpPr>
        <p:spPr>
          <a:xfrm>
            <a:off x="5001329" y="2618958"/>
            <a:ext cx="2610033" cy="369332"/>
          </a:xfrm>
          <a:prstGeom prst="rect">
            <a:avLst/>
          </a:prstGeom>
          <a:noFill/>
        </p:spPr>
        <p:txBody>
          <a:bodyPr wrap="square" rtlCol="0">
            <a:spAutoFit/>
          </a:bodyPr>
          <a:lstStyle/>
          <a:p>
            <a:r>
              <a:rPr lang="en-GB" dirty="0">
                <a:latin typeface="Poppins" panose="00000500000000000000" pitchFamily="2" charset="0"/>
                <a:cs typeface="Poppins" panose="00000500000000000000" pitchFamily="2" charset="0"/>
              </a:rPr>
              <a:t>Sharp &amp; Large claws</a:t>
            </a:r>
          </a:p>
        </p:txBody>
      </p:sp>
      <p:sp>
        <p:nvSpPr>
          <p:cNvPr id="23" name="TextBox 22">
            <a:extLst>
              <a:ext uri="{FF2B5EF4-FFF2-40B4-BE49-F238E27FC236}">
                <a16:creationId xmlns:a16="http://schemas.microsoft.com/office/drawing/2014/main" id="{21F41E73-FD7D-49CB-8CA8-D6E06372CD26}"/>
              </a:ext>
            </a:extLst>
          </p:cNvPr>
          <p:cNvSpPr txBox="1"/>
          <p:nvPr/>
        </p:nvSpPr>
        <p:spPr>
          <a:xfrm rot="17629152">
            <a:off x="4237761" y="2036755"/>
            <a:ext cx="1137920" cy="369332"/>
          </a:xfrm>
          <a:prstGeom prst="rect">
            <a:avLst/>
          </a:prstGeom>
          <a:noFill/>
        </p:spPr>
        <p:txBody>
          <a:bodyPr wrap="square" rtlCol="0">
            <a:spAutoFit/>
          </a:bodyPr>
          <a:lstStyle/>
          <a:p>
            <a:r>
              <a:rPr lang="en-GB" dirty="0">
                <a:latin typeface="Arial Black" panose="020B0A04020102020204" pitchFamily="34" charset="0"/>
              </a:rPr>
              <a:t>Legs</a:t>
            </a:r>
          </a:p>
        </p:txBody>
      </p:sp>
      <p:cxnSp>
        <p:nvCxnSpPr>
          <p:cNvPr id="24" name="Straight Connector 23">
            <a:extLst>
              <a:ext uri="{FF2B5EF4-FFF2-40B4-BE49-F238E27FC236}">
                <a16:creationId xmlns:a16="http://schemas.microsoft.com/office/drawing/2014/main" id="{72CDD5FE-F11D-4709-980B-8B8A26D2C362}"/>
              </a:ext>
            </a:extLst>
          </p:cNvPr>
          <p:cNvCxnSpPr>
            <a:cxnSpLocks/>
          </p:cNvCxnSpPr>
          <p:nvPr/>
        </p:nvCxnSpPr>
        <p:spPr>
          <a:xfrm flipV="1">
            <a:off x="4576646" y="1314874"/>
            <a:ext cx="923277" cy="2164023"/>
          </a:xfrm>
          <a:prstGeom prst="line">
            <a:avLst/>
          </a:prstGeom>
          <a:ln w="57150"/>
        </p:spPr>
        <p:style>
          <a:lnRef idx="1">
            <a:schemeClr val="accent1"/>
          </a:lnRef>
          <a:fillRef idx="0">
            <a:schemeClr val="accent1"/>
          </a:fillRef>
          <a:effectRef idx="0">
            <a:schemeClr val="accent1"/>
          </a:effectRef>
          <a:fontRef idx="minor">
            <a:schemeClr val="tx1"/>
          </a:fontRef>
        </p:style>
      </p:cxnSp>
      <p:sp>
        <p:nvSpPr>
          <p:cNvPr id="26" name="TextBox 25">
            <a:extLst>
              <a:ext uri="{FF2B5EF4-FFF2-40B4-BE49-F238E27FC236}">
                <a16:creationId xmlns:a16="http://schemas.microsoft.com/office/drawing/2014/main" id="{75D55688-FB2B-4ED8-B008-D27146BC2938}"/>
              </a:ext>
            </a:extLst>
          </p:cNvPr>
          <p:cNvSpPr txBox="1"/>
          <p:nvPr/>
        </p:nvSpPr>
        <p:spPr>
          <a:xfrm rot="4084916">
            <a:off x="453816" y="4443716"/>
            <a:ext cx="1137920" cy="369332"/>
          </a:xfrm>
          <a:prstGeom prst="rect">
            <a:avLst/>
          </a:prstGeom>
          <a:noFill/>
        </p:spPr>
        <p:txBody>
          <a:bodyPr wrap="square" rtlCol="0">
            <a:spAutoFit/>
          </a:bodyPr>
          <a:lstStyle/>
          <a:p>
            <a:r>
              <a:rPr lang="en-GB" dirty="0">
                <a:latin typeface="Arial Black" panose="020B0A04020102020204" pitchFamily="34" charset="0"/>
              </a:rPr>
              <a:t>Arms</a:t>
            </a:r>
          </a:p>
        </p:txBody>
      </p:sp>
      <p:sp>
        <p:nvSpPr>
          <p:cNvPr id="27" name="TextBox 26">
            <a:extLst>
              <a:ext uri="{FF2B5EF4-FFF2-40B4-BE49-F238E27FC236}">
                <a16:creationId xmlns:a16="http://schemas.microsoft.com/office/drawing/2014/main" id="{3C01A07F-738E-43DF-BC22-7956B67CD9FE}"/>
              </a:ext>
            </a:extLst>
          </p:cNvPr>
          <p:cNvSpPr txBox="1"/>
          <p:nvPr/>
        </p:nvSpPr>
        <p:spPr>
          <a:xfrm>
            <a:off x="1246965" y="3781535"/>
            <a:ext cx="2610033" cy="369332"/>
          </a:xfrm>
          <a:prstGeom prst="rect">
            <a:avLst/>
          </a:prstGeom>
          <a:noFill/>
        </p:spPr>
        <p:txBody>
          <a:bodyPr wrap="square" rtlCol="0">
            <a:spAutoFit/>
          </a:bodyPr>
          <a:lstStyle/>
          <a:p>
            <a:r>
              <a:rPr lang="en-GB" dirty="0">
                <a:latin typeface="Poppins" panose="00000500000000000000" pitchFamily="2" charset="0"/>
                <a:cs typeface="Poppins" panose="00000500000000000000" pitchFamily="2" charset="0"/>
              </a:rPr>
              <a:t>Really small</a:t>
            </a:r>
          </a:p>
        </p:txBody>
      </p:sp>
      <p:sp>
        <p:nvSpPr>
          <p:cNvPr id="28" name="TextBox 27">
            <a:extLst>
              <a:ext uri="{FF2B5EF4-FFF2-40B4-BE49-F238E27FC236}">
                <a16:creationId xmlns:a16="http://schemas.microsoft.com/office/drawing/2014/main" id="{5DE13A05-3CE2-43DF-B1B6-50F7F927F37B}"/>
              </a:ext>
            </a:extLst>
          </p:cNvPr>
          <p:cNvSpPr txBox="1"/>
          <p:nvPr/>
        </p:nvSpPr>
        <p:spPr>
          <a:xfrm>
            <a:off x="1506169" y="4283560"/>
            <a:ext cx="2610033" cy="369332"/>
          </a:xfrm>
          <a:prstGeom prst="rect">
            <a:avLst/>
          </a:prstGeom>
          <a:noFill/>
        </p:spPr>
        <p:txBody>
          <a:bodyPr wrap="square" rtlCol="0">
            <a:spAutoFit/>
          </a:bodyPr>
          <a:lstStyle/>
          <a:p>
            <a:r>
              <a:rPr lang="en-GB" dirty="0">
                <a:latin typeface="Poppins" panose="00000500000000000000" pitchFamily="2" charset="0"/>
                <a:cs typeface="Poppins" panose="00000500000000000000" pitchFamily="2" charset="0"/>
              </a:rPr>
              <a:t>Don’t aid fighting</a:t>
            </a:r>
          </a:p>
        </p:txBody>
      </p:sp>
      <p:sp>
        <p:nvSpPr>
          <p:cNvPr id="29" name="TextBox 28">
            <a:extLst>
              <a:ext uri="{FF2B5EF4-FFF2-40B4-BE49-F238E27FC236}">
                <a16:creationId xmlns:a16="http://schemas.microsoft.com/office/drawing/2014/main" id="{1B054853-63CC-45EF-BF80-3EE13F84576C}"/>
              </a:ext>
            </a:extLst>
          </p:cNvPr>
          <p:cNvSpPr txBox="1"/>
          <p:nvPr/>
        </p:nvSpPr>
        <p:spPr>
          <a:xfrm>
            <a:off x="1765373" y="4785585"/>
            <a:ext cx="2610033" cy="646331"/>
          </a:xfrm>
          <a:prstGeom prst="rect">
            <a:avLst/>
          </a:prstGeom>
          <a:noFill/>
        </p:spPr>
        <p:txBody>
          <a:bodyPr wrap="square" rtlCol="0">
            <a:spAutoFit/>
          </a:bodyPr>
          <a:lstStyle/>
          <a:p>
            <a:r>
              <a:rPr lang="en-GB" dirty="0">
                <a:latin typeface="Poppins" panose="00000500000000000000" pitchFamily="2" charset="0"/>
                <a:cs typeface="Poppins" panose="00000500000000000000" pitchFamily="2" charset="0"/>
              </a:rPr>
              <a:t>Can’t be used for eating</a:t>
            </a:r>
          </a:p>
        </p:txBody>
      </p:sp>
      <p:cxnSp>
        <p:nvCxnSpPr>
          <p:cNvPr id="30" name="Straight Connector 29">
            <a:extLst>
              <a:ext uri="{FF2B5EF4-FFF2-40B4-BE49-F238E27FC236}">
                <a16:creationId xmlns:a16="http://schemas.microsoft.com/office/drawing/2014/main" id="{87EA0F2F-DFC6-487C-93A3-7E0B233A202C}"/>
              </a:ext>
            </a:extLst>
          </p:cNvPr>
          <p:cNvCxnSpPr>
            <a:cxnSpLocks/>
          </p:cNvCxnSpPr>
          <p:nvPr/>
        </p:nvCxnSpPr>
        <p:spPr>
          <a:xfrm flipH="1" flipV="1">
            <a:off x="4599698" y="3450347"/>
            <a:ext cx="803261" cy="1975692"/>
          </a:xfrm>
          <a:prstGeom prst="line">
            <a:avLst/>
          </a:prstGeom>
          <a:ln w="57150"/>
        </p:spPr>
        <p:style>
          <a:lnRef idx="1">
            <a:schemeClr val="accent1"/>
          </a:lnRef>
          <a:fillRef idx="0">
            <a:schemeClr val="accent1"/>
          </a:fillRef>
          <a:effectRef idx="0">
            <a:schemeClr val="accent1"/>
          </a:effectRef>
          <a:fontRef idx="minor">
            <a:schemeClr val="tx1"/>
          </a:fontRef>
        </p:style>
      </p:cxnSp>
      <p:sp>
        <p:nvSpPr>
          <p:cNvPr id="31" name="TextBox 30">
            <a:extLst>
              <a:ext uri="{FF2B5EF4-FFF2-40B4-BE49-F238E27FC236}">
                <a16:creationId xmlns:a16="http://schemas.microsoft.com/office/drawing/2014/main" id="{4C3153F4-5351-452E-B5D6-EE8008764FCA}"/>
              </a:ext>
            </a:extLst>
          </p:cNvPr>
          <p:cNvSpPr txBox="1"/>
          <p:nvPr/>
        </p:nvSpPr>
        <p:spPr>
          <a:xfrm rot="4084916">
            <a:off x="4203469" y="4364127"/>
            <a:ext cx="1137920" cy="369332"/>
          </a:xfrm>
          <a:prstGeom prst="rect">
            <a:avLst/>
          </a:prstGeom>
          <a:noFill/>
        </p:spPr>
        <p:txBody>
          <a:bodyPr wrap="square" rtlCol="0">
            <a:spAutoFit/>
          </a:bodyPr>
          <a:lstStyle/>
          <a:p>
            <a:r>
              <a:rPr lang="en-GB" dirty="0">
                <a:latin typeface="Arial Black" panose="020B0A04020102020204" pitchFamily="34" charset="0"/>
              </a:rPr>
              <a:t>Senses</a:t>
            </a:r>
          </a:p>
        </p:txBody>
      </p:sp>
      <p:sp>
        <p:nvSpPr>
          <p:cNvPr id="32" name="TextBox 31">
            <a:extLst>
              <a:ext uri="{FF2B5EF4-FFF2-40B4-BE49-F238E27FC236}">
                <a16:creationId xmlns:a16="http://schemas.microsoft.com/office/drawing/2014/main" id="{BB5F03E8-04C7-4D70-B13B-E00DCF7F336E}"/>
              </a:ext>
            </a:extLst>
          </p:cNvPr>
          <p:cNvSpPr txBox="1"/>
          <p:nvPr/>
        </p:nvSpPr>
        <p:spPr>
          <a:xfrm>
            <a:off x="4932424" y="3714907"/>
            <a:ext cx="2610033" cy="369332"/>
          </a:xfrm>
          <a:prstGeom prst="rect">
            <a:avLst/>
          </a:prstGeom>
          <a:noFill/>
        </p:spPr>
        <p:txBody>
          <a:bodyPr wrap="square" rtlCol="0">
            <a:spAutoFit/>
          </a:bodyPr>
          <a:lstStyle/>
          <a:p>
            <a:r>
              <a:rPr lang="en-GB" dirty="0">
                <a:latin typeface="Poppins" panose="00000500000000000000" pitchFamily="2" charset="0"/>
                <a:cs typeface="Poppins" panose="00000500000000000000" pitchFamily="2" charset="0"/>
              </a:rPr>
              <a:t>Really high</a:t>
            </a:r>
          </a:p>
        </p:txBody>
      </p:sp>
      <p:sp>
        <p:nvSpPr>
          <p:cNvPr id="33" name="TextBox 32">
            <a:extLst>
              <a:ext uri="{FF2B5EF4-FFF2-40B4-BE49-F238E27FC236}">
                <a16:creationId xmlns:a16="http://schemas.microsoft.com/office/drawing/2014/main" id="{9DF0BE41-4F77-49D4-9D15-A9732D28EABF}"/>
              </a:ext>
            </a:extLst>
          </p:cNvPr>
          <p:cNvSpPr txBox="1"/>
          <p:nvPr/>
        </p:nvSpPr>
        <p:spPr>
          <a:xfrm>
            <a:off x="5137869" y="4183879"/>
            <a:ext cx="2935974" cy="369332"/>
          </a:xfrm>
          <a:prstGeom prst="rect">
            <a:avLst/>
          </a:prstGeom>
          <a:noFill/>
        </p:spPr>
        <p:txBody>
          <a:bodyPr wrap="square" rtlCol="0">
            <a:spAutoFit/>
          </a:bodyPr>
          <a:lstStyle/>
          <a:p>
            <a:r>
              <a:rPr lang="en-GB" dirty="0">
                <a:latin typeface="Poppins" panose="00000500000000000000" pitchFamily="2" charset="0"/>
                <a:cs typeface="Poppins" panose="00000500000000000000" pitchFamily="2" charset="0"/>
              </a:rPr>
              <a:t>Vision for seeing prey</a:t>
            </a:r>
          </a:p>
        </p:txBody>
      </p:sp>
      <p:sp>
        <p:nvSpPr>
          <p:cNvPr id="34" name="TextBox 33">
            <a:extLst>
              <a:ext uri="{FF2B5EF4-FFF2-40B4-BE49-F238E27FC236}">
                <a16:creationId xmlns:a16="http://schemas.microsoft.com/office/drawing/2014/main" id="{DC8F25FD-7F61-46FB-B95B-370950E76B52}"/>
              </a:ext>
            </a:extLst>
          </p:cNvPr>
          <p:cNvSpPr txBox="1"/>
          <p:nvPr/>
        </p:nvSpPr>
        <p:spPr>
          <a:xfrm>
            <a:off x="5343314" y="4652851"/>
            <a:ext cx="2610033" cy="646331"/>
          </a:xfrm>
          <a:prstGeom prst="rect">
            <a:avLst/>
          </a:prstGeom>
          <a:noFill/>
        </p:spPr>
        <p:txBody>
          <a:bodyPr wrap="square" rtlCol="0">
            <a:spAutoFit/>
          </a:bodyPr>
          <a:lstStyle/>
          <a:p>
            <a:r>
              <a:rPr lang="en-GB" dirty="0">
                <a:latin typeface="Poppins" panose="00000500000000000000" pitchFamily="2" charset="0"/>
                <a:cs typeface="Poppins" panose="00000500000000000000" pitchFamily="2" charset="0"/>
              </a:rPr>
              <a:t>Smell for identifying prey</a:t>
            </a:r>
          </a:p>
        </p:txBody>
      </p:sp>
    </p:spTree>
    <p:extLst>
      <p:ext uri="{BB962C8B-B14F-4D97-AF65-F5344CB8AC3E}">
        <p14:creationId xmlns:p14="http://schemas.microsoft.com/office/powerpoint/2010/main" val="2536076473"/>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8"/>
                                        </p:tgtEl>
                                        <p:attrNameLst>
                                          <p:attrName>style.visibility</p:attrName>
                                        </p:attrNameLst>
                                      </p:cBhvr>
                                      <p:to>
                                        <p:strVal val="visible"/>
                                      </p:to>
                                    </p:set>
                                    <p:animEffect transition="in" filter="fade">
                                      <p:cBhvr>
                                        <p:cTn id="7" dur="500"/>
                                        <p:tgtEl>
                                          <p:spTgt spid="18"/>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26"/>
                                        </p:tgtEl>
                                        <p:attrNameLst>
                                          <p:attrName>style.visibility</p:attrName>
                                        </p:attrNameLst>
                                      </p:cBhvr>
                                      <p:to>
                                        <p:strVal val="visible"/>
                                      </p:to>
                                    </p:set>
                                    <p:animEffect transition="in" filter="fade">
                                      <p:cBhvr>
                                        <p:cTn id="10" dur="500"/>
                                        <p:tgtEl>
                                          <p:spTgt spid="26"/>
                                        </p:tgtEl>
                                      </p:cBhvr>
                                    </p:animEffect>
                                  </p:childTnLst>
                                </p:cTn>
                              </p:par>
                              <p:par>
                                <p:cTn id="11" presetID="10" presetClass="entr" presetSubtype="0" fill="hold" grpId="0" nodeType="withEffect">
                                  <p:stCondLst>
                                    <p:cond delay="0"/>
                                  </p:stCondLst>
                                  <p:childTnLst>
                                    <p:set>
                                      <p:cBhvr>
                                        <p:cTn id="12" dur="1" fill="hold">
                                          <p:stCondLst>
                                            <p:cond delay="0"/>
                                          </p:stCondLst>
                                        </p:cTn>
                                        <p:tgtEl>
                                          <p:spTgt spid="31"/>
                                        </p:tgtEl>
                                        <p:attrNameLst>
                                          <p:attrName>style.visibility</p:attrName>
                                        </p:attrNameLst>
                                      </p:cBhvr>
                                      <p:to>
                                        <p:strVal val="visible"/>
                                      </p:to>
                                    </p:set>
                                    <p:animEffect transition="in" filter="fade">
                                      <p:cBhvr>
                                        <p:cTn id="13" dur="500"/>
                                        <p:tgtEl>
                                          <p:spTgt spid="31"/>
                                        </p:tgtEl>
                                      </p:cBhvr>
                                    </p:animEffect>
                                  </p:childTnLst>
                                </p:cTn>
                              </p:par>
                              <p:par>
                                <p:cTn id="14" presetID="10" presetClass="entr" presetSubtype="0" fill="hold" grpId="0" nodeType="withEffect">
                                  <p:stCondLst>
                                    <p:cond delay="0"/>
                                  </p:stCondLst>
                                  <p:childTnLst>
                                    <p:set>
                                      <p:cBhvr>
                                        <p:cTn id="15" dur="1" fill="hold">
                                          <p:stCondLst>
                                            <p:cond delay="0"/>
                                          </p:stCondLst>
                                        </p:cTn>
                                        <p:tgtEl>
                                          <p:spTgt spid="23"/>
                                        </p:tgtEl>
                                        <p:attrNameLst>
                                          <p:attrName>style.visibility</p:attrName>
                                        </p:attrNameLst>
                                      </p:cBhvr>
                                      <p:to>
                                        <p:strVal val="visible"/>
                                      </p:to>
                                    </p:set>
                                    <p:animEffect transition="in" filter="fade">
                                      <p:cBhvr>
                                        <p:cTn id="16" dur="500"/>
                                        <p:tgtEl>
                                          <p:spTgt spid="23"/>
                                        </p:tgtEl>
                                      </p:cBhvr>
                                    </p:animEffect>
                                  </p:childTnLst>
                                </p:cTn>
                              </p:par>
                            </p:childTnLst>
                          </p:cTn>
                        </p:par>
                      </p:childTnLst>
                    </p:cTn>
                  </p:par>
                  <p:par>
                    <p:cTn id="17" fill="hold">
                      <p:stCondLst>
                        <p:cond delay="indefinite"/>
                      </p:stCondLst>
                      <p:childTnLst>
                        <p:par>
                          <p:cTn id="18" fill="hold">
                            <p:stCondLst>
                              <p:cond delay="0"/>
                            </p:stCondLst>
                            <p:childTnLst>
                              <p:par>
                                <p:cTn id="19" presetID="47" presetClass="entr" presetSubtype="0" fill="hold" grpId="0" nodeType="clickEffect">
                                  <p:stCondLst>
                                    <p:cond delay="0"/>
                                  </p:stCondLst>
                                  <p:childTnLst>
                                    <p:set>
                                      <p:cBhvr>
                                        <p:cTn id="20" dur="1" fill="hold">
                                          <p:stCondLst>
                                            <p:cond delay="0"/>
                                          </p:stCondLst>
                                        </p:cTn>
                                        <p:tgtEl>
                                          <p:spTgt spid="14"/>
                                        </p:tgtEl>
                                        <p:attrNameLst>
                                          <p:attrName>style.visibility</p:attrName>
                                        </p:attrNameLst>
                                      </p:cBhvr>
                                      <p:to>
                                        <p:strVal val="visible"/>
                                      </p:to>
                                    </p:set>
                                    <p:animEffect transition="in" filter="fade">
                                      <p:cBhvr>
                                        <p:cTn id="21" dur="1000"/>
                                        <p:tgtEl>
                                          <p:spTgt spid="14"/>
                                        </p:tgtEl>
                                      </p:cBhvr>
                                    </p:animEffect>
                                    <p:anim calcmode="lin" valueType="num">
                                      <p:cBhvr>
                                        <p:cTn id="22" dur="1000" fill="hold"/>
                                        <p:tgtEl>
                                          <p:spTgt spid="14"/>
                                        </p:tgtEl>
                                        <p:attrNameLst>
                                          <p:attrName>ppt_x</p:attrName>
                                        </p:attrNameLst>
                                      </p:cBhvr>
                                      <p:tavLst>
                                        <p:tav tm="0">
                                          <p:val>
                                            <p:strVal val="#ppt_x"/>
                                          </p:val>
                                        </p:tav>
                                        <p:tav tm="100000">
                                          <p:val>
                                            <p:strVal val="#ppt_x"/>
                                          </p:val>
                                        </p:tav>
                                      </p:tavLst>
                                    </p:anim>
                                    <p:anim calcmode="lin" valueType="num">
                                      <p:cBhvr>
                                        <p:cTn id="23" dur="1000" fill="hold"/>
                                        <p:tgtEl>
                                          <p:spTgt spid="14"/>
                                        </p:tgtEl>
                                        <p:attrNameLst>
                                          <p:attrName>ppt_y</p:attrName>
                                        </p:attrNameLst>
                                      </p:cBhvr>
                                      <p:tavLst>
                                        <p:tav tm="0">
                                          <p:val>
                                            <p:strVal val="#ppt_y-.1"/>
                                          </p:val>
                                        </p:tav>
                                        <p:tav tm="100000">
                                          <p:val>
                                            <p:strVal val="#ppt_y"/>
                                          </p:val>
                                        </p:tav>
                                      </p:tavLst>
                                    </p:anim>
                                  </p:childTnLst>
                                </p:cTn>
                              </p:par>
                              <p:par>
                                <p:cTn id="24" presetID="47" presetClass="entr" presetSubtype="0" fill="hold" grpId="0" nodeType="withEffect">
                                  <p:stCondLst>
                                    <p:cond delay="0"/>
                                  </p:stCondLst>
                                  <p:childTnLst>
                                    <p:set>
                                      <p:cBhvr>
                                        <p:cTn id="25" dur="1" fill="hold">
                                          <p:stCondLst>
                                            <p:cond delay="0"/>
                                          </p:stCondLst>
                                        </p:cTn>
                                        <p:tgtEl>
                                          <p:spTgt spid="15"/>
                                        </p:tgtEl>
                                        <p:attrNameLst>
                                          <p:attrName>style.visibility</p:attrName>
                                        </p:attrNameLst>
                                      </p:cBhvr>
                                      <p:to>
                                        <p:strVal val="visible"/>
                                      </p:to>
                                    </p:set>
                                    <p:animEffect transition="in" filter="fade">
                                      <p:cBhvr>
                                        <p:cTn id="26" dur="1000"/>
                                        <p:tgtEl>
                                          <p:spTgt spid="15"/>
                                        </p:tgtEl>
                                      </p:cBhvr>
                                    </p:animEffect>
                                    <p:anim calcmode="lin" valueType="num">
                                      <p:cBhvr>
                                        <p:cTn id="27" dur="1000" fill="hold"/>
                                        <p:tgtEl>
                                          <p:spTgt spid="15"/>
                                        </p:tgtEl>
                                        <p:attrNameLst>
                                          <p:attrName>ppt_x</p:attrName>
                                        </p:attrNameLst>
                                      </p:cBhvr>
                                      <p:tavLst>
                                        <p:tav tm="0">
                                          <p:val>
                                            <p:strVal val="#ppt_x"/>
                                          </p:val>
                                        </p:tav>
                                        <p:tav tm="100000">
                                          <p:val>
                                            <p:strVal val="#ppt_x"/>
                                          </p:val>
                                        </p:tav>
                                      </p:tavLst>
                                    </p:anim>
                                    <p:anim calcmode="lin" valueType="num">
                                      <p:cBhvr>
                                        <p:cTn id="28" dur="1000" fill="hold"/>
                                        <p:tgtEl>
                                          <p:spTgt spid="15"/>
                                        </p:tgtEl>
                                        <p:attrNameLst>
                                          <p:attrName>ppt_y</p:attrName>
                                        </p:attrNameLst>
                                      </p:cBhvr>
                                      <p:tavLst>
                                        <p:tav tm="0">
                                          <p:val>
                                            <p:strVal val="#ppt_y-.1"/>
                                          </p:val>
                                        </p:tav>
                                        <p:tav tm="100000">
                                          <p:val>
                                            <p:strVal val="#ppt_y"/>
                                          </p:val>
                                        </p:tav>
                                      </p:tavLst>
                                    </p:anim>
                                  </p:childTnLst>
                                </p:cTn>
                              </p:par>
                              <p:par>
                                <p:cTn id="29" presetID="47" presetClass="entr" presetSubtype="0" fill="hold" grpId="0" nodeType="withEffect">
                                  <p:stCondLst>
                                    <p:cond delay="0"/>
                                  </p:stCondLst>
                                  <p:childTnLst>
                                    <p:set>
                                      <p:cBhvr>
                                        <p:cTn id="30" dur="1" fill="hold">
                                          <p:stCondLst>
                                            <p:cond delay="0"/>
                                          </p:stCondLst>
                                        </p:cTn>
                                        <p:tgtEl>
                                          <p:spTgt spid="16"/>
                                        </p:tgtEl>
                                        <p:attrNameLst>
                                          <p:attrName>style.visibility</p:attrName>
                                        </p:attrNameLst>
                                      </p:cBhvr>
                                      <p:to>
                                        <p:strVal val="visible"/>
                                      </p:to>
                                    </p:set>
                                    <p:animEffect transition="in" filter="fade">
                                      <p:cBhvr>
                                        <p:cTn id="31" dur="1000"/>
                                        <p:tgtEl>
                                          <p:spTgt spid="16"/>
                                        </p:tgtEl>
                                      </p:cBhvr>
                                    </p:animEffect>
                                    <p:anim calcmode="lin" valueType="num">
                                      <p:cBhvr>
                                        <p:cTn id="32" dur="1000" fill="hold"/>
                                        <p:tgtEl>
                                          <p:spTgt spid="16"/>
                                        </p:tgtEl>
                                        <p:attrNameLst>
                                          <p:attrName>ppt_x</p:attrName>
                                        </p:attrNameLst>
                                      </p:cBhvr>
                                      <p:tavLst>
                                        <p:tav tm="0">
                                          <p:val>
                                            <p:strVal val="#ppt_x"/>
                                          </p:val>
                                        </p:tav>
                                        <p:tav tm="100000">
                                          <p:val>
                                            <p:strVal val="#ppt_x"/>
                                          </p:val>
                                        </p:tav>
                                      </p:tavLst>
                                    </p:anim>
                                    <p:anim calcmode="lin" valueType="num">
                                      <p:cBhvr>
                                        <p:cTn id="33" dur="1000" fill="hold"/>
                                        <p:tgtEl>
                                          <p:spTgt spid="16"/>
                                        </p:tgtEl>
                                        <p:attrNameLst>
                                          <p:attrName>ppt_y</p:attrName>
                                        </p:attrNameLst>
                                      </p:cBhvr>
                                      <p:tavLst>
                                        <p:tav tm="0">
                                          <p:val>
                                            <p:strVal val="#ppt_y-.1"/>
                                          </p:val>
                                        </p:tav>
                                        <p:tav tm="100000">
                                          <p:val>
                                            <p:strVal val="#ppt_y"/>
                                          </p:val>
                                        </p:tav>
                                      </p:tavLst>
                                    </p:anim>
                                  </p:childTnLst>
                                </p:cTn>
                              </p:par>
                            </p:childTnLst>
                          </p:cTn>
                        </p:par>
                      </p:childTnLst>
                    </p:cTn>
                  </p:par>
                  <p:par>
                    <p:cTn id="34" fill="hold">
                      <p:stCondLst>
                        <p:cond delay="indefinite"/>
                      </p:stCondLst>
                      <p:childTnLst>
                        <p:par>
                          <p:cTn id="35" fill="hold">
                            <p:stCondLst>
                              <p:cond delay="0"/>
                            </p:stCondLst>
                            <p:childTnLst>
                              <p:par>
                                <p:cTn id="36" presetID="47" presetClass="entr" presetSubtype="0" fill="hold" grpId="0" nodeType="clickEffect">
                                  <p:stCondLst>
                                    <p:cond delay="0"/>
                                  </p:stCondLst>
                                  <p:childTnLst>
                                    <p:set>
                                      <p:cBhvr>
                                        <p:cTn id="37" dur="1" fill="hold">
                                          <p:stCondLst>
                                            <p:cond delay="0"/>
                                          </p:stCondLst>
                                        </p:cTn>
                                        <p:tgtEl>
                                          <p:spTgt spid="20"/>
                                        </p:tgtEl>
                                        <p:attrNameLst>
                                          <p:attrName>style.visibility</p:attrName>
                                        </p:attrNameLst>
                                      </p:cBhvr>
                                      <p:to>
                                        <p:strVal val="visible"/>
                                      </p:to>
                                    </p:set>
                                    <p:animEffect transition="in" filter="fade">
                                      <p:cBhvr>
                                        <p:cTn id="38" dur="1000"/>
                                        <p:tgtEl>
                                          <p:spTgt spid="20"/>
                                        </p:tgtEl>
                                      </p:cBhvr>
                                    </p:animEffect>
                                    <p:anim calcmode="lin" valueType="num">
                                      <p:cBhvr>
                                        <p:cTn id="39" dur="1000" fill="hold"/>
                                        <p:tgtEl>
                                          <p:spTgt spid="20"/>
                                        </p:tgtEl>
                                        <p:attrNameLst>
                                          <p:attrName>ppt_x</p:attrName>
                                        </p:attrNameLst>
                                      </p:cBhvr>
                                      <p:tavLst>
                                        <p:tav tm="0">
                                          <p:val>
                                            <p:strVal val="#ppt_x"/>
                                          </p:val>
                                        </p:tav>
                                        <p:tav tm="100000">
                                          <p:val>
                                            <p:strVal val="#ppt_x"/>
                                          </p:val>
                                        </p:tav>
                                      </p:tavLst>
                                    </p:anim>
                                    <p:anim calcmode="lin" valueType="num">
                                      <p:cBhvr>
                                        <p:cTn id="40" dur="1000" fill="hold"/>
                                        <p:tgtEl>
                                          <p:spTgt spid="20"/>
                                        </p:tgtEl>
                                        <p:attrNameLst>
                                          <p:attrName>ppt_y</p:attrName>
                                        </p:attrNameLst>
                                      </p:cBhvr>
                                      <p:tavLst>
                                        <p:tav tm="0">
                                          <p:val>
                                            <p:strVal val="#ppt_y-.1"/>
                                          </p:val>
                                        </p:tav>
                                        <p:tav tm="100000">
                                          <p:val>
                                            <p:strVal val="#ppt_y"/>
                                          </p:val>
                                        </p:tav>
                                      </p:tavLst>
                                    </p:anim>
                                  </p:childTnLst>
                                </p:cTn>
                              </p:par>
                              <p:par>
                                <p:cTn id="41" presetID="47" presetClass="entr" presetSubtype="0" fill="hold" grpId="0" nodeType="withEffect">
                                  <p:stCondLst>
                                    <p:cond delay="0"/>
                                  </p:stCondLst>
                                  <p:childTnLst>
                                    <p:set>
                                      <p:cBhvr>
                                        <p:cTn id="42" dur="1" fill="hold">
                                          <p:stCondLst>
                                            <p:cond delay="0"/>
                                          </p:stCondLst>
                                        </p:cTn>
                                        <p:tgtEl>
                                          <p:spTgt spid="21"/>
                                        </p:tgtEl>
                                        <p:attrNameLst>
                                          <p:attrName>style.visibility</p:attrName>
                                        </p:attrNameLst>
                                      </p:cBhvr>
                                      <p:to>
                                        <p:strVal val="visible"/>
                                      </p:to>
                                    </p:set>
                                    <p:animEffect transition="in" filter="fade">
                                      <p:cBhvr>
                                        <p:cTn id="43" dur="1000"/>
                                        <p:tgtEl>
                                          <p:spTgt spid="21"/>
                                        </p:tgtEl>
                                      </p:cBhvr>
                                    </p:animEffect>
                                    <p:anim calcmode="lin" valueType="num">
                                      <p:cBhvr>
                                        <p:cTn id="44" dur="1000" fill="hold"/>
                                        <p:tgtEl>
                                          <p:spTgt spid="21"/>
                                        </p:tgtEl>
                                        <p:attrNameLst>
                                          <p:attrName>ppt_x</p:attrName>
                                        </p:attrNameLst>
                                      </p:cBhvr>
                                      <p:tavLst>
                                        <p:tav tm="0">
                                          <p:val>
                                            <p:strVal val="#ppt_x"/>
                                          </p:val>
                                        </p:tav>
                                        <p:tav tm="100000">
                                          <p:val>
                                            <p:strVal val="#ppt_x"/>
                                          </p:val>
                                        </p:tav>
                                      </p:tavLst>
                                    </p:anim>
                                    <p:anim calcmode="lin" valueType="num">
                                      <p:cBhvr>
                                        <p:cTn id="45" dur="1000" fill="hold"/>
                                        <p:tgtEl>
                                          <p:spTgt spid="21"/>
                                        </p:tgtEl>
                                        <p:attrNameLst>
                                          <p:attrName>ppt_y</p:attrName>
                                        </p:attrNameLst>
                                      </p:cBhvr>
                                      <p:tavLst>
                                        <p:tav tm="0">
                                          <p:val>
                                            <p:strVal val="#ppt_y-.1"/>
                                          </p:val>
                                        </p:tav>
                                        <p:tav tm="100000">
                                          <p:val>
                                            <p:strVal val="#ppt_y"/>
                                          </p:val>
                                        </p:tav>
                                      </p:tavLst>
                                    </p:anim>
                                  </p:childTnLst>
                                </p:cTn>
                              </p:par>
                              <p:par>
                                <p:cTn id="46" presetID="47" presetClass="entr" presetSubtype="0" fill="hold" grpId="0" nodeType="withEffect">
                                  <p:stCondLst>
                                    <p:cond delay="0"/>
                                  </p:stCondLst>
                                  <p:childTnLst>
                                    <p:set>
                                      <p:cBhvr>
                                        <p:cTn id="47" dur="1" fill="hold">
                                          <p:stCondLst>
                                            <p:cond delay="0"/>
                                          </p:stCondLst>
                                        </p:cTn>
                                        <p:tgtEl>
                                          <p:spTgt spid="22"/>
                                        </p:tgtEl>
                                        <p:attrNameLst>
                                          <p:attrName>style.visibility</p:attrName>
                                        </p:attrNameLst>
                                      </p:cBhvr>
                                      <p:to>
                                        <p:strVal val="visible"/>
                                      </p:to>
                                    </p:set>
                                    <p:animEffect transition="in" filter="fade">
                                      <p:cBhvr>
                                        <p:cTn id="48" dur="1000"/>
                                        <p:tgtEl>
                                          <p:spTgt spid="22"/>
                                        </p:tgtEl>
                                      </p:cBhvr>
                                    </p:animEffect>
                                    <p:anim calcmode="lin" valueType="num">
                                      <p:cBhvr>
                                        <p:cTn id="49" dur="1000" fill="hold"/>
                                        <p:tgtEl>
                                          <p:spTgt spid="22"/>
                                        </p:tgtEl>
                                        <p:attrNameLst>
                                          <p:attrName>ppt_x</p:attrName>
                                        </p:attrNameLst>
                                      </p:cBhvr>
                                      <p:tavLst>
                                        <p:tav tm="0">
                                          <p:val>
                                            <p:strVal val="#ppt_x"/>
                                          </p:val>
                                        </p:tav>
                                        <p:tav tm="100000">
                                          <p:val>
                                            <p:strVal val="#ppt_x"/>
                                          </p:val>
                                        </p:tav>
                                      </p:tavLst>
                                    </p:anim>
                                    <p:anim calcmode="lin" valueType="num">
                                      <p:cBhvr>
                                        <p:cTn id="50" dur="1000" fill="hold"/>
                                        <p:tgtEl>
                                          <p:spTgt spid="22"/>
                                        </p:tgtEl>
                                        <p:attrNameLst>
                                          <p:attrName>ppt_y</p:attrName>
                                        </p:attrNameLst>
                                      </p:cBhvr>
                                      <p:tavLst>
                                        <p:tav tm="0">
                                          <p:val>
                                            <p:strVal val="#ppt_y-.1"/>
                                          </p:val>
                                        </p:tav>
                                        <p:tav tm="100000">
                                          <p:val>
                                            <p:strVal val="#ppt_y"/>
                                          </p:val>
                                        </p:tav>
                                      </p:tavLst>
                                    </p:anim>
                                  </p:childTnLst>
                                </p:cTn>
                              </p:par>
                            </p:childTnLst>
                          </p:cTn>
                        </p:par>
                      </p:childTnLst>
                    </p:cTn>
                  </p:par>
                  <p:par>
                    <p:cTn id="51" fill="hold">
                      <p:stCondLst>
                        <p:cond delay="indefinite"/>
                      </p:stCondLst>
                      <p:childTnLst>
                        <p:par>
                          <p:cTn id="52" fill="hold">
                            <p:stCondLst>
                              <p:cond delay="0"/>
                            </p:stCondLst>
                            <p:childTnLst>
                              <p:par>
                                <p:cTn id="53" presetID="42" presetClass="entr" presetSubtype="0" fill="hold" grpId="0" nodeType="clickEffect">
                                  <p:stCondLst>
                                    <p:cond delay="0"/>
                                  </p:stCondLst>
                                  <p:childTnLst>
                                    <p:set>
                                      <p:cBhvr>
                                        <p:cTn id="54" dur="1" fill="hold">
                                          <p:stCondLst>
                                            <p:cond delay="0"/>
                                          </p:stCondLst>
                                        </p:cTn>
                                        <p:tgtEl>
                                          <p:spTgt spid="27"/>
                                        </p:tgtEl>
                                        <p:attrNameLst>
                                          <p:attrName>style.visibility</p:attrName>
                                        </p:attrNameLst>
                                      </p:cBhvr>
                                      <p:to>
                                        <p:strVal val="visible"/>
                                      </p:to>
                                    </p:set>
                                    <p:animEffect transition="in" filter="fade">
                                      <p:cBhvr>
                                        <p:cTn id="55" dur="1000"/>
                                        <p:tgtEl>
                                          <p:spTgt spid="27"/>
                                        </p:tgtEl>
                                      </p:cBhvr>
                                    </p:animEffect>
                                    <p:anim calcmode="lin" valueType="num">
                                      <p:cBhvr>
                                        <p:cTn id="56" dur="1000" fill="hold"/>
                                        <p:tgtEl>
                                          <p:spTgt spid="27"/>
                                        </p:tgtEl>
                                        <p:attrNameLst>
                                          <p:attrName>ppt_x</p:attrName>
                                        </p:attrNameLst>
                                      </p:cBhvr>
                                      <p:tavLst>
                                        <p:tav tm="0">
                                          <p:val>
                                            <p:strVal val="#ppt_x"/>
                                          </p:val>
                                        </p:tav>
                                        <p:tav tm="100000">
                                          <p:val>
                                            <p:strVal val="#ppt_x"/>
                                          </p:val>
                                        </p:tav>
                                      </p:tavLst>
                                    </p:anim>
                                    <p:anim calcmode="lin" valueType="num">
                                      <p:cBhvr>
                                        <p:cTn id="57" dur="1000" fill="hold"/>
                                        <p:tgtEl>
                                          <p:spTgt spid="27"/>
                                        </p:tgtEl>
                                        <p:attrNameLst>
                                          <p:attrName>ppt_y</p:attrName>
                                        </p:attrNameLst>
                                      </p:cBhvr>
                                      <p:tavLst>
                                        <p:tav tm="0">
                                          <p:val>
                                            <p:strVal val="#ppt_y+.1"/>
                                          </p:val>
                                        </p:tav>
                                        <p:tav tm="100000">
                                          <p:val>
                                            <p:strVal val="#ppt_y"/>
                                          </p:val>
                                        </p:tav>
                                      </p:tavLst>
                                    </p:anim>
                                  </p:childTnLst>
                                </p:cTn>
                              </p:par>
                              <p:par>
                                <p:cTn id="58" presetID="42" presetClass="entr" presetSubtype="0" fill="hold" grpId="0" nodeType="withEffect">
                                  <p:stCondLst>
                                    <p:cond delay="0"/>
                                  </p:stCondLst>
                                  <p:childTnLst>
                                    <p:set>
                                      <p:cBhvr>
                                        <p:cTn id="59" dur="1" fill="hold">
                                          <p:stCondLst>
                                            <p:cond delay="0"/>
                                          </p:stCondLst>
                                        </p:cTn>
                                        <p:tgtEl>
                                          <p:spTgt spid="28"/>
                                        </p:tgtEl>
                                        <p:attrNameLst>
                                          <p:attrName>style.visibility</p:attrName>
                                        </p:attrNameLst>
                                      </p:cBhvr>
                                      <p:to>
                                        <p:strVal val="visible"/>
                                      </p:to>
                                    </p:set>
                                    <p:animEffect transition="in" filter="fade">
                                      <p:cBhvr>
                                        <p:cTn id="60" dur="1000"/>
                                        <p:tgtEl>
                                          <p:spTgt spid="28"/>
                                        </p:tgtEl>
                                      </p:cBhvr>
                                    </p:animEffect>
                                    <p:anim calcmode="lin" valueType="num">
                                      <p:cBhvr>
                                        <p:cTn id="61" dur="1000" fill="hold"/>
                                        <p:tgtEl>
                                          <p:spTgt spid="28"/>
                                        </p:tgtEl>
                                        <p:attrNameLst>
                                          <p:attrName>ppt_x</p:attrName>
                                        </p:attrNameLst>
                                      </p:cBhvr>
                                      <p:tavLst>
                                        <p:tav tm="0">
                                          <p:val>
                                            <p:strVal val="#ppt_x"/>
                                          </p:val>
                                        </p:tav>
                                        <p:tav tm="100000">
                                          <p:val>
                                            <p:strVal val="#ppt_x"/>
                                          </p:val>
                                        </p:tav>
                                      </p:tavLst>
                                    </p:anim>
                                    <p:anim calcmode="lin" valueType="num">
                                      <p:cBhvr>
                                        <p:cTn id="62" dur="1000" fill="hold"/>
                                        <p:tgtEl>
                                          <p:spTgt spid="28"/>
                                        </p:tgtEl>
                                        <p:attrNameLst>
                                          <p:attrName>ppt_y</p:attrName>
                                        </p:attrNameLst>
                                      </p:cBhvr>
                                      <p:tavLst>
                                        <p:tav tm="0">
                                          <p:val>
                                            <p:strVal val="#ppt_y+.1"/>
                                          </p:val>
                                        </p:tav>
                                        <p:tav tm="100000">
                                          <p:val>
                                            <p:strVal val="#ppt_y"/>
                                          </p:val>
                                        </p:tav>
                                      </p:tavLst>
                                    </p:anim>
                                  </p:childTnLst>
                                </p:cTn>
                              </p:par>
                              <p:par>
                                <p:cTn id="63" presetID="42" presetClass="entr" presetSubtype="0" fill="hold" grpId="0" nodeType="withEffect">
                                  <p:stCondLst>
                                    <p:cond delay="0"/>
                                  </p:stCondLst>
                                  <p:childTnLst>
                                    <p:set>
                                      <p:cBhvr>
                                        <p:cTn id="64" dur="1" fill="hold">
                                          <p:stCondLst>
                                            <p:cond delay="0"/>
                                          </p:stCondLst>
                                        </p:cTn>
                                        <p:tgtEl>
                                          <p:spTgt spid="29"/>
                                        </p:tgtEl>
                                        <p:attrNameLst>
                                          <p:attrName>style.visibility</p:attrName>
                                        </p:attrNameLst>
                                      </p:cBhvr>
                                      <p:to>
                                        <p:strVal val="visible"/>
                                      </p:to>
                                    </p:set>
                                    <p:animEffect transition="in" filter="fade">
                                      <p:cBhvr>
                                        <p:cTn id="65" dur="1000"/>
                                        <p:tgtEl>
                                          <p:spTgt spid="29"/>
                                        </p:tgtEl>
                                      </p:cBhvr>
                                    </p:animEffect>
                                    <p:anim calcmode="lin" valueType="num">
                                      <p:cBhvr>
                                        <p:cTn id="66" dur="1000" fill="hold"/>
                                        <p:tgtEl>
                                          <p:spTgt spid="29"/>
                                        </p:tgtEl>
                                        <p:attrNameLst>
                                          <p:attrName>ppt_x</p:attrName>
                                        </p:attrNameLst>
                                      </p:cBhvr>
                                      <p:tavLst>
                                        <p:tav tm="0">
                                          <p:val>
                                            <p:strVal val="#ppt_x"/>
                                          </p:val>
                                        </p:tav>
                                        <p:tav tm="100000">
                                          <p:val>
                                            <p:strVal val="#ppt_x"/>
                                          </p:val>
                                        </p:tav>
                                      </p:tavLst>
                                    </p:anim>
                                    <p:anim calcmode="lin" valueType="num">
                                      <p:cBhvr>
                                        <p:cTn id="67" dur="1000" fill="hold"/>
                                        <p:tgtEl>
                                          <p:spTgt spid="29"/>
                                        </p:tgtEl>
                                        <p:attrNameLst>
                                          <p:attrName>ppt_y</p:attrName>
                                        </p:attrNameLst>
                                      </p:cBhvr>
                                      <p:tavLst>
                                        <p:tav tm="0">
                                          <p:val>
                                            <p:strVal val="#ppt_y+.1"/>
                                          </p:val>
                                        </p:tav>
                                        <p:tav tm="100000">
                                          <p:val>
                                            <p:strVal val="#ppt_y"/>
                                          </p:val>
                                        </p:tav>
                                      </p:tavLst>
                                    </p:anim>
                                  </p:childTnLst>
                                </p:cTn>
                              </p:par>
                            </p:childTnLst>
                          </p:cTn>
                        </p:par>
                      </p:childTnLst>
                    </p:cTn>
                  </p:par>
                  <p:par>
                    <p:cTn id="68" fill="hold">
                      <p:stCondLst>
                        <p:cond delay="indefinite"/>
                      </p:stCondLst>
                      <p:childTnLst>
                        <p:par>
                          <p:cTn id="69" fill="hold">
                            <p:stCondLst>
                              <p:cond delay="0"/>
                            </p:stCondLst>
                            <p:childTnLst>
                              <p:par>
                                <p:cTn id="70" presetID="42" presetClass="entr" presetSubtype="0" fill="hold" grpId="0" nodeType="clickEffect">
                                  <p:stCondLst>
                                    <p:cond delay="0"/>
                                  </p:stCondLst>
                                  <p:childTnLst>
                                    <p:set>
                                      <p:cBhvr>
                                        <p:cTn id="71" dur="1" fill="hold">
                                          <p:stCondLst>
                                            <p:cond delay="0"/>
                                          </p:stCondLst>
                                        </p:cTn>
                                        <p:tgtEl>
                                          <p:spTgt spid="32"/>
                                        </p:tgtEl>
                                        <p:attrNameLst>
                                          <p:attrName>style.visibility</p:attrName>
                                        </p:attrNameLst>
                                      </p:cBhvr>
                                      <p:to>
                                        <p:strVal val="visible"/>
                                      </p:to>
                                    </p:set>
                                    <p:animEffect transition="in" filter="fade">
                                      <p:cBhvr>
                                        <p:cTn id="72" dur="1000"/>
                                        <p:tgtEl>
                                          <p:spTgt spid="32"/>
                                        </p:tgtEl>
                                      </p:cBhvr>
                                    </p:animEffect>
                                    <p:anim calcmode="lin" valueType="num">
                                      <p:cBhvr>
                                        <p:cTn id="73" dur="1000" fill="hold"/>
                                        <p:tgtEl>
                                          <p:spTgt spid="32"/>
                                        </p:tgtEl>
                                        <p:attrNameLst>
                                          <p:attrName>ppt_x</p:attrName>
                                        </p:attrNameLst>
                                      </p:cBhvr>
                                      <p:tavLst>
                                        <p:tav tm="0">
                                          <p:val>
                                            <p:strVal val="#ppt_x"/>
                                          </p:val>
                                        </p:tav>
                                        <p:tav tm="100000">
                                          <p:val>
                                            <p:strVal val="#ppt_x"/>
                                          </p:val>
                                        </p:tav>
                                      </p:tavLst>
                                    </p:anim>
                                    <p:anim calcmode="lin" valueType="num">
                                      <p:cBhvr>
                                        <p:cTn id="74" dur="1000" fill="hold"/>
                                        <p:tgtEl>
                                          <p:spTgt spid="32"/>
                                        </p:tgtEl>
                                        <p:attrNameLst>
                                          <p:attrName>ppt_y</p:attrName>
                                        </p:attrNameLst>
                                      </p:cBhvr>
                                      <p:tavLst>
                                        <p:tav tm="0">
                                          <p:val>
                                            <p:strVal val="#ppt_y+.1"/>
                                          </p:val>
                                        </p:tav>
                                        <p:tav tm="100000">
                                          <p:val>
                                            <p:strVal val="#ppt_y"/>
                                          </p:val>
                                        </p:tav>
                                      </p:tavLst>
                                    </p:anim>
                                  </p:childTnLst>
                                </p:cTn>
                              </p:par>
                              <p:par>
                                <p:cTn id="75" presetID="42" presetClass="entr" presetSubtype="0" fill="hold" grpId="0" nodeType="withEffect">
                                  <p:stCondLst>
                                    <p:cond delay="0"/>
                                  </p:stCondLst>
                                  <p:childTnLst>
                                    <p:set>
                                      <p:cBhvr>
                                        <p:cTn id="76" dur="1" fill="hold">
                                          <p:stCondLst>
                                            <p:cond delay="0"/>
                                          </p:stCondLst>
                                        </p:cTn>
                                        <p:tgtEl>
                                          <p:spTgt spid="34"/>
                                        </p:tgtEl>
                                        <p:attrNameLst>
                                          <p:attrName>style.visibility</p:attrName>
                                        </p:attrNameLst>
                                      </p:cBhvr>
                                      <p:to>
                                        <p:strVal val="visible"/>
                                      </p:to>
                                    </p:set>
                                    <p:animEffect transition="in" filter="fade">
                                      <p:cBhvr>
                                        <p:cTn id="77" dur="1000"/>
                                        <p:tgtEl>
                                          <p:spTgt spid="34"/>
                                        </p:tgtEl>
                                      </p:cBhvr>
                                    </p:animEffect>
                                    <p:anim calcmode="lin" valueType="num">
                                      <p:cBhvr>
                                        <p:cTn id="78" dur="1000" fill="hold"/>
                                        <p:tgtEl>
                                          <p:spTgt spid="34"/>
                                        </p:tgtEl>
                                        <p:attrNameLst>
                                          <p:attrName>ppt_x</p:attrName>
                                        </p:attrNameLst>
                                      </p:cBhvr>
                                      <p:tavLst>
                                        <p:tav tm="0">
                                          <p:val>
                                            <p:strVal val="#ppt_x"/>
                                          </p:val>
                                        </p:tav>
                                        <p:tav tm="100000">
                                          <p:val>
                                            <p:strVal val="#ppt_x"/>
                                          </p:val>
                                        </p:tav>
                                      </p:tavLst>
                                    </p:anim>
                                    <p:anim calcmode="lin" valueType="num">
                                      <p:cBhvr>
                                        <p:cTn id="79" dur="1000" fill="hold"/>
                                        <p:tgtEl>
                                          <p:spTgt spid="34"/>
                                        </p:tgtEl>
                                        <p:attrNameLst>
                                          <p:attrName>ppt_y</p:attrName>
                                        </p:attrNameLst>
                                      </p:cBhvr>
                                      <p:tavLst>
                                        <p:tav tm="0">
                                          <p:val>
                                            <p:strVal val="#ppt_y+.1"/>
                                          </p:val>
                                        </p:tav>
                                        <p:tav tm="100000">
                                          <p:val>
                                            <p:strVal val="#ppt_y"/>
                                          </p:val>
                                        </p:tav>
                                      </p:tavLst>
                                    </p:anim>
                                  </p:childTnLst>
                                </p:cTn>
                              </p:par>
                              <p:par>
                                <p:cTn id="80" presetID="42" presetClass="entr" presetSubtype="0" fill="hold" grpId="0" nodeType="withEffect">
                                  <p:stCondLst>
                                    <p:cond delay="0"/>
                                  </p:stCondLst>
                                  <p:childTnLst>
                                    <p:set>
                                      <p:cBhvr>
                                        <p:cTn id="81" dur="1" fill="hold">
                                          <p:stCondLst>
                                            <p:cond delay="0"/>
                                          </p:stCondLst>
                                        </p:cTn>
                                        <p:tgtEl>
                                          <p:spTgt spid="33"/>
                                        </p:tgtEl>
                                        <p:attrNameLst>
                                          <p:attrName>style.visibility</p:attrName>
                                        </p:attrNameLst>
                                      </p:cBhvr>
                                      <p:to>
                                        <p:strVal val="visible"/>
                                      </p:to>
                                    </p:set>
                                    <p:animEffect transition="in" filter="fade">
                                      <p:cBhvr>
                                        <p:cTn id="82" dur="1000"/>
                                        <p:tgtEl>
                                          <p:spTgt spid="33"/>
                                        </p:tgtEl>
                                      </p:cBhvr>
                                    </p:animEffect>
                                    <p:anim calcmode="lin" valueType="num">
                                      <p:cBhvr>
                                        <p:cTn id="83" dur="1000" fill="hold"/>
                                        <p:tgtEl>
                                          <p:spTgt spid="33"/>
                                        </p:tgtEl>
                                        <p:attrNameLst>
                                          <p:attrName>ppt_x</p:attrName>
                                        </p:attrNameLst>
                                      </p:cBhvr>
                                      <p:tavLst>
                                        <p:tav tm="0">
                                          <p:val>
                                            <p:strVal val="#ppt_x"/>
                                          </p:val>
                                        </p:tav>
                                        <p:tav tm="100000">
                                          <p:val>
                                            <p:strVal val="#ppt_x"/>
                                          </p:val>
                                        </p:tav>
                                      </p:tavLst>
                                    </p:anim>
                                    <p:anim calcmode="lin" valueType="num">
                                      <p:cBhvr>
                                        <p:cTn id="84" dur="1000" fill="hold"/>
                                        <p:tgtEl>
                                          <p:spTgt spid="3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p:bldP spid="15" grpId="0"/>
      <p:bldP spid="16" grpId="0"/>
      <p:bldP spid="18" grpId="0"/>
      <p:bldP spid="20" grpId="0"/>
      <p:bldP spid="21" grpId="0"/>
      <p:bldP spid="22" grpId="0"/>
      <p:bldP spid="23" grpId="0"/>
      <p:bldP spid="26" grpId="0"/>
      <p:bldP spid="27" grpId="0"/>
      <p:bldP spid="28" grpId="0"/>
      <p:bldP spid="29" grpId="0"/>
      <p:bldP spid="31" grpId="0"/>
      <p:bldP spid="32" grpId="0"/>
      <p:bldP spid="33" grpId="0"/>
      <p:bldP spid="34"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B8A44F1B-DE8A-4722-8AFA-8014C7F79EAF}"/>
              </a:ext>
            </a:extLst>
          </p:cNvPr>
          <p:cNvSpPr txBox="1"/>
          <p:nvPr/>
        </p:nvSpPr>
        <p:spPr>
          <a:xfrm>
            <a:off x="587782" y="87283"/>
            <a:ext cx="10988336" cy="623248"/>
          </a:xfrm>
          <a:prstGeom prst="rect">
            <a:avLst/>
          </a:prstGeom>
          <a:noFill/>
        </p:spPr>
        <p:txBody>
          <a:bodyPr wrap="square">
            <a:spAutoFit/>
          </a:bodyPr>
          <a:lstStyle/>
          <a:p>
            <a:r>
              <a:rPr lang="en-GB" sz="2400" dirty="0">
                <a:latin typeface="Arial Black" panose="020B0A04020102020204" pitchFamily="34" charset="0"/>
                <a:cs typeface="Arial" panose="020B0604020202020204" pitchFamily="34" charset="0"/>
              </a:rPr>
              <a:t>									</a:t>
            </a:r>
            <a:r>
              <a:rPr lang="en-GB" sz="2400" dirty="0" err="1">
                <a:latin typeface="Arial Black" panose="020B0A04020102020204" pitchFamily="34" charset="0"/>
                <a:cs typeface="Arial" panose="020B0604020202020204" pitchFamily="34" charset="0"/>
              </a:rPr>
              <a:t>Flowspray</a:t>
            </a:r>
            <a:endParaRPr lang="en-GB" sz="2400" dirty="0">
              <a:latin typeface="Arial Black" panose="020B0A04020102020204" pitchFamily="34" charset="0"/>
              <a:cs typeface="Arial" panose="020B0604020202020204" pitchFamily="34" charset="0"/>
            </a:endParaRPr>
          </a:p>
          <a:p>
            <a:endParaRPr lang="en-GB" sz="1050" dirty="0">
              <a:latin typeface="Arial" panose="020B0604020202020204" pitchFamily="34" charset="0"/>
              <a:cs typeface="Arial" panose="020B0604020202020204" pitchFamily="34" charset="0"/>
            </a:endParaRPr>
          </a:p>
        </p:txBody>
      </p:sp>
      <p:pic>
        <p:nvPicPr>
          <p:cNvPr id="6" name="Picture 5">
            <a:extLst>
              <a:ext uri="{FF2B5EF4-FFF2-40B4-BE49-F238E27FC236}">
                <a16:creationId xmlns:a16="http://schemas.microsoft.com/office/drawing/2014/main" id="{A3868382-4C0C-4A98-8B5C-BE7A88C153A9}"/>
              </a:ext>
            </a:extLst>
          </p:cNvPr>
          <p:cNvPicPr>
            <a:picLocks noChangeAspect="1"/>
          </p:cNvPicPr>
          <p:nvPr/>
        </p:nvPicPr>
        <p:blipFill rotWithShape="1">
          <a:blip r:embed="rId2"/>
          <a:srcRect r="79875"/>
          <a:stretch/>
        </p:blipFill>
        <p:spPr>
          <a:xfrm>
            <a:off x="11269565" y="4900077"/>
            <a:ext cx="843276" cy="1741577"/>
          </a:xfrm>
          <a:prstGeom prst="rect">
            <a:avLst/>
          </a:prstGeom>
        </p:spPr>
      </p:pic>
      <p:pic>
        <p:nvPicPr>
          <p:cNvPr id="3" name="Picture 2">
            <a:extLst>
              <a:ext uri="{FF2B5EF4-FFF2-40B4-BE49-F238E27FC236}">
                <a16:creationId xmlns:a16="http://schemas.microsoft.com/office/drawing/2014/main" id="{8D01C8B7-5571-449D-ACA7-B592962CEEED}"/>
              </a:ext>
            </a:extLst>
          </p:cNvPr>
          <p:cNvPicPr>
            <a:picLocks noChangeAspect="1"/>
          </p:cNvPicPr>
          <p:nvPr/>
        </p:nvPicPr>
        <p:blipFill>
          <a:blip r:embed="rId3"/>
          <a:stretch>
            <a:fillRect/>
          </a:stretch>
        </p:blipFill>
        <p:spPr>
          <a:xfrm>
            <a:off x="5781675" y="582750"/>
            <a:ext cx="6331166" cy="3323558"/>
          </a:xfrm>
          <a:prstGeom prst="rect">
            <a:avLst/>
          </a:prstGeom>
        </p:spPr>
      </p:pic>
      <p:sp>
        <p:nvSpPr>
          <p:cNvPr id="8" name="TextBox 7">
            <a:extLst>
              <a:ext uri="{FF2B5EF4-FFF2-40B4-BE49-F238E27FC236}">
                <a16:creationId xmlns:a16="http://schemas.microsoft.com/office/drawing/2014/main" id="{A1A19217-097C-4B4D-9E4B-E665F26895F1}"/>
              </a:ext>
            </a:extLst>
          </p:cNvPr>
          <p:cNvSpPr txBox="1"/>
          <p:nvPr/>
        </p:nvSpPr>
        <p:spPr>
          <a:xfrm>
            <a:off x="504825" y="582750"/>
            <a:ext cx="4543425" cy="3970318"/>
          </a:xfrm>
          <a:prstGeom prst="rect">
            <a:avLst/>
          </a:prstGeom>
          <a:noFill/>
        </p:spPr>
        <p:txBody>
          <a:bodyPr wrap="square" rtlCol="0">
            <a:spAutoFit/>
          </a:bodyPr>
          <a:lstStyle/>
          <a:p>
            <a:r>
              <a:rPr lang="en-GB" sz="2800" dirty="0">
                <a:latin typeface="Poppins" panose="00000500000000000000" pitchFamily="2" charset="0"/>
                <a:cs typeface="Poppins" panose="00000500000000000000" pitchFamily="2" charset="0"/>
              </a:rPr>
              <a:t>These graphic organisers are used to help chunk time periods and highlight the big changes.</a:t>
            </a:r>
          </a:p>
          <a:p>
            <a:endParaRPr lang="en-GB" sz="2800" dirty="0">
              <a:latin typeface="Poppins" panose="00000500000000000000" pitchFamily="2" charset="0"/>
              <a:cs typeface="Poppins" panose="00000500000000000000" pitchFamily="2" charset="0"/>
            </a:endParaRPr>
          </a:p>
          <a:p>
            <a:r>
              <a:rPr lang="en-GB" sz="2800" dirty="0">
                <a:latin typeface="Poppins" panose="00000500000000000000" pitchFamily="2" charset="0"/>
                <a:cs typeface="Poppins" panose="00000500000000000000" pitchFamily="2" charset="0"/>
              </a:rPr>
              <a:t>The example here is based on the timeline of a bullfrog.</a:t>
            </a:r>
          </a:p>
        </p:txBody>
      </p:sp>
    </p:spTree>
    <p:extLst>
      <p:ext uri="{BB962C8B-B14F-4D97-AF65-F5344CB8AC3E}">
        <p14:creationId xmlns:p14="http://schemas.microsoft.com/office/powerpoint/2010/main" val="2530426237"/>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B8A44F1B-DE8A-4722-8AFA-8014C7F79EAF}"/>
              </a:ext>
            </a:extLst>
          </p:cNvPr>
          <p:cNvSpPr txBox="1"/>
          <p:nvPr/>
        </p:nvSpPr>
        <p:spPr>
          <a:xfrm>
            <a:off x="587782" y="87283"/>
            <a:ext cx="10988336" cy="623248"/>
          </a:xfrm>
          <a:prstGeom prst="rect">
            <a:avLst/>
          </a:prstGeom>
          <a:noFill/>
        </p:spPr>
        <p:txBody>
          <a:bodyPr wrap="square">
            <a:spAutoFit/>
          </a:bodyPr>
          <a:lstStyle/>
          <a:p>
            <a:r>
              <a:rPr lang="en-GB" sz="2400" dirty="0">
                <a:latin typeface="Arial Black" panose="020B0A04020102020204" pitchFamily="34" charset="0"/>
                <a:cs typeface="Arial" panose="020B0604020202020204" pitchFamily="34" charset="0"/>
              </a:rPr>
              <a:t>									</a:t>
            </a:r>
            <a:r>
              <a:rPr lang="en-GB" sz="2400" dirty="0" err="1">
                <a:latin typeface="Arial Black" panose="020B0A04020102020204" pitchFamily="34" charset="0"/>
                <a:cs typeface="Arial" panose="020B0604020202020204" pitchFamily="34" charset="0"/>
              </a:rPr>
              <a:t>Flowspray</a:t>
            </a:r>
            <a:endParaRPr lang="en-GB" sz="2400" dirty="0">
              <a:latin typeface="Arial Black" panose="020B0A04020102020204" pitchFamily="34" charset="0"/>
              <a:cs typeface="Arial" panose="020B0604020202020204" pitchFamily="34" charset="0"/>
            </a:endParaRPr>
          </a:p>
          <a:p>
            <a:endParaRPr lang="en-GB" sz="1050" dirty="0">
              <a:latin typeface="Arial" panose="020B0604020202020204" pitchFamily="34" charset="0"/>
              <a:cs typeface="Arial" panose="020B0604020202020204" pitchFamily="34" charset="0"/>
            </a:endParaRPr>
          </a:p>
        </p:txBody>
      </p:sp>
      <p:pic>
        <p:nvPicPr>
          <p:cNvPr id="6" name="Picture 5">
            <a:extLst>
              <a:ext uri="{FF2B5EF4-FFF2-40B4-BE49-F238E27FC236}">
                <a16:creationId xmlns:a16="http://schemas.microsoft.com/office/drawing/2014/main" id="{A3868382-4C0C-4A98-8B5C-BE7A88C153A9}"/>
              </a:ext>
            </a:extLst>
          </p:cNvPr>
          <p:cNvPicPr>
            <a:picLocks noChangeAspect="1"/>
          </p:cNvPicPr>
          <p:nvPr/>
        </p:nvPicPr>
        <p:blipFill rotWithShape="1">
          <a:blip r:embed="rId2"/>
          <a:srcRect r="79875"/>
          <a:stretch/>
        </p:blipFill>
        <p:spPr>
          <a:xfrm>
            <a:off x="11269565" y="4900077"/>
            <a:ext cx="843276" cy="1741577"/>
          </a:xfrm>
          <a:prstGeom prst="rect">
            <a:avLst/>
          </a:prstGeom>
        </p:spPr>
      </p:pic>
      <p:pic>
        <p:nvPicPr>
          <p:cNvPr id="3" name="Picture 2">
            <a:extLst>
              <a:ext uri="{FF2B5EF4-FFF2-40B4-BE49-F238E27FC236}">
                <a16:creationId xmlns:a16="http://schemas.microsoft.com/office/drawing/2014/main" id="{8D01C8B7-5571-449D-ACA7-B592962CEEED}"/>
              </a:ext>
            </a:extLst>
          </p:cNvPr>
          <p:cNvPicPr>
            <a:picLocks noChangeAspect="1"/>
          </p:cNvPicPr>
          <p:nvPr/>
        </p:nvPicPr>
        <p:blipFill>
          <a:blip r:embed="rId3"/>
          <a:stretch>
            <a:fillRect/>
          </a:stretch>
        </p:blipFill>
        <p:spPr>
          <a:xfrm>
            <a:off x="95250" y="710530"/>
            <a:ext cx="10988336" cy="5768349"/>
          </a:xfrm>
          <a:prstGeom prst="rect">
            <a:avLst/>
          </a:prstGeom>
        </p:spPr>
      </p:pic>
    </p:spTree>
    <p:extLst>
      <p:ext uri="{BB962C8B-B14F-4D97-AF65-F5344CB8AC3E}">
        <p14:creationId xmlns:p14="http://schemas.microsoft.com/office/powerpoint/2010/main" val="670765730"/>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B8A44F1B-DE8A-4722-8AFA-8014C7F79EAF}"/>
              </a:ext>
            </a:extLst>
          </p:cNvPr>
          <p:cNvSpPr txBox="1"/>
          <p:nvPr/>
        </p:nvSpPr>
        <p:spPr>
          <a:xfrm>
            <a:off x="587782" y="87283"/>
            <a:ext cx="10988336" cy="623248"/>
          </a:xfrm>
          <a:prstGeom prst="rect">
            <a:avLst/>
          </a:prstGeom>
          <a:noFill/>
        </p:spPr>
        <p:txBody>
          <a:bodyPr wrap="square">
            <a:spAutoFit/>
          </a:bodyPr>
          <a:lstStyle/>
          <a:p>
            <a:r>
              <a:rPr lang="en-GB" sz="2400" dirty="0">
                <a:latin typeface="Arial Black" panose="020B0A04020102020204" pitchFamily="34" charset="0"/>
                <a:cs typeface="Arial" panose="020B0604020202020204" pitchFamily="34" charset="0"/>
              </a:rPr>
              <a:t>									</a:t>
            </a:r>
            <a:r>
              <a:rPr lang="en-GB" sz="2400" dirty="0" err="1">
                <a:latin typeface="Arial Black" panose="020B0A04020102020204" pitchFamily="34" charset="0"/>
                <a:cs typeface="Arial" panose="020B0604020202020204" pitchFamily="34" charset="0"/>
              </a:rPr>
              <a:t>Flowspray</a:t>
            </a:r>
            <a:endParaRPr lang="en-GB" sz="2400" dirty="0">
              <a:latin typeface="Arial Black" panose="020B0A04020102020204" pitchFamily="34" charset="0"/>
              <a:cs typeface="Arial" panose="020B0604020202020204" pitchFamily="34" charset="0"/>
            </a:endParaRPr>
          </a:p>
          <a:p>
            <a:endParaRPr lang="en-GB" sz="1050" dirty="0">
              <a:latin typeface="Arial" panose="020B0604020202020204" pitchFamily="34" charset="0"/>
              <a:cs typeface="Arial" panose="020B0604020202020204" pitchFamily="34" charset="0"/>
            </a:endParaRPr>
          </a:p>
        </p:txBody>
      </p:sp>
      <p:pic>
        <p:nvPicPr>
          <p:cNvPr id="6" name="Picture 5">
            <a:extLst>
              <a:ext uri="{FF2B5EF4-FFF2-40B4-BE49-F238E27FC236}">
                <a16:creationId xmlns:a16="http://schemas.microsoft.com/office/drawing/2014/main" id="{A3868382-4C0C-4A98-8B5C-BE7A88C153A9}"/>
              </a:ext>
            </a:extLst>
          </p:cNvPr>
          <p:cNvPicPr>
            <a:picLocks noChangeAspect="1"/>
          </p:cNvPicPr>
          <p:nvPr/>
        </p:nvPicPr>
        <p:blipFill rotWithShape="1">
          <a:blip r:embed="rId2"/>
          <a:srcRect r="79875"/>
          <a:stretch/>
        </p:blipFill>
        <p:spPr>
          <a:xfrm>
            <a:off x="11269565" y="4900077"/>
            <a:ext cx="843276" cy="1741577"/>
          </a:xfrm>
          <a:prstGeom prst="rect">
            <a:avLst/>
          </a:prstGeom>
        </p:spPr>
      </p:pic>
      <p:graphicFrame>
        <p:nvGraphicFramePr>
          <p:cNvPr id="2" name="Diagram 1">
            <a:extLst>
              <a:ext uri="{FF2B5EF4-FFF2-40B4-BE49-F238E27FC236}">
                <a16:creationId xmlns:a16="http://schemas.microsoft.com/office/drawing/2014/main" id="{1CBFE3A7-7B46-4BC2-A64C-E9FDAC346BAF}"/>
              </a:ext>
            </a:extLst>
          </p:cNvPr>
          <p:cNvGraphicFramePr/>
          <p:nvPr>
            <p:extLst>
              <p:ext uri="{D42A27DB-BD31-4B8C-83A1-F6EECF244321}">
                <p14:modId xmlns:p14="http://schemas.microsoft.com/office/powerpoint/2010/main" val="3643310662"/>
              </p:ext>
            </p:extLst>
          </p:nvPr>
        </p:nvGraphicFramePr>
        <p:xfrm>
          <a:off x="354012" y="1883164"/>
          <a:ext cx="11483975" cy="541866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10" name="TextBox 9">
            <a:extLst>
              <a:ext uri="{FF2B5EF4-FFF2-40B4-BE49-F238E27FC236}">
                <a16:creationId xmlns:a16="http://schemas.microsoft.com/office/drawing/2014/main" id="{3FEF0ABB-823E-46F3-9809-A8A5096367FF}"/>
              </a:ext>
            </a:extLst>
          </p:cNvPr>
          <p:cNvSpPr txBox="1"/>
          <p:nvPr/>
        </p:nvSpPr>
        <p:spPr>
          <a:xfrm>
            <a:off x="236538" y="846582"/>
            <a:ext cx="8069262" cy="400110"/>
          </a:xfrm>
          <a:prstGeom prst="rect">
            <a:avLst/>
          </a:prstGeom>
          <a:noFill/>
        </p:spPr>
        <p:txBody>
          <a:bodyPr wrap="square" rtlCol="0">
            <a:spAutoFit/>
          </a:bodyPr>
          <a:lstStyle/>
          <a:p>
            <a:r>
              <a:rPr lang="en-GB" sz="2000" dirty="0">
                <a:latin typeface="Poppins" panose="00000500000000000000" pitchFamily="2" charset="0"/>
                <a:cs typeface="Poppins" panose="00000500000000000000" pitchFamily="2" charset="0"/>
              </a:rPr>
              <a:t>GCSE Drama example for an extended question response</a:t>
            </a:r>
          </a:p>
        </p:txBody>
      </p:sp>
    </p:spTree>
    <p:extLst>
      <p:ext uri="{BB962C8B-B14F-4D97-AF65-F5344CB8AC3E}">
        <p14:creationId xmlns:p14="http://schemas.microsoft.com/office/powerpoint/2010/main" val="3641355741"/>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B8A44F1B-DE8A-4722-8AFA-8014C7F79EAF}"/>
              </a:ext>
            </a:extLst>
          </p:cNvPr>
          <p:cNvSpPr txBox="1"/>
          <p:nvPr/>
        </p:nvSpPr>
        <p:spPr>
          <a:xfrm>
            <a:off x="587782" y="87283"/>
            <a:ext cx="10988336" cy="623248"/>
          </a:xfrm>
          <a:prstGeom prst="rect">
            <a:avLst/>
          </a:prstGeom>
          <a:noFill/>
        </p:spPr>
        <p:txBody>
          <a:bodyPr wrap="square">
            <a:spAutoFit/>
          </a:bodyPr>
          <a:lstStyle/>
          <a:p>
            <a:r>
              <a:rPr lang="en-GB" sz="2400" dirty="0">
                <a:latin typeface="Arial Black" panose="020B0A04020102020204" pitchFamily="34" charset="0"/>
                <a:cs typeface="Arial" panose="020B0604020202020204" pitchFamily="34" charset="0"/>
              </a:rPr>
              <a:t>									</a:t>
            </a:r>
            <a:r>
              <a:rPr lang="en-GB" sz="2400" dirty="0" err="1">
                <a:latin typeface="Arial Black" panose="020B0A04020102020204" pitchFamily="34" charset="0"/>
                <a:cs typeface="Arial" panose="020B0604020202020204" pitchFamily="34" charset="0"/>
              </a:rPr>
              <a:t>Flowspray</a:t>
            </a:r>
            <a:endParaRPr lang="en-GB" sz="2400" dirty="0">
              <a:latin typeface="Arial Black" panose="020B0A04020102020204" pitchFamily="34" charset="0"/>
              <a:cs typeface="Arial" panose="020B0604020202020204" pitchFamily="34" charset="0"/>
            </a:endParaRPr>
          </a:p>
          <a:p>
            <a:endParaRPr lang="en-GB" sz="1050" dirty="0">
              <a:latin typeface="Arial" panose="020B0604020202020204" pitchFamily="34" charset="0"/>
              <a:cs typeface="Arial" panose="020B0604020202020204" pitchFamily="34" charset="0"/>
            </a:endParaRPr>
          </a:p>
        </p:txBody>
      </p:sp>
      <p:pic>
        <p:nvPicPr>
          <p:cNvPr id="6" name="Picture 5">
            <a:extLst>
              <a:ext uri="{FF2B5EF4-FFF2-40B4-BE49-F238E27FC236}">
                <a16:creationId xmlns:a16="http://schemas.microsoft.com/office/drawing/2014/main" id="{A3868382-4C0C-4A98-8B5C-BE7A88C153A9}"/>
              </a:ext>
            </a:extLst>
          </p:cNvPr>
          <p:cNvPicPr>
            <a:picLocks noChangeAspect="1"/>
          </p:cNvPicPr>
          <p:nvPr/>
        </p:nvPicPr>
        <p:blipFill rotWithShape="1">
          <a:blip r:embed="rId2"/>
          <a:srcRect r="79875"/>
          <a:stretch/>
        </p:blipFill>
        <p:spPr>
          <a:xfrm>
            <a:off x="11269565" y="4900077"/>
            <a:ext cx="843276" cy="1741577"/>
          </a:xfrm>
          <a:prstGeom prst="rect">
            <a:avLst/>
          </a:prstGeom>
        </p:spPr>
      </p:pic>
      <p:graphicFrame>
        <p:nvGraphicFramePr>
          <p:cNvPr id="2" name="Diagram 1">
            <a:extLst>
              <a:ext uri="{FF2B5EF4-FFF2-40B4-BE49-F238E27FC236}">
                <a16:creationId xmlns:a16="http://schemas.microsoft.com/office/drawing/2014/main" id="{1CBFE3A7-7B46-4BC2-A64C-E9FDAC346BAF}"/>
              </a:ext>
            </a:extLst>
          </p:cNvPr>
          <p:cNvGraphicFramePr/>
          <p:nvPr>
            <p:extLst>
              <p:ext uri="{D42A27DB-BD31-4B8C-83A1-F6EECF244321}">
                <p14:modId xmlns:p14="http://schemas.microsoft.com/office/powerpoint/2010/main" val="263667622"/>
              </p:ext>
            </p:extLst>
          </p:nvPr>
        </p:nvGraphicFramePr>
        <p:xfrm>
          <a:off x="354012" y="1883164"/>
          <a:ext cx="11483975" cy="541866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10" name="TextBox 9">
            <a:extLst>
              <a:ext uri="{FF2B5EF4-FFF2-40B4-BE49-F238E27FC236}">
                <a16:creationId xmlns:a16="http://schemas.microsoft.com/office/drawing/2014/main" id="{3FEF0ABB-823E-46F3-9809-A8A5096367FF}"/>
              </a:ext>
            </a:extLst>
          </p:cNvPr>
          <p:cNvSpPr txBox="1"/>
          <p:nvPr/>
        </p:nvSpPr>
        <p:spPr>
          <a:xfrm>
            <a:off x="236538" y="846582"/>
            <a:ext cx="8069262" cy="400110"/>
          </a:xfrm>
          <a:prstGeom prst="rect">
            <a:avLst/>
          </a:prstGeom>
          <a:noFill/>
        </p:spPr>
        <p:txBody>
          <a:bodyPr wrap="square" rtlCol="0">
            <a:spAutoFit/>
          </a:bodyPr>
          <a:lstStyle/>
          <a:p>
            <a:r>
              <a:rPr lang="en-GB" sz="2000" dirty="0">
                <a:latin typeface="Poppins" panose="00000500000000000000" pitchFamily="2" charset="0"/>
                <a:cs typeface="Poppins" panose="00000500000000000000" pitchFamily="2" charset="0"/>
              </a:rPr>
              <a:t>GCSE Drama example for an extended question response</a:t>
            </a:r>
          </a:p>
        </p:txBody>
      </p:sp>
    </p:spTree>
    <p:extLst>
      <p:ext uri="{BB962C8B-B14F-4D97-AF65-F5344CB8AC3E}">
        <p14:creationId xmlns:p14="http://schemas.microsoft.com/office/powerpoint/2010/main" val="1234505118"/>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B8A44F1B-DE8A-4722-8AFA-8014C7F79EAF}"/>
              </a:ext>
            </a:extLst>
          </p:cNvPr>
          <p:cNvSpPr txBox="1"/>
          <p:nvPr/>
        </p:nvSpPr>
        <p:spPr>
          <a:xfrm>
            <a:off x="587782" y="87283"/>
            <a:ext cx="10988336" cy="623248"/>
          </a:xfrm>
          <a:prstGeom prst="rect">
            <a:avLst/>
          </a:prstGeom>
          <a:noFill/>
        </p:spPr>
        <p:txBody>
          <a:bodyPr wrap="square">
            <a:spAutoFit/>
          </a:bodyPr>
          <a:lstStyle/>
          <a:p>
            <a:r>
              <a:rPr lang="en-GB" sz="2400" dirty="0">
                <a:latin typeface="Arial Black" panose="020B0A04020102020204" pitchFamily="34" charset="0"/>
                <a:cs typeface="Arial" panose="020B0604020202020204" pitchFamily="34" charset="0"/>
              </a:rPr>
              <a:t>									</a:t>
            </a:r>
            <a:r>
              <a:rPr lang="en-GB" sz="2400" dirty="0" err="1">
                <a:latin typeface="Arial Black" panose="020B0A04020102020204" pitchFamily="34" charset="0"/>
                <a:cs typeface="Arial" panose="020B0604020202020204" pitchFamily="34" charset="0"/>
              </a:rPr>
              <a:t>Flowspray</a:t>
            </a:r>
            <a:endParaRPr lang="en-GB" sz="2400" dirty="0">
              <a:latin typeface="Arial Black" panose="020B0A04020102020204" pitchFamily="34" charset="0"/>
              <a:cs typeface="Arial" panose="020B0604020202020204" pitchFamily="34" charset="0"/>
            </a:endParaRPr>
          </a:p>
          <a:p>
            <a:endParaRPr lang="en-GB" sz="1050" dirty="0">
              <a:latin typeface="Arial" panose="020B0604020202020204" pitchFamily="34" charset="0"/>
              <a:cs typeface="Arial" panose="020B0604020202020204" pitchFamily="34" charset="0"/>
            </a:endParaRPr>
          </a:p>
        </p:txBody>
      </p:sp>
      <p:pic>
        <p:nvPicPr>
          <p:cNvPr id="6" name="Picture 5">
            <a:extLst>
              <a:ext uri="{FF2B5EF4-FFF2-40B4-BE49-F238E27FC236}">
                <a16:creationId xmlns:a16="http://schemas.microsoft.com/office/drawing/2014/main" id="{A3868382-4C0C-4A98-8B5C-BE7A88C153A9}"/>
              </a:ext>
            </a:extLst>
          </p:cNvPr>
          <p:cNvPicPr>
            <a:picLocks noChangeAspect="1"/>
          </p:cNvPicPr>
          <p:nvPr/>
        </p:nvPicPr>
        <p:blipFill rotWithShape="1">
          <a:blip r:embed="rId2"/>
          <a:srcRect r="79875"/>
          <a:stretch/>
        </p:blipFill>
        <p:spPr>
          <a:xfrm>
            <a:off x="11269565" y="4900077"/>
            <a:ext cx="843276" cy="1741577"/>
          </a:xfrm>
          <a:prstGeom prst="rect">
            <a:avLst/>
          </a:prstGeom>
        </p:spPr>
      </p:pic>
      <p:graphicFrame>
        <p:nvGraphicFramePr>
          <p:cNvPr id="2" name="Diagram 1">
            <a:extLst>
              <a:ext uri="{FF2B5EF4-FFF2-40B4-BE49-F238E27FC236}">
                <a16:creationId xmlns:a16="http://schemas.microsoft.com/office/drawing/2014/main" id="{1CBFE3A7-7B46-4BC2-A64C-E9FDAC346BAF}"/>
              </a:ext>
            </a:extLst>
          </p:cNvPr>
          <p:cNvGraphicFramePr/>
          <p:nvPr>
            <p:extLst>
              <p:ext uri="{D42A27DB-BD31-4B8C-83A1-F6EECF244321}">
                <p14:modId xmlns:p14="http://schemas.microsoft.com/office/powerpoint/2010/main" val="1960399767"/>
              </p:ext>
            </p:extLst>
          </p:nvPr>
        </p:nvGraphicFramePr>
        <p:xfrm>
          <a:off x="354012" y="1883164"/>
          <a:ext cx="11483975" cy="541866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10" name="TextBox 9">
            <a:extLst>
              <a:ext uri="{FF2B5EF4-FFF2-40B4-BE49-F238E27FC236}">
                <a16:creationId xmlns:a16="http://schemas.microsoft.com/office/drawing/2014/main" id="{3FEF0ABB-823E-46F3-9809-A8A5096367FF}"/>
              </a:ext>
            </a:extLst>
          </p:cNvPr>
          <p:cNvSpPr txBox="1"/>
          <p:nvPr/>
        </p:nvSpPr>
        <p:spPr>
          <a:xfrm>
            <a:off x="236538" y="846582"/>
            <a:ext cx="8069262" cy="400110"/>
          </a:xfrm>
          <a:prstGeom prst="rect">
            <a:avLst/>
          </a:prstGeom>
          <a:noFill/>
        </p:spPr>
        <p:txBody>
          <a:bodyPr wrap="square" rtlCol="0">
            <a:spAutoFit/>
          </a:bodyPr>
          <a:lstStyle/>
          <a:p>
            <a:r>
              <a:rPr lang="en-GB" sz="2000" dirty="0">
                <a:latin typeface="Poppins" panose="00000500000000000000" pitchFamily="2" charset="0"/>
                <a:cs typeface="Poppins" panose="00000500000000000000" pitchFamily="2" charset="0"/>
              </a:rPr>
              <a:t>GCSE Drama example for an extended question response</a:t>
            </a:r>
          </a:p>
        </p:txBody>
      </p:sp>
    </p:spTree>
    <p:extLst>
      <p:ext uri="{BB962C8B-B14F-4D97-AF65-F5344CB8AC3E}">
        <p14:creationId xmlns:p14="http://schemas.microsoft.com/office/powerpoint/2010/main" val="873880293"/>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B8A44F1B-DE8A-4722-8AFA-8014C7F79EAF}"/>
              </a:ext>
            </a:extLst>
          </p:cNvPr>
          <p:cNvSpPr txBox="1"/>
          <p:nvPr/>
        </p:nvSpPr>
        <p:spPr>
          <a:xfrm>
            <a:off x="587782" y="87283"/>
            <a:ext cx="10988336" cy="623248"/>
          </a:xfrm>
          <a:prstGeom prst="rect">
            <a:avLst/>
          </a:prstGeom>
          <a:noFill/>
        </p:spPr>
        <p:txBody>
          <a:bodyPr wrap="square">
            <a:spAutoFit/>
          </a:bodyPr>
          <a:lstStyle/>
          <a:p>
            <a:r>
              <a:rPr lang="en-GB" sz="2400" dirty="0">
                <a:latin typeface="Arial Black" panose="020B0A04020102020204" pitchFamily="34" charset="0"/>
                <a:cs typeface="Arial" panose="020B0604020202020204" pitchFamily="34" charset="0"/>
              </a:rPr>
              <a:t>									</a:t>
            </a:r>
            <a:r>
              <a:rPr lang="en-GB" sz="2400" dirty="0" err="1">
                <a:latin typeface="Arial Black" panose="020B0A04020102020204" pitchFamily="34" charset="0"/>
                <a:cs typeface="Arial" panose="020B0604020202020204" pitchFamily="34" charset="0"/>
              </a:rPr>
              <a:t>Flowspray</a:t>
            </a:r>
            <a:endParaRPr lang="en-GB" sz="2400" dirty="0">
              <a:latin typeface="Arial Black" panose="020B0A04020102020204" pitchFamily="34" charset="0"/>
              <a:cs typeface="Arial" panose="020B0604020202020204" pitchFamily="34" charset="0"/>
            </a:endParaRPr>
          </a:p>
          <a:p>
            <a:endParaRPr lang="en-GB" sz="1050" dirty="0">
              <a:latin typeface="Arial" panose="020B0604020202020204" pitchFamily="34" charset="0"/>
              <a:cs typeface="Arial" panose="020B0604020202020204" pitchFamily="34" charset="0"/>
            </a:endParaRPr>
          </a:p>
        </p:txBody>
      </p:sp>
      <p:pic>
        <p:nvPicPr>
          <p:cNvPr id="6" name="Picture 5">
            <a:extLst>
              <a:ext uri="{FF2B5EF4-FFF2-40B4-BE49-F238E27FC236}">
                <a16:creationId xmlns:a16="http://schemas.microsoft.com/office/drawing/2014/main" id="{A3868382-4C0C-4A98-8B5C-BE7A88C153A9}"/>
              </a:ext>
            </a:extLst>
          </p:cNvPr>
          <p:cNvPicPr>
            <a:picLocks noChangeAspect="1"/>
          </p:cNvPicPr>
          <p:nvPr/>
        </p:nvPicPr>
        <p:blipFill rotWithShape="1">
          <a:blip r:embed="rId2"/>
          <a:srcRect r="79875"/>
          <a:stretch/>
        </p:blipFill>
        <p:spPr>
          <a:xfrm>
            <a:off x="11269565" y="4900077"/>
            <a:ext cx="843276" cy="1741577"/>
          </a:xfrm>
          <a:prstGeom prst="rect">
            <a:avLst/>
          </a:prstGeom>
        </p:spPr>
      </p:pic>
      <p:graphicFrame>
        <p:nvGraphicFramePr>
          <p:cNvPr id="2" name="Diagram 1">
            <a:extLst>
              <a:ext uri="{FF2B5EF4-FFF2-40B4-BE49-F238E27FC236}">
                <a16:creationId xmlns:a16="http://schemas.microsoft.com/office/drawing/2014/main" id="{1CBFE3A7-7B46-4BC2-A64C-E9FDAC346BAF}"/>
              </a:ext>
            </a:extLst>
          </p:cNvPr>
          <p:cNvGraphicFramePr/>
          <p:nvPr>
            <p:extLst>
              <p:ext uri="{D42A27DB-BD31-4B8C-83A1-F6EECF244321}">
                <p14:modId xmlns:p14="http://schemas.microsoft.com/office/powerpoint/2010/main" val="390355465"/>
              </p:ext>
            </p:extLst>
          </p:nvPr>
        </p:nvGraphicFramePr>
        <p:xfrm>
          <a:off x="354012" y="1883164"/>
          <a:ext cx="11483975" cy="541866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10" name="TextBox 9">
            <a:extLst>
              <a:ext uri="{FF2B5EF4-FFF2-40B4-BE49-F238E27FC236}">
                <a16:creationId xmlns:a16="http://schemas.microsoft.com/office/drawing/2014/main" id="{3FEF0ABB-823E-46F3-9809-A8A5096367FF}"/>
              </a:ext>
            </a:extLst>
          </p:cNvPr>
          <p:cNvSpPr txBox="1"/>
          <p:nvPr/>
        </p:nvSpPr>
        <p:spPr>
          <a:xfrm>
            <a:off x="236538" y="846582"/>
            <a:ext cx="8069262" cy="400110"/>
          </a:xfrm>
          <a:prstGeom prst="rect">
            <a:avLst/>
          </a:prstGeom>
          <a:noFill/>
        </p:spPr>
        <p:txBody>
          <a:bodyPr wrap="square" rtlCol="0">
            <a:spAutoFit/>
          </a:bodyPr>
          <a:lstStyle/>
          <a:p>
            <a:r>
              <a:rPr lang="en-GB" sz="2000" dirty="0">
                <a:latin typeface="Poppins" panose="00000500000000000000" pitchFamily="2" charset="0"/>
                <a:cs typeface="Poppins" panose="00000500000000000000" pitchFamily="2" charset="0"/>
              </a:rPr>
              <a:t>GCSE Drama example for an extended question response</a:t>
            </a:r>
          </a:p>
        </p:txBody>
      </p:sp>
    </p:spTree>
    <p:extLst>
      <p:ext uri="{BB962C8B-B14F-4D97-AF65-F5344CB8AC3E}">
        <p14:creationId xmlns:p14="http://schemas.microsoft.com/office/powerpoint/2010/main" val="2234906543"/>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B8A44F1B-DE8A-4722-8AFA-8014C7F79EAF}"/>
              </a:ext>
            </a:extLst>
          </p:cNvPr>
          <p:cNvSpPr txBox="1"/>
          <p:nvPr/>
        </p:nvSpPr>
        <p:spPr>
          <a:xfrm>
            <a:off x="587782" y="87283"/>
            <a:ext cx="10988336" cy="623248"/>
          </a:xfrm>
          <a:prstGeom prst="rect">
            <a:avLst/>
          </a:prstGeom>
          <a:noFill/>
        </p:spPr>
        <p:txBody>
          <a:bodyPr wrap="square">
            <a:spAutoFit/>
          </a:bodyPr>
          <a:lstStyle/>
          <a:p>
            <a:r>
              <a:rPr lang="en-GB" sz="2400" dirty="0">
                <a:latin typeface="Arial Black" panose="020B0A04020102020204" pitchFamily="34" charset="0"/>
                <a:cs typeface="Arial" panose="020B0604020202020204" pitchFamily="34" charset="0"/>
              </a:rPr>
              <a:t>									</a:t>
            </a:r>
            <a:r>
              <a:rPr lang="en-GB" sz="2400" dirty="0" err="1">
                <a:latin typeface="Arial Black" panose="020B0A04020102020204" pitchFamily="34" charset="0"/>
                <a:cs typeface="Arial" panose="020B0604020202020204" pitchFamily="34" charset="0"/>
              </a:rPr>
              <a:t>Flowspray</a:t>
            </a:r>
            <a:endParaRPr lang="en-GB" sz="2400" dirty="0">
              <a:latin typeface="Arial Black" panose="020B0A04020102020204" pitchFamily="34" charset="0"/>
              <a:cs typeface="Arial" panose="020B0604020202020204" pitchFamily="34" charset="0"/>
            </a:endParaRPr>
          </a:p>
          <a:p>
            <a:endParaRPr lang="en-GB" sz="1050" dirty="0">
              <a:latin typeface="Arial" panose="020B0604020202020204" pitchFamily="34" charset="0"/>
              <a:cs typeface="Arial" panose="020B0604020202020204" pitchFamily="34" charset="0"/>
            </a:endParaRPr>
          </a:p>
        </p:txBody>
      </p:sp>
      <p:pic>
        <p:nvPicPr>
          <p:cNvPr id="6" name="Picture 5">
            <a:extLst>
              <a:ext uri="{FF2B5EF4-FFF2-40B4-BE49-F238E27FC236}">
                <a16:creationId xmlns:a16="http://schemas.microsoft.com/office/drawing/2014/main" id="{A3868382-4C0C-4A98-8B5C-BE7A88C153A9}"/>
              </a:ext>
            </a:extLst>
          </p:cNvPr>
          <p:cNvPicPr>
            <a:picLocks noChangeAspect="1"/>
          </p:cNvPicPr>
          <p:nvPr/>
        </p:nvPicPr>
        <p:blipFill rotWithShape="1">
          <a:blip r:embed="rId2"/>
          <a:srcRect r="79875"/>
          <a:stretch/>
        </p:blipFill>
        <p:spPr>
          <a:xfrm>
            <a:off x="11269565" y="4900077"/>
            <a:ext cx="843276" cy="1741577"/>
          </a:xfrm>
          <a:prstGeom prst="rect">
            <a:avLst/>
          </a:prstGeom>
        </p:spPr>
      </p:pic>
      <p:graphicFrame>
        <p:nvGraphicFramePr>
          <p:cNvPr id="2" name="Diagram 1">
            <a:extLst>
              <a:ext uri="{FF2B5EF4-FFF2-40B4-BE49-F238E27FC236}">
                <a16:creationId xmlns:a16="http://schemas.microsoft.com/office/drawing/2014/main" id="{1CBFE3A7-7B46-4BC2-A64C-E9FDAC346BAF}"/>
              </a:ext>
            </a:extLst>
          </p:cNvPr>
          <p:cNvGraphicFramePr/>
          <p:nvPr>
            <p:extLst>
              <p:ext uri="{D42A27DB-BD31-4B8C-83A1-F6EECF244321}">
                <p14:modId xmlns:p14="http://schemas.microsoft.com/office/powerpoint/2010/main" val="198520404"/>
              </p:ext>
            </p:extLst>
          </p:nvPr>
        </p:nvGraphicFramePr>
        <p:xfrm>
          <a:off x="354012" y="1883164"/>
          <a:ext cx="11483975" cy="541866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10" name="TextBox 9">
            <a:extLst>
              <a:ext uri="{FF2B5EF4-FFF2-40B4-BE49-F238E27FC236}">
                <a16:creationId xmlns:a16="http://schemas.microsoft.com/office/drawing/2014/main" id="{3FEF0ABB-823E-46F3-9809-A8A5096367FF}"/>
              </a:ext>
            </a:extLst>
          </p:cNvPr>
          <p:cNvSpPr txBox="1"/>
          <p:nvPr/>
        </p:nvSpPr>
        <p:spPr>
          <a:xfrm>
            <a:off x="236538" y="846582"/>
            <a:ext cx="8069262" cy="400110"/>
          </a:xfrm>
          <a:prstGeom prst="rect">
            <a:avLst/>
          </a:prstGeom>
          <a:noFill/>
        </p:spPr>
        <p:txBody>
          <a:bodyPr wrap="square" rtlCol="0">
            <a:spAutoFit/>
          </a:bodyPr>
          <a:lstStyle/>
          <a:p>
            <a:r>
              <a:rPr lang="en-GB" sz="2000" dirty="0">
                <a:latin typeface="Poppins" panose="00000500000000000000" pitchFamily="2" charset="0"/>
                <a:cs typeface="Poppins" panose="00000500000000000000" pitchFamily="2" charset="0"/>
              </a:rPr>
              <a:t>GCSE Drama example for an extended question response</a:t>
            </a:r>
          </a:p>
        </p:txBody>
      </p:sp>
    </p:spTree>
    <p:extLst>
      <p:ext uri="{BB962C8B-B14F-4D97-AF65-F5344CB8AC3E}">
        <p14:creationId xmlns:p14="http://schemas.microsoft.com/office/powerpoint/2010/main" val="1773337334"/>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B8A44F1B-DE8A-4722-8AFA-8014C7F79EAF}"/>
              </a:ext>
            </a:extLst>
          </p:cNvPr>
          <p:cNvSpPr txBox="1"/>
          <p:nvPr/>
        </p:nvSpPr>
        <p:spPr>
          <a:xfrm>
            <a:off x="587782" y="87283"/>
            <a:ext cx="10988336" cy="623248"/>
          </a:xfrm>
          <a:prstGeom prst="rect">
            <a:avLst/>
          </a:prstGeom>
          <a:noFill/>
        </p:spPr>
        <p:txBody>
          <a:bodyPr wrap="square">
            <a:spAutoFit/>
          </a:bodyPr>
          <a:lstStyle/>
          <a:p>
            <a:r>
              <a:rPr lang="en-GB" sz="2400" dirty="0">
                <a:latin typeface="Arial Black" panose="020B0A04020102020204" pitchFamily="34" charset="0"/>
                <a:cs typeface="Arial" panose="020B0604020202020204" pitchFamily="34" charset="0"/>
              </a:rPr>
              <a:t>									</a:t>
            </a:r>
            <a:r>
              <a:rPr lang="en-GB" sz="2400" dirty="0" err="1">
                <a:latin typeface="Arial Black" panose="020B0A04020102020204" pitchFamily="34" charset="0"/>
                <a:cs typeface="Arial" panose="020B0604020202020204" pitchFamily="34" charset="0"/>
              </a:rPr>
              <a:t>Flowspray</a:t>
            </a:r>
            <a:endParaRPr lang="en-GB" sz="2400" dirty="0">
              <a:latin typeface="Arial Black" panose="020B0A04020102020204" pitchFamily="34" charset="0"/>
              <a:cs typeface="Arial" panose="020B0604020202020204" pitchFamily="34" charset="0"/>
            </a:endParaRPr>
          </a:p>
          <a:p>
            <a:endParaRPr lang="en-GB" sz="1050" dirty="0">
              <a:latin typeface="Arial" panose="020B0604020202020204" pitchFamily="34" charset="0"/>
              <a:cs typeface="Arial" panose="020B0604020202020204" pitchFamily="34" charset="0"/>
            </a:endParaRPr>
          </a:p>
        </p:txBody>
      </p:sp>
      <p:pic>
        <p:nvPicPr>
          <p:cNvPr id="6" name="Picture 5">
            <a:extLst>
              <a:ext uri="{FF2B5EF4-FFF2-40B4-BE49-F238E27FC236}">
                <a16:creationId xmlns:a16="http://schemas.microsoft.com/office/drawing/2014/main" id="{A3868382-4C0C-4A98-8B5C-BE7A88C153A9}"/>
              </a:ext>
            </a:extLst>
          </p:cNvPr>
          <p:cNvPicPr>
            <a:picLocks noChangeAspect="1"/>
          </p:cNvPicPr>
          <p:nvPr/>
        </p:nvPicPr>
        <p:blipFill rotWithShape="1">
          <a:blip r:embed="rId2"/>
          <a:srcRect r="79875"/>
          <a:stretch/>
        </p:blipFill>
        <p:spPr>
          <a:xfrm>
            <a:off x="11269565" y="4900077"/>
            <a:ext cx="843276" cy="1741577"/>
          </a:xfrm>
          <a:prstGeom prst="rect">
            <a:avLst/>
          </a:prstGeom>
        </p:spPr>
      </p:pic>
      <p:graphicFrame>
        <p:nvGraphicFramePr>
          <p:cNvPr id="2" name="Diagram 1">
            <a:extLst>
              <a:ext uri="{FF2B5EF4-FFF2-40B4-BE49-F238E27FC236}">
                <a16:creationId xmlns:a16="http://schemas.microsoft.com/office/drawing/2014/main" id="{1CBFE3A7-7B46-4BC2-A64C-E9FDAC346BAF}"/>
              </a:ext>
            </a:extLst>
          </p:cNvPr>
          <p:cNvGraphicFramePr/>
          <p:nvPr/>
        </p:nvGraphicFramePr>
        <p:xfrm>
          <a:off x="354012" y="1883164"/>
          <a:ext cx="11483975" cy="541866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10" name="TextBox 9">
            <a:extLst>
              <a:ext uri="{FF2B5EF4-FFF2-40B4-BE49-F238E27FC236}">
                <a16:creationId xmlns:a16="http://schemas.microsoft.com/office/drawing/2014/main" id="{3FEF0ABB-823E-46F3-9809-A8A5096367FF}"/>
              </a:ext>
            </a:extLst>
          </p:cNvPr>
          <p:cNvSpPr txBox="1"/>
          <p:nvPr/>
        </p:nvSpPr>
        <p:spPr>
          <a:xfrm>
            <a:off x="236538" y="846582"/>
            <a:ext cx="8069262" cy="400110"/>
          </a:xfrm>
          <a:prstGeom prst="rect">
            <a:avLst/>
          </a:prstGeom>
          <a:noFill/>
        </p:spPr>
        <p:txBody>
          <a:bodyPr wrap="square" rtlCol="0">
            <a:spAutoFit/>
          </a:bodyPr>
          <a:lstStyle/>
          <a:p>
            <a:r>
              <a:rPr lang="en-GB" sz="2000" dirty="0">
                <a:latin typeface="Poppins" panose="00000500000000000000" pitchFamily="2" charset="0"/>
                <a:cs typeface="Poppins" panose="00000500000000000000" pitchFamily="2" charset="0"/>
              </a:rPr>
              <a:t>GCSE Drama example for an extended question response</a:t>
            </a:r>
          </a:p>
        </p:txBody>
      </p:sp>
    </p:spTree>
    <p:extLst>
      <p:ext uri="{BB962C8B-B14F-4D97-AF65-F5344CB8AC3E}">
        <p14:creationId xmlns:p14="http://schemas.microsoft.com/office/powerpoint/2010/main" val="1896508306"/>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B8A44F1B-DE8A-4722-8AFA-8014C7F79EAF}"/>
              </a:ext>
            </a:extLst>
          </p:cNvPr>
          <p:cNvSpPr txBox="1"/>
          <p:nvPr/>
        </p:nvSpPr>
        <p:spPr>
          <a:xfrm>
            <a:off x="587782" y="87283"/>
            <a:ext cx="10988336" cy="623248"/>
          </a:xfrm>
          <a:prstGeom prst="rect">
            <a:avLst/>
          </a:prstGeom>
          <a:noFill/>
        </p:spPr>
        <p:txBody>
          <a:bodyPr wrap="square">
            <a:spAutoFit/>
          </a:bodyPr>
          <a:lstStyle/>
          <a:p>
            <a:r>
              <a:rPr lang="en-GB" sz="2400" dirty="0">
                <a:latin typeface="Arial Black" panose="020B0A04020102020204" pitchFamily="34" charset="0"/>
                <a:cs typeface="Arial" panose="020B0604020202020204" pitchFamily="34" charset="0"/>
              </a:rPr>
              <a:t>									Double Spray</a:t>
            </a:r>
          </a:p>
          <a:p>
            <a:endParaRPr lang="en-GB" sz="1050" dirty="0">
              <a:latin typeface="Arial" panose="020B0604020202020204" pitchFamily="34" charset="0"/>
              <a:cs typeface="Arial" panose="020B0604020202020204" pitchFamily="34" charset="0"/>
            </a:endParaRPr>
          </a:p>
        </p:txBody>
      </p:sp>
      <p:pic>
        <p:nvPicPr>
          <p:cNvPr id="6" name="Picture 5">
            <a:extLst>
              <a:ext uri="{FF2B5EF4-FFF2-40B4-BE49-F238E27FC236}">
                <a16:creationId xmlns:a16="http://schemas.microsoft.com/office/drawing/2014/main" id="{A3868382-4C0C-4A98-8B5C-BE7A88C153A9}"/>
              </a:ext>
            </a:extLst>
          </p:cNvPr>
          <p:cNvPicPr>
            <a:picLocks noChangeAspect="1"/>
          </p:cNvPicPr>
          <p:nvPr/>
        </p:nvPicPr>
        <p:blipFill rotWithShape="1">
          <a:blip r:embed="rId2"/>
          <a:srcRect r="79875"/>
          <a:stretch/>
        </p:blipFill>
        <p:spPr>
          <a:xfrm>
            <a:off x="11269565" y="4900077"/>
            <a:ext cx="843276" cy="1741577"/>
          </a:xfrm>
          <a:prstGeom prst="rect">
            <a:avLst/>
          </a:prstGeom>
        </p:spPr>
      </p:pic>
      <p:pic>
        <p:nvPicPr>
          <p:cNvPr id="4" name="Picture 3">
            <a:extLst>
              <a:ext uri="{FF2B5EF4-FFF2-40B4-BE49-F238E27FC236}">
                <a16:creationId xmlns:a16="http://schemas.microsoft.com/office/drawing/2014/main" id="{980D3C20-90E4-45DD-A919-83C2DEA7B219}"/>
              </a:ext>
            </a:extLst>
          </p:cNvPr>
          <p:cNvPicPr>
            <a:picLocks noChangeAspect="1"/>
          </p:cNvPicPr>
          <p:nvPr/>
        </p:nvPicPr>
        <p:blipFill>
          <a:blip r:embed="rId3"/>
          <a:stretch>
            <a:fillRect/>
          </a:stretch>
        </p:blipFill>
        <p:spPr>
          <a:xfrm>
            <a:off x="5533663" y="711030"/>
            <a:ext cx="6470839" cy="2493785"/>
          </a:xfrm>
          <a:prstGeom prst="rect">
            <a:avLst/>
          </a:prstGeom>
        </p:spPr>
      </p:pic>
      <p:sp>
        <p:nvSpPr>
          <p:cNvPr id="7" name="TextBox 6">
            <a:extLst>
              <a:ext uri="{FF2B5EF4-FFF2-40B4-BE49-F238E27FC236}">
                <a16:creationId xmlns:a16="http://schemas.microsoft.com/office/drawing/2014/main" id="{3F76FAAC-9907-4651-8082-116424BBA36B}"/>
              </a:ext>
            </a:extLst>
          </p:cNvPr>
          <p:cNvSpPr txBox="1"/>
          <p:nvPr/>
        </p:nvSpPr>
        <p:spPr>
          <a:xfrm>
            <a:off x="228600" y="857250"/>
            <a:ext cx="5124450" cy="3416320"/>
          </a:xfrm>
          <a:prstGeom prst="rect">
            <a:avLst/>
          </a:prstGeom>
          <a:noFill/>
        </p:spPr>
        <p:txBody>
          <a:bodyPr wrap="square" rtlCol="0">
            <a:spAutoFit/>
          </a:bodyPr>
          <a:lstStyle/>
          <a:p>
            <a:r>
              <a:rPr lang="en-GB" sz="2400" dirty="0">
                <a:latin typeface="Poppins" panose="00000500000000000000" pitchFamily="2" charset="0"/>
                <a:cs typeface="Poppins" panose="00000500000000000000" pitchFamily="2" charset="0"/>
              </a:rPr>
              <a:t>These graphic organisers are used to compare.</a:t>
            </a:r>
          </a:p>
          <a:p>
            <a:endParaRPr lang="en-GB" sz="2400" dirty="0">
              <a:latin typeface="Poppins" panose="00000500000000000000" pitchFamily="2" charset="0"/>
              <a:cs typeface="Poppins" panose="00000500000000000000" pitchFamily="2" charset="0"/>
            </a:endParaRPr>
          </a:p>
          <a:p>
            <a:r>
              <a:rPr lang="en-GB" sz="2400" dirty="0">
                <a:latin typeface="Poppins" panose="00000500000000000000" pitchFamily="2" charset="0"/>
                <a:cs typeface="Poppins" panose="00000500000000000000" pitchFamily="2" charset="0"/>
              </a:rPr>
              <a:t>They can be used in a variety of contexts.</a:t>
            </a:r>
          </a:p>
          <a:p>
            <a:endParaRPr lang="en-GB" sz="2400" dirty="0">
              <a:latin typeface="Poppins" panose="00000500000000000000" pitchFamily="2" charset="0"/>
              <a:cs typeface="Poppins" panose="00000500000000000000" pitchFamily="2" charset="0"/>
            </a:endParaRPr>
          </a:p>
          <a:p>
            <a:r>
              <a:rPr lang="en-GB" sz="2400" dirty="0">
                <a:latin typeface="Poppins" panose="00000500000000000000" pitchFamily="2" charset="0"/>
                <a:cs typeface="Poppins" panose="00000500000000000000" pitchFamily="2" charset="0"/>
              </a:rPr>
              <a:t>They can be amended to add more detail as comprehension increase. </a:t>
            </a:r>
          </a:p>
        </p:txBody>
      </p:sp>
    </p:spTree>
    <p:extLst>
      <p:ext uri="{BB962C8B-B14F-4D97-AF65-F5344CB8AC3E}">
        <p14:creationId xmlns:p14="http://schemas.microsoft.com/office/powerpoint/2010/main" val="3394205347"/>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B8A44F1B-DE8A-4722-8AFA-8014C7F79EAF}"/>
              </a:ext>
            </a:extLst>
          </p:cNvPr>
          <p:cNvSpPr txBox="1"/>
          <p:nvPr/>
        </p:nvSpPr>
        <p:spPr>
          <a:xfrm>
            <a:off x="587782" y="87283"/>
            <a:ext cx="10988336" cy="623248"/>
          </a:xfrm>
          <a:prstGeom prst="rect">
            <a:avLst/>
          </a:prstGeom>
          <a:noFill/>
        </p:spPr>
        <p:txBody>
          <a:bodyPr wrap="square">
            <a:spAutoFit/>
          </a:bodyPr>
          <a:lstStyle/>
          <a:p>
            <a:r>
              <a:rPr lang="en-GB" sz="2400" dirty="0">
                <a:latin typeface="Arial Black" panose="020B0A04020102020204" pitchFamily="34" charset="0"/>
                <a:cs typeface="Arial" panose="020B0604020202020204" pitchFamily="34" charset="0"/>
              </a:rPr>
              <a:t>									Double Spray</a:t>
            </a:r>
          </a:p>
          <a:p>
            <a:endParaRPr lang="en-GB" sz="1050" dirty="0">
              <a:latin typeface="Arial" panose="020B0604020202020204" pitchFamily="34" charset="0"/>
              <a:cs typeface="Arial" panose="020B0604020202020204" pitchFamily="34" charset="0"/>
            </a:endParaRPr>
          </a:p>
        </p:txBody>
      </p:sp>
      <p:pic>
        <p:nvPicPr>
          <p:cNvPr id="6" name="Picture 5">
            <a:extLst>
              <a:ext uri="{FF2B5EF4-FFF2-40B4-BE49-F238E27FC236}">
                <a16:creationId xmlns:a16="http://schemas.microsoft.com/office/drawing/2014/main" id="{A3868382-4C0C-4A98-8B5C-BE7A88C153A9}"/>
              </a:ext>
            </a:extLst>
          </p:cNvPr>
          <p:cNvPicPr>
            <a:picLocks noChangeAspect="1"/>
          </p:cNvPicPr>
          <p:nvPr/>
        </p:nvPicPr>
        <p:blipFill rotWithShape="1">
          <a:blip r:embed="rId2"/>
          <a:srcRect r="79875"/>
          <a:stretch/>
        </p:blipFill>
        <p:spPr>
          <a:xfrm>
            <a:off x="11269565" y="4900077"/>
            <a:ext cx="843276" cy="1741577"/>
          </a:xfrm>
          <a:prstGeom prst="rect">
            <a:avLst/>
          </a:prstGeom>
        </p:spPr>
      </p:pic>
      <p:pic>
        <p:nvPicPr>
          <p:cNvPr id="4" name="Picture 3">
            <a:extLst>
              <a:ext uri="{FF2B5EF4-FFF2-40B4-BE49-F238E27FC236}">
                <a16:creationId xmlns:a16="http://schemas.microsoft.com/office/drawing/2014/main" id="{980D3C20-90E4-45DD-A919-83C2DEA7B219}"/>
              </a:ext>
            </a:extLst>
          </p:cNvPr>
          <p:cNvPicPr>
            <a:picLocks noChangeAspect="1"/>
          </p:cNvPicPr>
          <p:nvPr/>
        </p:nvPicPr>
        <p:blipFill>
          <a:blip r:embed="rId3"/>
          <a:stretch>
            <a:fillRect/>
          </a:stretch>
        </p:blipFill>
        <p:spPr>
          <a:xfrm>
            <a:off x="206607" y="1452422"/>
            <a:ext cx="10880493" cy="4546770"/>
          </a:xfrm>
          <a:prstGeom prst="rect">
            <a:avLst/>
          </a:prstGeom>
        </p:spPr>
      </p:pic>
      <p:sp>
        <p:nvSpPr>
          <p:cNvPr id="2" name="TextBox 1">
            <a:extLst>
              <a:ext uri="{FF2B5EF4-FFF2-40B4-BE49-F238E27FC236}">
                <a16:creationId xmlns:a16="http://schemas.microsoft.com/office/drawing/2014/main" id="{E542D760-EBBD-4287-B43E-887DE25D2B1C}"/>
              </a:ext>
            </a:extLst>
          </p:cNvPr>
          <p:cNvSpPr txBox="1"/>
          <p:nvPr/>
        </p:nvSpPr>
        <p:spPr>
          <a:xfrm>
            <a:off x="206607" y="774741"/>
            <a:ext cx="9839325" cy="461665"/>
          </a:xfrm>
          <a:prstGeom prst="rect">
            <a:avLst/>
          </a:prstGeom>
          <a:noFill/>
        </p:spPr>
        <p:txBody>
          <a:bodyPr wrap="square" rtlCol="0">
            <a:spAutoFit/>
          </a:bodyPr>
          <a:lstStyle/>
          <a:p>
            <a:r>
              <a:rPr lang="en-GB" sz="2400" dirty="0">
                <a:latin typeface="Poppins" panose="00000500000000000000" pitchFamily="2" charset="0"/>
                <a:cs typeface="Poppins" panose="00000500000000000000" pitchFamily="2" charset="0"/>
              </a:rPr>
              <a:t>This example compares two well known children’s stories</a:t>
            </a:r>
          </a:p>
        </p:txBody>
      </p:sp>
    </p:spTree>
    <p:extLst>
      <p:ext uri="{BB962C8B-B14F-4D97-AF65-F5344CB8AC3E}">
        <p14:creationId xmlns:p14="http://schemas.microsoft.com/office/powerpoint/2010/main" val="597308838"/>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B8A44F1B-DE8A-4722-8AFA-8014C7F79EAF}"/>
              </a:ext>
            </a:extLst>
          </p:cNvPr>
          <p:cNvSpPr txBox="1"/>
          <p:nvPr/>
        </p:nvSpPr>
        <p:spPr>
          <a:xfrm>
            <a:off x="587782" y="87283"/>
            <a:ext cx="10988336" cy="623248"/>
          </a:xfrm>
          <a:prstGeom prst="rect">
            <a:avLst/>
          </a:prstGeom>
          <a:noFill/>
        </p:spPr>
        <p:txBody>
          <a:bodyPr wrap="square">
            <a:spAutoFit/>
          </a:bodyPr>
          <a:lstStyle/>
          <a:p>
            <a:r>
              <a:rPr lang="en-GB" sz="2400" dirty="0">
                <a:latin typeface="Arial Black" panose="020B0A04020102020204" pitchFamily="34" charset="0"/>
                <a:cs typeface="Arial" panose="020B0604020202020204" pitchFamily="34" charset="0"/>
              </a:rPr>
              <a:t>						Visual or Graphic Organisers</a:t>
            </a:r>
          </a:p>
          <a:p>
            <a:endParaRPr lang="en-GB" sz="1050" dirty="0">
              <a:latin typeface="Arial" panose="020B0604020202020204" pitchFamily="34" charset="0"/>
              <a:cs typeface="Arial" panose="020B0604020202020204" pitchFamily="34" charset="0"/>
            </a:endParaRPr>
          </a:p>
        </p:txBody>
      </p:sp>
      <p:pic>
        <p:nvPicPr>
          <p:cNvPr id="6" name="Picture 5">
            <a:extLst>
              <a:ext uri="{FF2B5EF4-FFF2-40B4-BE49-F238E27FC236}">
                <a16:creationId xmlns:a16="http://schemas.microsoft.com/office/drawing/2014/main" id="{A3868382-4C0C-4A98-8B5C-BE7A88C153A9}"/>
              </a:ext>
            </a:extLst>
          </p:cNvPr>
          <p:cNvPicPr>
            <a:picLocks noChangeAspect="1"/>
          </p:cNvPicPr>
          <p:nvPr/>
        </p:nvPicPr>
        <p:blipFill rotWithShape="1">
          <a:blip r:embed="rId2"/>
          <a:srcRect r="79875"/>
          <a:stretch/>
        </p:blipFill>
        <p:spPr>
          <a:xfrm>
            <a:off x="11269565" y="4900077"/>
            <a:ext cx="843276" cy="1741577"/>
          </a:xfrm>
          <a:prstGeom prst="rect">
            <a:avLst/>
          </a:prstGeom>
        </p:spPr>
      </p:pic>
      <p:pic>
        <p:nvPicPr>
          <p:cNvPr id="4" name="Picture 3">
            <a:extLst>
              <a:ext uri="{FF2B5EF4-FFF2-40B4-BE49-F238E27FC236}">
                <a16:creationId xmlns:a16="http://schemas.microsoft.com/office/drawing/2014/main" id="{F538E0BF-09C9-4C66-B64C-E563F169BD7B}"/>
              </a:ext>
            </a:extLst>
          </p:cNvPr>
          <p:cNvPicPr>
            <a:picLocks noChangeAspect="1"/>
          </p:cNvPicPr>
          <p:nvPr/>
        </p:nvPicPr>
        <p:blipFill rotWithShape="1">
          <a:blip r:embed="rId3"/>
          <a:srcRect l="7549" t="5533"/>
          <a:stretch/>
        </p:blipFill>
        <p:spPr>
          <a:xfrm>
            <a:off x="244278" y="557966"/>
            <a:ext cx="4447304" cy="3158596"/>
          </a:xfrm>
          <a:prstGeom prst="rect">
            <a:avLst/>
          </a:prstGeom>
        </p:spPr>
      </p:pic>
      <p:pic>
        <p:nvPicPr>
          <p:cNvPr id="9" name="Picture 8">
            <a:extLst>
              <a:ext uri="{FF2B5EF4-FFF2-40B4-BE49-F238E27FC236}">
                <a16:creationId xmlns:a16="http://schemas.microsoft.com/office/drawing/2014/main" id="{3B77D67E-E300-4D6C-8FA9-B7C617F577C7}"/>
              </a:ext>
            </a:extLst>
          </p:cNvPr>
          <p:cNvPicPr>
            <a:picLocks noChangeAspect="1"/>
          </p:cNvPicPr>
          <p:nvPr/>
        </p:nvPicPr>
        <p:blipFill>
          <a:blip r:embed="rId4"/>
          <a:stretch>
            <a:fillRect/>
          </a:stretch>
        </p:blipFill>
        <p:spPr>
          <a:xfrm>
            <a:off x="6874901" y="557966"/>
            <a:ext cx="5044721" cy="2737684"/>
          </a:xfrm>
          <a:prstGeom prst="rect">
            <a:avLst/>
          </a:prstGeom>
        </p:spPr>
      </p:pic>
      <p:pic>
        <p:nvPicPr>
          <p:cNvPr id="11" name="Picture 10">
            <a:extLst>
              <a:ext uri="{FF2B5EF4-FFF2-40B4-BE49-F238E27FC236}">
                <a16:creationId xmlns:a16="http://schemas.microsoft.com/office/drawing/2014/main" id="{327EC192-A716-4456-83E8-6302FE4FE3F6}"/>
              </a:ext>
            </a:extLst>
          </p:cNvPr>
          <p:cNvPicPr>
            <a:picLocks noChangeAspect="1"/>
          </p:cNvPicPr>
          <p:nvPr/>
        </p:nvPicPr>
        <p:blipFill>
          <a:blip r:embed="rId5"/>
          <a:stretch>
            <a:fillRect/>
          </a:stretch>
        </p:blipFill>
        <p:spPr>
          <a:xfrm>
            <a:off x="244278" y="4004124"/>
            <a:ext cx="4575372" cy="2646540"/>
          </a:xfrm>
          <a:prstGeom prst="rect">
            <a:avLst/>
          </a:prstGeom>
        </p:spPr>
      </p:pic>
      <p:pic>
        <p:nvPicPr>
          <p:cNvPr id="13" name="Picture 12">
            <a:extLst>
              <a:ext uri="{FF2B5EF4-FFF2-40B4-BE49-F238E27FC236}">
                <a16:creationId xmlns:a16="http://schemas.microsoft.com/office/drawing/2014/main" id="{D0E37458-B975-4621-AA74-D9CD003F31C8}"/>
              </a:ext>
            </a:extLst>
          </p:cNvPr>
          <p:cNvPicPr>
            <a:picLocks noChangeAspect="1"/>
          </p:cNvPicPr>
          <p:nvPr/>
        </p:nvPicPr>
        <p:blipFill>
          <a:blip r:embed="rId6"/>
          <a:stretch>
            <a:fillRect/>
          </a:stretch>
        </p:blipFill>
        <p:spPr>
          <a:xfrm>
            <a:off x="5237788" y="4322391"/>
            <a:ext cx="5838146" cy="2319263"/>
          </a:xfrm>
          <a:prstGeom prst="rect">
            <a:avLst/>
          </a:prstGeom>
        </p:spPr>
      </p:pic>
      <p:sp>
        <p:nvSpPr>
          <p:cNvPr id="14" name="TextBox 13">
            <a:extLst>
              <a:ext uri="{FF2B5EF4-FFF2-40B4-BE49-F238E27FC236}">
                <a16:creationId xmlns:a16="http://schemas.microsoft.com/office/drawing/2014/main" id="{3DAB370E-43DC-4E52-ABF5-7C77E3606D0B}"/>
              </a:ext>
            </a:extLst>
          </p:cNvPr>
          <p:cNvSpPr txBox="1"/>
          <p:nvPr/>
        </p:nvSpPr>
        <p:spPr>
          <a:xfrm>
            <a:off x="406807" y="3229635"/>
            <a:ext cx="1479143" cy="369332"/>
          </a:xfrm>
          <a:prstGeom prst="rect">
            <a:avLst/>
          </a:prstGeom>
          <a:noFill/>
        </p:spPr>
        <p:txBody>
          <a:bodyPr wrap="square" rtlCol="0">
            <a:spAutoFit/>
          </a:bodyPr>
          <a:lstStyle/>
          <a:p>
            <a:r>
              <a:rPr lang="en-GB" dirty="0">
                <a:solidFill>
                  <a:srgbClr val="00B050"/>
                </a:solidFill>
                <a:latin typeface="Arial Black" panose="020B0A04020102020204" pitchFamily="34" charset="0"/>
              </a:rPr>
              <a:t>Mind Map</a:t>
            </a:r>
          </a:p>
        </p:txBody>
      </p:sp>
      <p:sp>
        <p:nvSpPr>
          <p:cNvPr id="16" name="TextBox 15">
            <a:extLst>
              <a:ext uri="{FF2B5EF4-FFF2-40B4-BE49-F238E27FC236}">
                <a16:creationId xmlns:a16="http://schemas.microsoft.com/office/drawing/2014/main" id="{01E2F81B-93F7-4476-8CFD-4325C1A2A8AA}"/>
              </a:ext>
            </a:extLst>
          </p:cNvPr>
          <p:cNvSpPr txBox="1"/>
          <p:nvPr/>
        </p:nvSpPr>
        <p:spPr>
          <a:xfrm>
            <a:off x="3248719" y="6115368"/>
            <a:ext cx="1339067" cy="369332"/>
          </a:xfrm>
          <a:prstGeom prst="rect">
            <a:avLst/>
          </a:prstGeom>
          <a:noFill/>
        </p:spPr>
        <p:txBody>
          <a:bodyPr wrap="square" rtlCol="0">
            <a:spAutoFit/>
          </a:bodyPr>
          <a:lstStyle/>
          <a:p>
            <a:r>
              <a:rPr lang="en-GB" dirty="0">
                <a:solidFill>
                  <a:srgbClr val="00B050"/>
                </a:solidFill>
                <a:latin typeface="Arial Black" panose="020B0A04020102020204" pitchFamily="34" charset="0"/>
              </a:rPr>
              <a:t>Fishbone</a:t>
            </a:r>
          </a:p>
        </p:txBody>
      </p:sp>
      <p:sp>
        <p:nvSpPr>
          <p:cNvPr id="17" name="TextBox 16">
            <a:extLst>
              <a:ext uri="{FF2B5EF4-FFF2-40B4-BE49-F238E27FC236}">
                <a16:creationId xmlns:a16="http://schemas.microsoft.com/office/drawing/2014/main" id="{154FACC3-6B78-4DFA-AB2E-2C433628BBD9}"/>
              </a:ext>
            </a:extLst>
          </p:cNvPr>
          <p:cNvSpPr txBox="1"/>
          <p:nvPr/>
        </p:nvSpPr>
        <p:spPr>
          <a:xfrm>
            <a:off x="7400709" y="2860303"/>
            <a:ext cx="1512303" cy="369332"/>
          </a:xfrm>
          <a:prstGeom prst="rect">
            <a:avLst/>
          </a:prstGeom>
          <a:noFill/>
        </p:spPr>
        <p:txBody>
          <a:bodyPr wrap="square" rtlCol="0">
            <a:spAutoFit/>
          </a:bodyPr>
          <a:lstStyle/>
          <a:p>
            <a:r>
              <a:rPr lang="en-GB" dirty="0" err="1">
                <a:solidFill>
                  <a:srgbClr val="00B050"/>
                </a:solidFill>
                <a:latin typeface="Arial Black" panose="020B0A04020102020204" pitchFamily="34" charset="0"/>
              </a:rPr>
              <a:t>Flowspray</a:t>
            </a:r>
            <a:endParaRPr lang="en-GB" dirty="0">
              <a:solidFill>
                <a:srgbClr val="00B050"/>
              </a:solidFill>
              <a:latin typeface="Arial Black" panose="020B0A04020102020204" pitchFamily="34" charset="0"/>
            </a:endParaRPr>
          </a:p>
        </p:txBody>
      </p:sp>
      <p:sp>
        <p:nvSpPr>
          <p:cNvPr id="18" name="TextBox 17">
            <a:extLst>
              <a:ext uri="{FF2B5EF4-FFF2-40B4-BE49-F238E27FC236}">
                <a16:creationId xmlns:a16="http://schemas.microsoft.com/office/drawing/2014/main" id="{EAF1B6D1-7AFE-42F1-9C54-B1FBF642164A}"/>
              </a:ext>
            </a:extLst>
          </p:cNvPr>
          <p:cNvSpPr txBox="1"/>
          <p:nvPr/>
        </p:nvSpPr>
        <p:spPr>
          <a:xfrm>
            <a:off x="6096000" y="4418540"/>
            <a:ext cx="2169013" cy="369332"/>
          </a:xfrm>
          <a:prstGeom prst="rect">
            <a:avLst/>
          </a:prstGeom>
          <a:noFill/>
        </p:spPr>
        <p:txBody>
          <a:bodyPr wrap="square" rtlCol="0">
            <a:spAutoFit/>
          </a:bodyPr>
          <a:lstStyle/>
          <a:p>
            <a:r>
              <a:rPr lang="en-GB" dirty="0">
                <a:solidFill>
                  <a:srgbClr val="00B050"/>
                </a:solidFill>
                <a:latin typeface="Arial Black" panose="020B0A04020102020204" pitchFamily="34" charset="0"/>
              </a:rPr>
              <a:t>Double Spray</a:t>
            </a:r>
          </a:p>
        </p:txBody>
      </p:sp>
      <p:sp>
        <p:nvSpPr>
          <p:cNvPr id="19" name="Rectangle 18">
            <a:extLst>
              <a:ext uri="{FF2B5EF4-FFF2-40B4-BE49-F238E27FC236}">
                <a16:creationId xmlns:a16="http://schemas.microsoft.com/office/drawing/2014/main" id="{9C14F164-1F1E-45DC-A3B9-A9420D80A09B}"/>
              </a:ext>
            </a:extLst>
          </p:cNvPr>
          <p:cNvSpPr/>
          <p:nvPr/>
        </p:nvSpPr>
        <p:spPr>
          <a:xfrm>
            <a:off x="4667379" y="1119521"/>
            <a:ext cx="2207522" cy="2308324"/>
          </a:xfrm>
          <a:prstGeom prst="rect">
            <a:avLst/>
          </a:prstGeom>
          <a:noFill/>
        </p:spPr>
        <p:txBody>
          <a:bodyPr wrap="square" lIns="91440" tIns="45720" rIns="91440" bIns="45720">
            <a:spAutoFit/>
          </a:bodyPr>
          <a:lstStyle/>
          <a:p>
            <a:pPr algn="ctr"/>
            <a:r>
              <a:rPr lang="en-GB" sz="3600" b="1" cap="none" spc="0" dirty="0">
                <a:ln w="12700" cmpd="sng">
                  <a:solidFill>
                    <a:srgbClr val="C00000"/>
                  </a:solidFill>
                  <a:prstDash val="solid"/>
                </a:ln>
                <a:solidFill>
                  <a:schemeClr val="accent4">
                    <a:lumMod val="40000"/>
                    <a:lumOff val="60000"/>
                  </a:schemeClr>
                </a:solidFill>
                <a:effectLst/>
              </a:rPr>
              <a:t>Variety of examples that can be used</a:t>
            </a:r>
          </a:p>
        </p:txBody>
      </p:sp>
    </p:spTree>
    <p:extLst>
      <p:ext uri="{BB962C8B-B14F-4D97-AF65-F5344CB8AC3E}">
        <p14:creationId xmlns:p14="http://schemas.microsoft.com/office/powerpoint/2010/main" val="4113539846"/>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1286B30A-8340-4494-82D6-4D761944978E}"/>
              </a:ext>
            </a:extLst>
          </p:cNvPr>
          <p:cNvSpPr txBox="1"/>
          <p:nvPr/>
        </p:nvSpPr>
        <p:spPr>
          <a:xfrm>
            <a:off x="472736" y="275142"/>
            <a:ext cx="10011792" cy="5933163"/>
          </a:xfrm>
          <a:prstGeom prst="rect">
            <a:avLst/>
          </a:prstGeom>
          <a:noFill/>
        </p:spPr>
        <p:txBody>
          <a:bodyPr wrap="square">
            <a:spAutoFit/>
          </a:bodyPr>
          <a:lstStyle/>
          <a:p>
            <a:r>
              <a:rPr lang="en-GB" sz="2400" dirty="0">
                <a:latin typeface="Arial Black" panose="020B0A04020102020204" pitchFamily="34" charset="0"/>
                <a:cs typeface="Arial" panose="020B0604020202020204" pitchFamily="34" charset="0"/>
              </a:rPr>
              <a:t>							Spelling Tests</a:t>
            </a:r>
          </a:p>
          <a:p>
            <a:endParaRPr lang="en-GB" sz="2400" dirty="0">
              <a:latin typeface="Arial" panose="020B0604020202020204" pitchFamily="34" charset="0"/>
              <a:cs typeface="Arial" panose="020B0604020202020204" pitchFamily="34" charset="0"/>
            </a:endParaRPr>
          </a:p>
          <a:p>
            <a:r>
              <a:rPr lang="en-GB" sz="2400" dirty="0">
                <a:latin typeface="Arial" panose="020B0604020202020204" pitchFamily="34" charset="0"/>
                <a:cs typeface="Arial" panose="020B0604020202020204" pitchFamily="34" charset="0"/>
              </a:rPr>
              <a:t>Test them regularly on the spellings of key words until they are perfect. Make a note of the ones they get wrong – is there a pattern to the spelling of those words? </a:t>
            </a:r>
          </a:p>
          <a:p>
            <a:endParaRPr lang="en-GB" sz="2400" dirty="0">
              <a:latin typeface="Arial" panose="020B0604020202020204" pitchFamily="34" charset="0"/>
              <a:cs typeface="Arial" panose="020B0604020202020204" pitchFamily="34" charset="0"/>
            </a:endParaRPr>
          </a:p>
          <a:p>
            <a:r>
              <a:rPr lang="en-GB" sz="2400" dirty="0">
                <a:latin typeface="Arial" panose="020B0604020202020204" pitchFamily="34" charset="0"/>
                <a:cs typeface="Arial" panose="020B0604020202020204" pitchFamily="34" charset="0"/>
              </a:rPr>
              <a:t>If words are spelt wrong </a:t>
            </a:r>
          </a:p>
          <a:p>
            <a:pPr marL="342900" indent="-342900">
              <a:buFontTx/>
              <a:buChar char="-"/>
            </a:pPr>
            <a:r>
              <a:rPr lang="en-GB" sz="2400" dirty="0">
                <a:latin typeface="Arial" panose="020B0604020202020204" pitchFamily="34" charset="0"/>
                <a:cs typeface="Arial" panose="020B0604020202020204" pitchFamily="34" charset="0"/>
              </a:rPr>
              <a:t>Look-Cover-Write-Check For spellings that children are getting wrong do the following: </a:t>
            </a:r>
          </a:p>
          <a:p>
            <a:pPr marL="342900" indent="-342900">
              <a:buFontTx/>
              <a:buChar char="-"/>
            </a:pPr>
            <a:endParaRPr lang="en-GB" sz="2400" dirty="0">
              <a:latin typeface="Arial" panose="020B0604020202020204" pitchFamily="34" charset="0"/>
              <a:cs typeface="Arial" panose="020B0604020202020204" pitchFamily="34" charset="0"/>
            </a:endParaRPr>
          </a:p>
          <a:p>
            <a:pPr marL="342900" indent="-342900">
              <a:lnSpc>
                <a:spcPct val="150000"/>
              </a:lnSpc>
              <a:buFont typeface="Wingdings 2" panose="05020102010507070707" pitchFamily="18" charset="2"/>
              <a:buChar char="ù"/>
            </a:pPr>
            <a:r>
              <a:rPr lang="en-GB" sz="2400" dirty="0">
                <a:solidFill>
                  <a:srgbClr val="FFC000"/>
                </a:solidFill>
                <a:latin typeface="Arial Rounded MT Bold" panose="020F0704030504030204" pitchFamily="34" charset="0"/>
                <a:cs typeface="Arial" panose="020B0604020202020204" pitchFamily="34" charset="0"/>
              </a:rPr>
              <a:t>Look</a:t>
            </a:r>
            <a:r>
              <a:rPr lang="en-GB" sz="2400" dirty="0">
                <a:latin typeface="Arial" panose="020B0604020202020204" pitchFamily="34" charset="0"/>
                <a:cs typeface="Arial" panose="020B0604020202020204" pitchFamily="34" charset="0"/>
              </a:rPr>
              <a:t> - Show them the word </a:t>
            </a:r>
          </a:p>
          <a:p>
            <a:pPr marL="342900" indent="-342900">
              <a:lnSpc>
                <a:spcPct val="150000"/>
              </a:lnSpc>
              <a:buFont typeface="Wingdings 2" panose="05020102010507070707" pitchFamily="18" charset="2"/>
              <a:buChar char="ù"/>
            </a:pPr>
            <a:r>
              <a:rPr lang="en-GB" sz="2400" dirty="0">
                <a:solidFill>
                  <a:srgbClr val="FFC000"/>
                </a:solidFill>
                <a:latin typeface="Arial Rounded MT Bold" panose="020F0704030504030204" pitchFamily="34" charset="0"/>
                <a:cs typeface="Arial" panose="020B0604020202020204" pitchFamily="34" charset="0"/>
              </a:rPr>
              <a:t>Cover</a:t>
            </a:r>
            <a:r>
              <a:rPr lang="en-GB" sz="2400" dirty="0">
                <a:latin typeface="Arial" panose="020B0604020202020204" pitchFamily="34" charset="0"/>
                <a:cs typeface="Arial" panose="020B0604020202020204" pitchFamily="34" charset="0"/>
              </a:rPr>
              <a:t> - Cover the word up so it can’t be seen </a:t>
            </a:r>
          </a:p>
          <a:p>
            <a:pPr marL="342900" indent="-342900">
              <a:lnSpc>
                <a:spcPct val="150000"/>
              </a:lnSpc>
              <a:buFont typeface="Wingdings 2" panose="05020102010507070707" pitchFamily="18" charset="2"/>
              <a:buChar char="ù"/>
            </a:pPr>
            <a:r>
              <a:rPr lang="en-GB" sz="2400" dirty="0">
                <a:solidFill>
                  <a:srgbClr val="FFC000"/>
                </a:solidFill>
                <a:latin typeface="Arial Rounded MT Bold" panose="020F0704030504030204" pitchFamily="34" charset="0"/>
                <a:cs typeface="Arial" panose="020B0604020202020204" pitchFamily="34" charset="0"/>
              </a:rPr>
              <a:t>Write</a:t>
            </a:r>
            <a:r>
              <a:rPr lang="en-GB" sz="2400" dirty="0">
                <a:latin typeface="Arial" panose="020B0604020202020204" pitchFamily="34" charset="0"/>
                <a:cs typeface="Arial" panose="020B0604020202020204" pitchFamily="34" charset="0"/>
              </a:rPr>
              <a:t> - Get your child to write the word down </a:t>
            </a:r>
          </a:p>
          <a:p>
            <a:pPr marL="342900" indent="-342900">
              <a:lnSpc>
                <a:spcPct val="150000"/>
              </a:lnSpc>
              <a:buFont typeface="Wingdings 2" panose="05020102010507070707" pitchFamily="18" charset="2"/>
              <a:buChar char="ù"/>
            </a:pPr>
            <a:r>
              <a:rPr lang="en-GB" sz="2400" dirty="0">
                <a:solidFill>
                  <a:srgbClr val="FFC000"/>
                </a:solidFill>
                <a:latin typeface="Arial Rounded MT Bold" panose="020F0704030504030204" pitchFamily="34" charset="0"/>
                <a:cs typeface="Arial" panose="020B0604020202020204" pitchFamily="34" charset="0"/>
              </a:rPr>
              <a:t>Check</a:t>
            </a:r>
            <a:r>
              <a:rPr lang="en-GB" sz="2400" dirty="0">
                <a:latin typeface="Arial" panose="020B0604020202020204" pitchFamily="34" charset="0"/>
                <a:cs typeface="Arial" panose="020B0604020202020204" pitchFamily="34" charset="0"/>
              </a:rPr>
              <a:t> - Check to see if they have spelt it correctly</a:t>
            </a:r>
          </a:p>
        </p:txBody>
      </p:sp>
      <p:pic>
        <p:nvPicPr>
          <p:cNvPr id="5" name="Picture 4">
            <a:extLst>
              <a:ext uri="{FF2B5EF4-FFF2-40B4-BE49-F238E27FC236}">
                <a16:creationId xmlns:a16="http://schemas.microsoft.com/office/drawing/2014/main" id="{249A6B7F-253C-4A3E-82CE-C30160ECBF9F}"/>
              </a:ext>
            </a:extLst>
          </p:cNvPr>
          <p:cNvPicPr>
            <a:picLocks noChangeAspect="1"/>
          </p:cNvPicPr>
          <p:nvPr/>
        </p:nvPicPr>
        <p:blipFill rotWithShape="1">
          <a:blip r:embed="rId2"/>
          <a:srcRect r="79875"/>
          <a:stretch/>
        </p:blipFill>
        <p:spPr>
          <a:xfrm>
            <a:off x="11269565" y="4900077"/>
            <a:ext cx="843276" cy="1741577"/>
          </a:xfrm>
          <a:prstGeom prst="rect">
            <a:avLst/>
          </a:prstGeom>
        </p:spPr>
      </p:pic>
      <p:pic>
        <p:nvPicPr>
          <p:cNvPr id="4098" name="Picture 2" descr="Why the need for the ABCs of Public Policy? - Abdillah Noh">
            <a:extLst>
              <a:ext uri="{FF2B5EF4-FFF2-40B4-BE49-F238E27FC236}">
                <a16:creationId xmlns:a16="http://schemas.microsoft.com/office/drawing/2014/main" id="{E3250CEB-EAB3-4136-B5A8-FB9BA1FE1F58}"/>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647650" y="3429000"/>
            <a:ext cx="3531486" cy="2208320"/>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2396965494"/>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67D0F57F-62ED-4D12-AB46-30478B3B5BD4}"/>
              </a:ext>
            </a:extLst>
          </p:cNvPr>
          <p:cNvSpPr txBox="1"/>
          <p:nvPr/>
        </p:nvSpPr>
        <p:spPr>
          <a:xfrm>
            <a:off x="286304" y="368397"/>
            <a:ext cx="6094520" cy="3416320"/>
          </a:xfrm>
          <a:prstGeom prst="rect">
            <a:avLst/>
          </a:prstGeom>
          <a:noFill/>
        </p:spPr>
        <p:txBody>
          <a:bodyPr wrap="square">
            <a:spAutoFit/>
          </a:bodyPr>
          <a:lstStyle/>
          <a:p>
            <a:r>
              <a:rPr lang="en-GB" sz="2400" dirty="0">
                <a:latin typeface="Arial" panose="020B0604020202020204" pitchFamily="34" charset="0"/>
                <a:cs typeface="Arial" panose="020B0604020202020204" pitchFamily="34" charset="0"/>
              </a:rPr>
              <a:t>			</a:t>
            </a:r>
            <a:r>
              <a:rPr lang="en-GB" sz="2400" dirty="0">
                <a:latin typeface="Arial Black" panose="020B0A04020102020204" pitchFamily="34" charset="0"/>
                <a:cs typeface="Arial" panose="020B0604020202020204" pitchFamily="34" charset="0"/>
              </a:rPr>
              <a:t>Glossaries</a:t>
            </a:r>
          </a:p>
          <a:p>
            <a:endParaRPr lang="en-GB" sz="2400" dirty="0">
              <a:latin typeface="Arial" panose="020B0604020202020204" pitchFamily="34" charset="0"/>
              <a:cs typeface="Arial" panose="020B0604020202020204" pitchFamily="34" charset="0"/>
            </a:endParaRPr>
          </a:p>
          <a:p>
            <a:r>
              <a:rPr lang="en-GB" sz="2400" dirty="0">
                <a:latin typeface="Arial" panose="020B0604020202020204" pitchFamily="34" charset="0"/>
                <a:cs typeface="Arial" panose="020B0604020202020204" pitchFamily="34" charset="0"/>
              </a:rPr>
              <a:t>Get them to make a glossary (list) of keywords with definitions or a list of formulae. </a:t>
            </a:r>
          </a:p>
          <a:p>
            <a:endParaRPr lang="en-GB" sz="2400" dirty="0">
              <a:latin typeface="Arial" panose="020B0604020202020204" pitchFamily="34" charset="0"/>
              <a:cs typeface="Arial" panose="020B0604020202020204" pitchFamily="34" charset="0"/>
            </a:endParaRPr>
          </a:p>
          <a:p>
            <a:r>
              <a:rPr lang="en-GB" sz="2400" dirty="0">
                <a:latin typeface="Arial" panose="020B0604020202020204" pitchFamily="34" charset="0"/>
                <a:cs typeface="Arial" panose="020B0604020202020204" pitchFamily="34" charset="0"/>
              </a:rPr>
              <a:t>They could then put the glossary in the folder and refer back to it time and time again.</a:t>
            </a:r>
          </a:p>
        </p:txBody>
      </p:sp>
      <p:pic>
        <p:nvPicPr>
          <p:cNvPr id="4" name="Picture 3">
            <a:extLst>
              <a:ext uri="{FF2B5EF4-FFF2-40B4-BE49-F238E27FC236}">
                <a16:creationId xmlns:a16="http://schemas.microsoft.com/office/drawing/2014/main" id="{69EC2C87-705C-4DF5-BBCA-3918F479E0B1}"/>
              </a:ext>
            </a:extLst>
          </p:cNvPr>
          <p:cNvPicPr>
            <a:picLocks noChangeAspect="1"/>
          </p:cNvPicPr>
          <p:nvPr/>
        </p:nvPicPr>
        <p:blipFill rotWithShape="1">
          <a:blip r:embed="rId2"/>
          <a:srcRect r="79875"/>
          <a:stretch/>
        </p:blipFill>
        <p:spPr>
          <a:xfrm>
            <a:off x="11269565" y="4900077"/>
            <a:ext cx="843276" cy="1741577"/>
          </a:xfrm>
          <a:prstGeom prst="rect">
            <a:avLst/>
          </a:prstGeom>
        </p:spPr>
      </p:pic>
      <p:pic>
        <p:nvPicPr>
          <p:cNvPr id="5" name="Picture 4">
            <a:extLst>
              <a:ext uri="{FF2B5EF4-FFF2-40B4-BE49-F238E27FC236}">
                <a16:creationId xmlns:a16="http://schemas.microsoft.com/office/drawing/2014/main" id="{2A1BBD16-729D-42F5-9910-DE447EFB6F62}"/>
              </a:ext>
            </a:extLst>
          </p:cNvPr>
          <p:cNvPicPr>
            <a:picLocks noChangeAspect="1"/>
          </p:cNvPicPr>
          <p:nvPr/>
        </p:nvPicPr>
        <p:blipFill>
          <a:blip r:embed="rId3"/>
          <a:stretch>
            <a:fillRect/>
          </a:stretch>
        </p:blipFill>
        <p:spPr>
          <a:xfrm>
            <a:off x="5941380" y="443883"/>
            <a:ext cx="5539667" cy="4154750"/>
          </a:xfrm>
          <a:prstGeom prst="rect">
            <a:avLst/>
          </a:prstGeom>
          <a:ln w="190500" cap="sq">
            <a:solidFill>
              <a:srgbClr val="C8C6BD"/>
            </a:solidFill>
            <a:prstDash val="solid"/>
            <a:miter lim="800000"/>
          </a:ln>
          <a:effectLst>
            <a:outerShdw blurRad="254000" algn="bl" rotWithShape="0">
              <a:srgbClr val="000000">
                <a:alpha val="43000"/>
              </a:srgbClr>
            </a:outerShdw>
          </a:effectLst>
          <a:scene3d>
            <a:camera prst="perspectiveFront" fov="5400000"/>
            <a:lightRig rig="threePt" dir="t">
              <a:rot lat="0" lon="0" rev="2100000"/>
            </a:lightRig>
          </a:scene3d>
          <a:sp3d extrusionH="25400">
            <a:bevelT w="304800" h="152400" prst="hardEdge"/>
            <a:extrusionClr>
              <a:srgbClr val="000000"/>
            </a:extrusionClr>
          </a:sp3d>
        </p:spPr>
      </p:pic>
    </p:spTree>
    <p:extLst>
      <p:ext uri="{BB962C8B-B14F-4D97-AF65-F5344CB8AC3E}">
        <p14:creationId xmlns:p14="http://schemas.microsoft.com/office/powerpoint/2010/main" val="1263715466"/>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DD870D5B-0E45-4BC0-9AB4-C76968E05053}"/>
              </a:ext>
            </a:extLst>
          </p:cNvPr>
          <p:cNvSpPr txBox="1"/>
          <p:nvPr/>
        </p:nvSpPr>
        <p:spPr>
          <a:xfrm>
            <a:off x="543756" y="302514"/>
            <a:ext cx="7739110" cy="4893647"/>
          </a:xfrm>
          <a:prstGeom prst="rect">
            <a:avLst/>
          </a:prstGeom>
          <a:noFill/>
        </p:spPr>
        <p:txBody>
          <a:bodyPr wrap="square">
            <a:spAutoFit/>
          </a:bodyPr>
          <a:lstStyle/>
          <a:p>
            <a:r>
              <a:rPr lang="en-GB" sz="2400" dirty="0">
                <a:latin typeface="Arial Black" panose="020B0A04020102020204" pitchFamily="34" charset="0"/>
                <a:cs typeface="Arial" panose="020B0604020202020204" pitchFamily="34" charset="0"/>
              </a:rPr>
              <a:t>Podcast</a:t>
            </a:r>
          </a:p>
          <a:p>
            <a:endParaRPr lang="en-GB" sz="2400" dirty="0">
              <a:latin typeface="Arial" panose="020B0604020202020204" pitchFamily="34" charset="0"/>
              <a:cs typeface="Arial" panose="020B0604020202020204" pitchFamily="34" charset="0"/>
            </a:endParaRPr>
          </a:p>
          <a:p>
            <a:r>
              <a:rPr lang="en-GB" sz="2400" dirty="0">
                <a:latin typeface="Arial" panose="020B0604020202020204" pitchFamily="34" charset="0"/>
                <a:cs typeface="Arial" panose="020B0604020202020204" pitchFamily="34" charset="0"/>
              </a:rPr>
              <a:t>Try recording the knowledge from their notes as a sound file on their phones, so that your child can listen to it. Some pupils retain more information this way. </a:t>
            </a:r>
          </a:p>
          <a:p>
            <a:endParaRPr lang="en-GB" sz="2400" dirty="0">
              <a:latin typeface="Arial" panose="020B0604020202020204" pitchFamily="34" charset="0"/>
              <a:cs typeface="Arial" panose="020B0604020202020204" pitchFamily="34" charset="0"/>
            </a:endParaRPr>
          </a:p>
          <a:p>
            <a:r>
              <a:rPr lang="en-GB" sz="2400" dirty="0">
                <a:latin typeface="Arial" panose="020B0604020202020204" pitchFamily="34" charset="0"/>
                <a:cs typeface="Arial" panose="020B0604020202020204" pitchFamily="34" charset="0"/>
              </a:rPr>
              <a:t>Get your child to read out the definitions, key words or formulae whilst you record them. </a:t>
            </a:r>
          </a:p>
          <a:p>
            <a:endParaRPr lang="en-GB" sz="2400" dirty="0">
              <a:latin typeface="Arial" panose="020B0604020202020204" pitchFamily="34" charset="0"/>
              <a:cs typeface="Arial" panose="020B0604020202020204" pitchFamily="34" charset="0"/>
            </a:endParaRPr>
          </a:p>
          <a:p>
            <a:r>
              <a:rPr lang="en-GB" sz="2400" dirty="0">
                <a:latin typeface="Arial" panose="020B0604020202020204" pitchFamily="34" charset="0"/>
                <a:cs typeface="Arial" panose="020B0604020202020204" pitchFamily="34" charset="0"/>
              </a:rPr>
              <a:t>Or maybe become the star of </a:t>
            </a:r>
          </a:p>
          <a:p>
            <a:r>
              <a:rPr lang="en-GB" sz="2400" dirty="0">
                <a:latin typeface="Arial" panose="020B0604020202020204" pitchFamily="34" charset="0"/>
                <a:cs typeface="Arial" panose="020B0604020202020204" pitchFamily="34" charset="0"/>
              </a:rPr>
              <a:t>the show yourself and record </a:t>
            </a:r>
          </a:p>
          <a:p>
            <a:r>
              <a:rPr lang="en-GB" sz="2400" dirty="0">
                <a:latin typeface="Arial" panose="020B0604020202020204" pitchFamily="34" charset="0"/>
                <a:cs typeface="Arial" panose="020B0604020202020204" pitchFamily="34" charset="0"/>
              </a:rPr>
              <a:t>yourself reading the </a:t>
            </a:r>
          </a:p>
          <a:p>
            <a:r>
              <a:rPr lang="en-GB" sz="2400" dirty="0">
                <a:latin typeface="Arial" panose="020B0604020202020204" pitchFamily="34" charset="0"/>
                <a:cs typeface="Arial" panose="020B0604020202020204" pitchFamily="34" charset="0"/>
              </a:rPr>
              <a:t>information for your child.</a:t>
            </a:r>
          </a:p>
        </p:txBody>
      </p:sp>
      <p:pic>
        <p:nvPicPr>
          <p:cNvPr id="6" name="Picture 5">
            <a:extLst>
              <a:ext uri="{FF2B5EF4-FFF2-40B4-BE49-F238E27FC236}">
                <a16:creationId xmlns:a16="http://schemas.microsoft.com/office/drawing/2014/main" id="{F8D5009B-8253-45E0-8F62-9F1B31F7AD92}"/>
              </a:ext>
            </a:extLst>
          </p:cNvPr>
          <p:cNvPicPr>
            <a:picLocks noChangeAspect="1"/>
          </p:cNvPicPr>
          <p:nvPr/>
        </p:nvPicPr>
        <p:blipFill rotWithShape="1">
          <a:blip r:embed="rId2"/>
          <a:srcRect r="79875"/>
          <a:stretch/>
        </p:blipFill>
        <p:spPr>
          <a:xfrm>
            <a:off x="11269565" y="4900077"/>
            <a:ext cx="843276" cy="1741577"/>
          </a:xfrm>
          <a:prstGeom prst="rect">
            <a:avLst/>
          </a:prstGeom>
        </p:spPr>
      </p:pic>
      <p:pic>
        <p:nvPicPr>
          <p:cNvPr id="7" name="Picture 6">
            <a:extLst>
              <a:ext uri="{FF2B5EF4-FFF2-40B4-BE49-F238E27FC236}">
                <a16:creationId xmlns:a16="http://schemas.microsoft.com/office/drawing/2014/main" id="{81885245-5D8B-49E9-8C32-2876B1A90B14}"/>
              </a:ext>
            </a:extLst>
          </p:cNvPr>
          <p:cNvPicPr>
            <a:picLocks noChangeAspect="1"/>
          </p:cNvPicPr>
          <p:nvPr/>
        </p:nvPicPr>
        <p:blipFill>
          <a:blip r:embed="rId3"/>
          <a:stretch>
            <a:fillRect/>
          </a:stretch>
        </p:blipFill>
        <p:spPr>
          <a:xfrm>
            <a:off x="4892936" y="3848469"/>
            <a:ext cx="5450427" cy="2553488"/>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8" name="Picture 7">
            <a:extLst>
              <a:ext uri="{FF2B5EF4-FFF2-40B4-BE49-F238E27FC236}">
                <a16:creationId xmlns:a16="http://schemas.microsoft.com/office/drawing/2014/main" id="{5B3C4360-1930-4669-A93F-EDF87EDA5A6A}"/>
              </a:ext>
            </a:extLst>
          </p:cNvPr>
          <p:cNvPicPr>
            <a:picLocks noChangeAspect="1"/>
          </p:cNvPicPr>
          <p:nvPr/>
        </p:nvPicPr>
        <p:blipFill>
          <a:blip r:embed="rId4"/>
          <a:stretch>
            <a:fillRect/>
          </a:stretch>
        </p:blipFill>
        <p:spPr>
          <a:xfrm>
            <a:off x="8489848" y="302513"/>
            <a:ext cx="3450619" cy="2298643"/>
          </a:xfrm>
          <a:prstGeom prst="round2DiagRect">
            <a:avLst>
              <a:gd name="adj1" fmla="val 16667"/>
              <a:gd name="adj2" fmla="val 0"/>
            </a:avLst>
          </a:prstGeom>
          <a:ln w="88900" cap="sq">
            <a:solidFill>
              <a:srgbClr val="FFFFFF"/>
            </a:solidFill>
            <a:miter lim="800000"/>
          </a:ln>
          <a:effectLst>
            <a:outerShdw blurRad="254000" algn="tl" rotWithShape="0">
              <a:srgbClr val="000000">
                <a:alpha val="43000"/>
              </a:srgbClr>
            </a:outerShdw>
          </a:effectLst>
        </p:spPr>
      </p:pic>
    </p:spTree>
    <p:extLst>
      <p:ext uri="{BB962C8B-B14F-4D97-AF65-F5344CB8AC3E}">
        <p14:creationId xmlns:p14="http://schemas.microsoft.com/office/powerpoint/2010/main" val="2877056408"/>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F09F670C-9834-4E01-8573-296F3973E2C0}"/>
              </a:ext>
            </a:extLst>
          </p:cNvPr>
          <p:cNvSpPr txBox="1"/>
          <p:nvPr/>
        </p:nvSpPr>
        <p:spPr>
          <a:xfrm>
            <a:off x="401714" y="382012"/>
            <a:ext cx="7623700" cy="4893647"/>
          </a:xfrm>
          <a:prstGeom prst="rect">
            <a:avLst/>
          </a:prstGeom>
          <a:noFill/>
        </p:spPr>
        <p:txBody>
          <a:bodyPr wrap="square">
            <a:spAutoFit/>
          </a:bodyPr>
          <a:lstStyle/>
          <a:p>
            <a:r>
              <a:rPr lang="en-GB" sz="2400" dirty="0">
                <a:latin typeface="Arial Black" panose="020B0A04020102020204" pitchFamily="34" charset="0"/>
                <a:cs typeface="Arial" panose="020B0604020202020204" pitchFamily="34" charset="0"/>
              </a:rPr>
              <a:t>				Mind the Gap</a:t>
            </a:r>
          </a:p>
          <a:p>
            <a:endParaRPr lang="en-GB" sz="2400" dirty="0">
              <a:latin typeface="Arial" panose="020B0604020202020204" pitchFamily="34" charset="0"/>
              <a:cs typeface="Arial" panose="020B0604020202020204" pitchFamily="34" charset="0"/>
            </a:endParaRPr>
          </a:p>
          <a:p>
            <a:r>
              <a:rPr lang="en-GB" sz="2400" dirty="0">
                <a:latin typeface="Arial" panose="020B0604020202020204" pitchFamily="34" charset="0"/>
                <a:cs typeface="Arial" panose="020B0604020202020204" pitchFamily="34" charset="0"/>
              </a:rPr>
              <a:t>Read sections from their knowledge organisers or their notes out to them.   Start by missing out key words or phrases and get your child to fill the gaps. </a:t>
            </a:r>
          </a:p>
          <a:p>
            <a:endParaRPr lang="en-GB" sz="2400" dirty="0">
              <a:latin typeface="Arial" panose="020B0604020202020204" pitchFamily="34" charset="0"/>
              <a:cs typeface="Arial" panose="020B0604020202020204" pitchFamily="34" charset="0"/>
            </a:endParaRPr>
          </a:p>
          <a:p>
            <a:r>
              <a:rPr lang="en-GB" sz="2400" dirty="0">
                <a:latin typeface="Arial" panose="020B0604020202020204" pitchFamily="34" charset="0"/>
                <a:cs typeface="Arial" panose="020B0604020202020204" pitchFamily="34" charset="0"/>
              </a:rPr>
              <a:t>Miss out more</a:t>
            </a:r>
          </a:p>
          <a:p>
            <a:r>
              <a:rPr lang="en-GB" sz="2400" dirty="0">
                <a:latin typeface="Arial" panose="020B0604020202020204" pitchFamily="34" charset="0"/>
                <a:cs typeface="Arial" panose="020B0604020202020204" pitchFamily="34" charset="0"/>
              </a:rPr>
              <a:t>and more until they are</a:t>
            </a:r>
          </a:p>
          <a:p>
            <a:r>
              <a:rPr lang="en-GB" sz="2400" dirty="0">
                <a:latin typeface="Arial" panose="020B0604020202020204" pitchFamily="34" charset="0"/>
                <a:cs typeface="Arial" panose="020B0604020202020204" pitchFamily="34" charset="0"/>
              </a:rPr>
              <a:t>word-perfect. This </a:t>
            </a:r>
          </a:p>
          <a:p>
            <a:r>
              <a:rPr lang="en-GB" sz="2400" dirty="0">
                <a:latin typeface="Arial" panose="020B0604020202020204" pitchFamily="34" charset="0"/>
                <a:cs typeface="Arial" panose="020B0604020202020204" pitchFamily="34" charset="0"/>
              </a:rPr>
              <a:t>strategy is particularly </a:t>
            </a:r>
          </a:p>
          <a:p>
            <a:r>
              <a:rPr lang="en-GB" sz="2400" dirty="0">
                <a:latin typeface="Arial" panose="020B0604020202020204" pitchFamily="34" charset="0"/>
                <a:cs typeface="Arial" panose="020B0604020202020204" pitchFamily="34" charset="0"/>
              </a:rPr>
              <a:t>good for remembering </a:t>
            </a:r>
          </a:p>
          <a:p>
            <a:r>
              <a:rPr lang="en-GB" sz="2400" dirty="0">
                <a:latin typeface="Arial" panose="020B0604020202020204" pitchFamily="34" charset="0"/>
                <a:cs typeface="Arial" panose="020B0604020202020204" pitchFamily="34" charset="0"/>
              </a:rPr>
              <a:t>definitions, formulae, </a:t>
            </a:r>
          </a:p>
          <a:p>
            <a:r>
              <a:rPr lang="en-GB" sz="2400" dirty="0">
                <a:latin typeface="Arial" panose="020B0604020202020204" pitchFamily="34" charset="0"/>
                <a:cs typeface="Arial" panose="020B0604020202020204" pitchFamily="34" charset="0"/>
              </a:rPr>
              <a:t>and phrases.</a:t>
            </a:r>
          </a:p>
        </p:txBody>
      </p:sp>
      <p:pic>
        <p:nvPicPr>
          <p:cNvPr id="4" name="Picture 3">
            <a:extLst>
              <a:ext uri="{FF2B5EF4-FFF2-40B4-BE49-F238E27FC236}">
                <a16:creationId xmlns:a16="http://schemas.microsoft.com/office/drawing/2014/main" id="{627A0A4A-8E00-48D6-AECA-8402A80220A1}"/>
              </a:ext>
            </a:extLst>
          </p:cNvPr>
          <p:cNvPicPr>
            <a:picLocks noChangeAspect="1"/>
          </p:cNvPicPr>
          <p:nvPr/>
        </p:nvPicPr>
        <p:blipFill rotWithShape="1">
          <a:blip r:embed="rId2"/>
          <a:srcRect r="79875"/>
          <a:stretch/>
        </p:blipFill>
        <p:spPr>
          <a:xfrm>
            <a:off x="11269565" y="4900077"/>
            <a:ext cx="843276" cy="1741577"/>
          </a:xfrm>
          <a:prstGeom prst="rect">
            <a:avLst/>
          </a:prstGeom>
        </p:spPr>
      </p:pic>
      <p:pic>
        <p:nvPicPr>
          <p:cNvPr id="5" name="Picture 4">
            <a:extLst>
              <a:ext uri="{FF2B5EF4-FFF2-40B4-BE49-F238E27FC236}">
                <a16:creationId xmlns:a16="http://schemas.microsoft.com/office/drawing/2014/main" id="{DD4D1152-431D-464E-9BF7-D974670A1B37}"/>
              </a:ext>
            </a:extLst>
          </p:cNvPr>
          <p:cNvPicPr>
            <a:picLocks noChangeAspect="1"/>
          </p:cNvPicPr>
          <p:nvPr/>
        </p:nvPicPr>
        <p:blipFill>
          <a:blip r:embed="rId3"/>
          <a:stretch>
            <a:fillRect/>
          </a:stretch>
        </p:blipFill>
        <p:spPr>
          <a:xfrm>
            <a:off x="8611340" y="237479"/>
            <a:ext cx="3178946" cy="2308360"/>
          </a:xfrm>
          <a:prstGeom prst="round2DiagRect">
            <a:avLst>
              <a:gd name="adj1" fmla="val 16667"/>
              <a:gd name="adj2" fmla="val 0"/>
            </a:avLst>
          </a:prstGeom>
          <a:ln w="88900" cap="sq">
            <a:solidFill>
              <a:srgbClr val="FFFFFF"/>
            </a:solidFill>
            <a:miter lim="800000"/>
          </a:ln>
          <a:effectLst>
            <a:outerShdw blurRad="254000" algn="tl" rotWithShape="0">
              <a:srgbClr val="000000">
                <a:alpha val="43000"/>
              </a:srgbClr>
            </a:outerShdw>
          </a:effectLst>
        </p:spPr>
      </p:pic>
      <p:pic>
        <p:nvPicPr>
          <p:cNvPr id="6" name="Picture 5">
            <a:extLst>
              <a:ext uri="{FF2B5EF4-FFF2-40B4-BE49-F238E27FC236}">
                <a16:creationId xmlns:a16="http://schemas.microsoft.com/office/drawing/2014/main" id="{C55B42C5-407A-4627-B593-D1E14DC0D7E7}"/>
              </a:ext>
            </a:extLst>
          </p:cNvPr>
          <p:cNvPicPr>
            <a:picLocks noChangeAspect="1"/>
          </p:cNvPicPr>
          <p:nvPr/>
        </p:nvPicPr>
        <p:blipFill>
          <a:blip r:embed="rId4"/>
          <a:stretch>
            <a:fillRect/>
          </a:stretch>
        </p:blipFill>
        <p:spPr>
          <a:xfrm>
            <a:off x="3649330" y="2770554"/>
            <a:ext cx="5998160" cy="3705434"/>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val="1198639599"/>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EEC89341-C767-493B-B8AB-07A303894272}"/>
              </a:ext>
            </a:extLst>
          </p:cNvPr>
          <p:cNvSpPr txBox="1"/>
          <p:nvPr/>
        </p:nvSpPr>
        <p:spPr>
          <a:xfrm>
            <a:off x="6018321" y="216346"/>
            <a:ext cx="6094520" cy="5632311"/>
          </a:xfrm>
          <a:prstGeom prst="rect">
            <a:avLst/>
          </a:prstGeom>
          <a:noFill/>
        </p:spPr>
        <p:txBody>
          <a:bodyPr wrap="square">
            <a:spAutoFit/>
          </a:bodyPr>
          <a:lstStyle/>
          <a:p>
            <a:r>
              <a:rPr lang="en-GB" sz="2400" dirty="0">
                <a:latin typeface="Arial Black" panose="020B0A04020102020204" pitchFamily="34" charset="0"/>
                <a:cs typeface="Arial" panose="020B0604020202020204" pitchFamily="34" charset="0"/>
              </a:rPr>
              <a:t>		  Smaller and Smaller</a:t>
            </a:r>
          </a:p>
          <a:p>
            <a:endParaRPr lang="en-GB" sz="2400" dirty="0">
              <a:latin typeface="Arial" panose="020B0604020202020204" pitchFamily="34" charset="0"/>
              <a:cs typeface="Arial" panose="020B0604020202020204" pitchFamily="34" charset="0"/>
            </a:endParaRPr>
          </a:p>
          <a:p>
            <a:r>
              <a:rPr lang="en-GB" sz="2400" dirty="0">
                <a:latin typeface="Arial" panose="020B0604020202020204" pitchFamily="34" charset="0"/>
                <a:cs typeface="Arial" panose="020B0604020202020204" pitchFamily="34" charset="0"/>
              </a:rPr>
              <a:t>Get your child to take the information on Knowledge Organiser and reduce it in detail so it fits onto a smaller sheet of paper. Then reduce this again by making the information more concise. </a:t>
            </a:r>
          </a:p>
          <a:p>
            <a:endParaRPr lang="en-GB" sz="2400" dirty="0">
              <a:latin typeface="Arial" panose="020B0604020202020204" pitchFamily="34" charset="0"/>
              <a:cs typeface="Arial" panose="020B0604020202020204" pitchFamily="34" charset="0"/>
            </a:endParaRPr>
          </a:p>
          <a:p>
            <a:r>
              <a:rPr lang="en-GB" sz="2400" dirty="0">
                <a:latin typeface="Arial" panose="020B0604020202020204" pitchFamily="34" charset="0"/>
                <a:cs typeface="Arial" panose="020B0604020202020204" pitchFamily="34" charset="0"/>
              </a:rPr>
              <a:t>Keep doing this until you can fit only parts of sentences or key words onto a small piece of card. </a:t>
            </a:r>
          </a:p>
          <a:p>
            <a:endParaRPr lang="en-GB" sz="2400" dirty="0">
              <a:latin typeface="Arial" panose="020B0604020202020204" pitchFamily="34" charset="0"/>
              <a:cs typeface="Arial" panose="020B0604020202020204" pitchFamily="34" charset="0"/>
            </a:endParaRPr>
          </a:p>
          <a:p>
            <a:r>
              <a:rPr lang="en-GB" sz="2400" dirty="0">
                <a:latin typeface="Arial" panose="020B0604020202020204" pitchFamily="34" charset="0"/>
                <a:cs typeface="Arial" panose="020B0604020202020204" pitchFamily="34" charset="0"/>
              </a:rPr>
              <a:t>Then get your child to use this small </a:t>
            </a:r>
          </a:p>
          <a:p>
            <a:r>
              <a:rPr lang="en-GB" sz="2400" dirty="0">
                <a:latin typeface="Arial" panose="020B0604020202020204" pitchFamily="34" charset="0"/>
                <a:cs typeface="Arial" panose="020B0604020202020204" pitchFamily="34" charset="0"/>
              </a:rPr>
              <a:t>card as a prompt to then explain the </a:t>
            </a:r>
          </a:p>
          <a:p>
            <a:r>
              <a:rPr lang="en-GB" sz="2400" dirty="0">
                <a:latin typeface="Arial" panose="020B0604020202020204" pitchFamily="34" charset="0"/>
                <a:cs typeface="Arial" panose="020B0604020202020204" pitchFamily="34" charset="0"/>
              </a:rPr>
              <a:t>topic back to you verbally.</a:t>
            </a:r>
          </a:p>
        </p:txBody>
      </p:sp>
      <p:pic>
        <p:nvPicPr>
          <p:cNvPr id="4" name="Picture 3">
            <a:extLst>
              <a:ext uri="{FF2B5EF4-FFF2-40B4-BE49-F238E27FC236}">
                <a16:creationId xmlns:a16="http://schemas.microsoft.com/office/drawing/2014/main" id="{9F70718B-027A-46FC-8562-2E277347BD97}"/>
              </a:ext>
            </a:extLst>
          </p:cNvPr>
          <p:cNvPicPr>
            <a:picLocks noChangeAspect="1"/>
          </p:cNvPicPr>
          <p:nvPr/>
        </p:nvPicPr>
        <p:blipFill rotWithShape="1">
          <a:blip r:embed="rId2"/>
          <a:srcRect r="79875"/>
          <a:stretch/>
        </p:blipFill>
        <p:spPr>
          <a:xfrm>
            <a:off x="11269565" y="4900077"/>
            <a:ext cx="843276" cy="1741577"/>
          </a:xfrm>
          <a:prstGeom prst="rect">
            <a:avLst/>
          </a:prstGeom>
        </p:spPr>
      </p:pic>
      <p:pic>
        <p:nvPicPr>
          <p:cNvPr id="5" name="Picture 4">
            <a:extLst>
              <a:ext uri="{FF2B5EF4-FFF2-40B4-BE49-F238E27FC236}">
                <a16:creationId xmlns:a16="http://schemas.microsoft.com/office/drawing/2014/main" id="{8D2D63D3-D614-45D4-82AD-A19B2D23B8A8}"/>
              </a:ext>
            </a:extLst>
          </p:cNvPr>
          <p:cNvPicPr>
            <a:picLocks noChangeAspect="1"/>
          </p:cNvPicPr>
          <p:nvPr/>
        </p:nvPicPr>
        <p:blipFill>
          <a:blip r:embed="rId3"/>
          <a:stretch>
            <a:fillRect/>
          </a:stretch>
        </p:blipFill>
        <p:spPr>
          <a:xfrm>
            <a:off x="131618" y="109468"/>
            <a:ext cx="3048451" cy="2274613"/>
          </a:xfrm>
          <a:prstGeom prst="rect">
            <a:avLst/>
          </a:prstGeom>
          <a:ln>
            <a:noFill/>
          </a:ln>
          <a:effectLst>
            <a:reflection blurRad="12700" stA="30000" endPos="30000" dist="5000" dir="5400000" sy="-100000" algn="bl" rotWithShape="0"/>
          </a:effectLst>
          <a:scene3d>
            <a:camera prst="perspectiveContrastingLeftFacing">
              <a:rot lat="300000" lon="19800000" rev="0"/>
            </a:camera>
            <a:lightRig rig="threePt" dir="t">
              <a:rot lat="0" lon="0" rev="2700000"/>
            </a:lightRig>
          </a:scene3d>
          <a:sp3d>
            <a:bevelT w="63500" h="50800"/>
          </a:sp3d>
        </p:spPr>
      </p:pic>
      <p:pic>
        <p:nvPicPr>
          <p:cNvPr id="6" name="Picture 5">
            <a:extLst>
              <a:ext uri="{FF2B5EF4-FFF2-40B4-BE49-F238E27FC236}">
                <a16:creationId xmlns:a16="http://schemas.microsoft.com/office/drawing/2014/main" id="{0A995B6C-F7F6-4B7D-9075-EEB4711D66F5}"/>
              </a:ext>
            </a:extLst>
          </p:cNvPr>
          <p:cNvPicPr>
            <a:picLocks noChangeAspect="1"/>
          </p:cNvPicPr>
          <p:nvPr/>
        </p:nvPicPr>
        <p:blipFill rotWithShape="1">
          <a:blip r:embed="rId4"/>
          <a:srcRect t="12573" b="7528"/>
          <a:stretch/>
        </p:blipFill>
        <p:spPr>
          <a:xfrm>
            <a:off x="2517473" y="938091"/>
            <a:ext cx="3787239" cy="3025975"/>
          </a:xfrm>
          <a:prstGeom prst="rect">
            <a:avLst/>
          </a:prstGeom>
          <a:ln>
            <a:noFill/>
          </a:ln>
          <a:effectLst>
            <a:reflection blurRad="12700" stA="30000" endPos="30000" dist="5000" dir="5400000" sy="-100000" algn="bl" rotWithShape="0"/>
          </a:effectLst>
          <a:scene3d>
            <a:camera prst="perspectiveContrastingLeftFacing">
              <a:rot lat="300000" lon="19800000" rev="0"/>
            </a:camera>
            <a:lightRig rig="threePt" dir="t">
              <a:rot lat="0" lon="0" rev="2700000"/>
            </a:lightRig>
          </a:scene3d>
          <a:sp3d>
            <a:bevelT w="63500" h="50800"/>
          </a:sp3d>
        </p:spPr>
      </p:pic>
      <p:pic>
        <p:nvPicPr>
          <p:cNvPr id="7" name="Picture 6">
            <a:extLst>
              <a:ext uri="{FF2B5EF4-FFF2-40B4-BE49-F238E27FC236}">
                <a16:creationId xmlns:a16="http://schemas.microsoft.com/office/drawing/2014/main" id="{FEA1FEA6-DA38-4FE5-B3A7-44F4CA6AAF08}"/>
              </a:ext>
            </a:extLst>
          </p:cNvPr>
          <p:cNvPicPr>
            <a:picLocks noChangeAspect="1"/>
          </p:cNvPicPr>
          <p:nvPr/>
        </p:nvPicPr>
        <p:blipFill>
          <a:blip r:embed="rId5"/>
          <a:stretch>
            <a:fillRect/>
          </a:stretch>
        </p:blipFill>
        <p:spPr>
          <a:xfrm>
            <a:off x="307664" y="3032501"/>
            <a:ext cx="5579626" cy="3716031"/>
          </a:xfrm>
          <a:prstGeom prst="rect">
            <a:avLst/>
          </a:prstGeom>
          <a:ln>
            <a:noFill/>
          </a:ln>
          <a:effectLst>
            <a:reflection blurRad="12700" stA="30000" endPos="30000" dist="5000" dir="5400000" sy="-100000" algn="bl" rotWithShape="0"/>
          </a:effectLst>
          <a:scene3d>
            <a:camera prst="perspectiveContrastingLeftFacing">
              <a:rot lat="300000" lon="19800000" rev="0"/>
            </a:camera>
            <a:lightRig rig="threePt" dir="t">
              <a:rot lat="0" lon="0" rev="2700000"/>
            </a:lightRig>
          </a:scene3d>
          <a:sp3d>
            <a:bevelT w="63500" h="50800"/>
          </a:sp3d>
        </p:spPr>
      </p:pic>
    </p:spTree>
    <p:extLst>
      <p:ext uri="{BB962C8B-B14F-4D97-AF65-F5344CB8AC3E}">
        <p14:creationId xmlns:p14="http://schemas.microsoft.com/office/powerpoint/2010/main" val="3093355832"/>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3A3B9897-2B66-4598-BA23-2C60788350A5}"/>
              </a:ext>
            </a:extLst>
          </p:cNvPr>
          <p:cNvPicPr>
            <a:picLocks noChangeAspect="1"/>
          </p:cNvPicPr>
          <p:nvPr/>
        </p:nvPicPr>
        <p:blipFill rotWithShape="1">
          <a:blip r:embed="rId2"/>
          <a:srcRect r="79875"/>
          <a:stretch/>
        </p:blipFill>
        <p:spPr>
          <a:xfrm>
            <a:off x="11269565" y="4900077"/>
            <a:ext cx="843276" cy="1741577"/>
          </a:xfrm>
          <a:prstGeom prst="rect">
            <a:avLst/>
          </a:prstGeom>
        </p:spPr>
      </p:pic>
      <p:sp>
        <p:nvSpPr>
          <p:cNvPr id="4" name="TextBox 3">
            <a:extLst>
              <a:ext uri="{FF2B5EF4-FFF2-40B4-BE49-F238E27FC236}">
                <a16:creationId xmlns:a16="http://schemas.microsoft.com/office/drawing/2014/main" id="{AE24AB25-6608-4946-B435-83F53C323487}"/>
              </a:ext>
            </a:extLst>
          </p:cNvPr>
          <p:cNvSpPr txBox="1"/>
          <p:nvPr/>
        </p:nvSpPr>
        <p:spPr>
          <a:xfrm>
            <a:off x="329539" y="286619"/>
            <a:ext cx="11783301" cy="3046988"/>
          </a:xfrm>
          <a:prstGeom prst="rect">
            <a:avLst/>
          </a:prstGeom>
          <a:noFill/>
        </p:spPr>
        <p:txBody>
          <a:bodyPr wrap="square">
            <a:spAutoFit/>
          </a:bodyPr>
          <a:lstStyle/>
          <a:p>
            <a:r>
              <a:rPr lang="en-GB" sz="2400" dirty="0">
                <a:latin typeface="Arial" panose="020B0604020202020204" pitchFamily="34" charset="0"/>
                <a:cs typeface="Arial" panose="020B0604020202020204" pitchFamily="34" charset="0"/>
              </a:rPr>
              <a:t>			</a:t>
            </a:r>
            <a:r>
              <a:rPr lang="en-GB" sz="2400" dirty="0">
                <a:latin typeface="Arial Black" panose="020B0A04020102020204" pitchFamily="34" charset="0"/>
                <a:cs typeface="Arial" panose="020B0604020202020204" pitchFamily="34" charset="0"/>
              </a:rPr>
              <a:t>Flash Cards</a:t>
            </a:r>
          </a:p>
          <a:p>
            <a:endParaRPr lang="en-GB" sz="2400" dirty="0">
              <a:latin typeface="Arial" panose="020B0604020202020204" pitchFamily="34" charset="0"/>
              <a:cs typeface="Arial" panose="020B0604020202020204" pitchFamily="34" charset="0"/>
            </a:endParaRPr>
          </a:p>
          <a:p>
            <a:r>
              <a:rPr lang="en-GB" sz="2400" dirty="0">
                <a:latin typeface="Arial" panose="020B0604020202020204" pitchFamily="34" charset="0"/>
                <a:cs typeface="Arial" panose="020B0604020202020204" pitchFamily="34" charset="0"/>
              </a:rPr>
              <a:t>Using the information on the Knowledge Organiser, books or notes, help your child produce lots of pocket-sized cards that contain the various bits of information for that topic. Include as many visuals as possible, rather than lots of writing.</a:t>
            </a:r>
          </a:p>
          <a:p>
            <a:endParaRPr lang="en-GB" sz="2400" dirty="0">
              <a:latin typeface="Arial" panose="020B0604020202020204" pitchFamily="34" charset="0"/>
              <a:cs typeface="Arial" panose="020B0604020202020204" pitchFamily="34" charset="0"/>
            </a:endParaRPr>
          </a:p>
          <a:p>
            <a:r>
              <a:rPr lang="en-GB" sz="2400" dirty="0">
                <a:latin typeface="Arial" panose="020B0604020202020204" pitchFamily="34" charset="0"/>
                <a:cs typeface="Arial" panose="020B0604020202020204" pitchFamily="34" charset="0"/>
              </a:rPr>
              <a:t>Students can then carry these around on car journeys or at school to look at and remind themselves quickly of the key information.</a:t>
            </a:r>
          </a:p>
        </p:txBody>
      </p:sp>
      <p:pic>
        <p:nvPicPr>
          <p:cNvPr id="5" name="Picture 4">
            <a:extLst>
              <a:ext uri="{FF2B5EF4-FFF2-40B4-BE49-F238E27FC236}">
                <a16:creationId xmlns:a16="http://schemas.microsoft.com/office/drawing/2014/main" id="{56017089-7E43-4C86-B9AE-8165D178DDFF}"/>
              </a:ext>
            </a:extLst>
          </p:cNvPr>
          <p:cNvPicPr>
            <a:picLocks noChangeAspect="1"/>
          </p:cNvPicPr>
          <p:nvPr/>
        </p:nvPicPr>
        <p:blipFill rotWithShape="1">
          <a:blip r:embed="rId3"/>
          <a:srcRect l="13784"/>
          <a:stretch/>
        </p:blipFill>
        <p:spPr>
          <a:xfrm>
            <a:off x="4050194" y="3524394"/>
            <a:ext cx="4091612" cy="3168820"/>
          </a:xfrm>
          <a:prstGeom prst="rect">
            <a:avLst/>
          </a:prstGeom>
          <a:ln>
            <a:noFill/>
          </a:ln>
          <a:effectLst>
            <a:reflection blurRad="12700" stA="30000" endPos="30000" dist="5000" dir="5400000" sy="-100000" algn="bl" rotWithShape="0"/>
          </a:effectLst>
          <a:scene3d>
            <a:camera prst="perspectiveContrastingLeftFacing">
              <a:rot lat="300000" lon="19800000" rev="0"/>
            </a:camera>
            <a:lightRig rig="threePt" dir="t">
              <a:rot lat="0" lon="0" rev="2700000"/>
            </a:lightRig>
          </a:scene3d>
          <a:sp3d>
            <a:bevelT w="63500" h="50800"/>
          </a:sp3d>
        </p:spPr>
      </p:pic>
      <p:pic>
        <p:nvPicPr>
          <p:cNvPr id="6" name="Picture 5">
            <a:extLst>
              <a:ext uri="{FF2B5EF4-FFF2-40B4-BE49-F238E27FC236}">
                <a16:creationId xmlns:a16="http://schemas.microsoft.com/office/drawing/2014/main" id="{682FEDD5-1E75-45FA-9783-45218B90E7D7}"/>
              </a:ext>
            </a:extLst>
          </p:cNvPr>
          <p:cNvPicPr>
            <a:picLocks noChangeAspect="1"/>
          </p:cNvPicPr>
          <p:nvPr/>
        </p:nvPicPr>
        <p:blipFill>
          <a:blip r:embed="rId4"/>
          <a:stretch>
            <a:fillRect/>
          </a:stretch>
        </p:blipFill>
        <p:spPr>
          <a:xfrm>
            <a:off x="341777" y="3451498"/>
            <a:ext cx="3953303" cy="3168820"/>
          </a:xfrm>
          <a:prstGeom prst="rect">
            <a:avLst/>
          </a:prstGeom>
          <a:ln>
            <a:noFill/>
          </a:ln>
          <a:effectLst>
            <a:reflection blurRad="12700" stA="30000" endPos="30000" dist="5000" dir="5400000" sy="-100000" algn="bl" rotWithShape="0"/>
          </a:effectLst>
          <a:scene3d>
            <a:camera prst="perspectiveContrastingLeftFacing">
              <a:rot lat="300000" lon="19800000" rev="0"/>
            </a:camera>
            <a:lightRig rig="threePt" dir="t">
              <a:rot lat="0" lon="0" rev="2700000"/>
            </a:lightRig>
          </a:scene3d>
          <a:sp3d>
            <a:bevelT w="63500" h="50800"/>
          </a:sp3d>
        </p:spPr>
      </p:pic>
      <p:sp>
        <p:nvSpPr>
          <p:cNvPr id="7" name="TextBox 6">
            <a:extLst>
              <a:ext uri="{FF2B5EF4-FFF2-40B4-BE49-F238E27FC236}">
                <a16:creationId xmlns:a16="http://schemas.microsoft.com/office/drawing/2014/main" id="{AA146C66-4B3A-431D-810C-8F9C633C1B85}"/>
              </a:ext>
            </a:extLst>
          </p:cNvPr>
          <p:cNvSpPr txBox="1"/>
          <p:nvPr/>
        </p:nvSpPr>
        <p:spPr>
          <a:xfrm>
            <a:off x="8027719" y="3621974"/>
            <a:ext cx="2755076" cy="1569660"/>
          </a:xfrm>
          <a:prstGeom prst="rect">
            <a:avLst/>
          </a:prstGeom>
          <a:noFill/>
        </p:spPr>
        <p:txBody>
          <a:bodyPr wrap="square" rtlCol="0">
            <a:spAutoFit/>
          </a:bodyPr>
          <a:lstStyle/>
          <a:p>
            <a:r>
              <a:rPr lang="en-GB" sz="2400" dirty="0">
                <a:latin typeface="Arial" panose="020B0604020202020204" pitchFamily="34" charset="0"/>
                <a:cs typeface="Arial" panose="020B0604020202020204" pitchFamily="34" charset="0"/>
              </a:rPr>
              <a:t>Some can be bought, but it is much better to make your own!</a:t>
            </a:r>
          </a:p>
        </p:txBody>
      </p:sp>
    </p:spTree>
    <p:extLst>
      <p:ext uri="{BB962C8B-B14F-4D97-AF65-F5344CB8AC3E}">
        <p14:creationId xmlns:p14="http://schemas.microsoft.com/office/powerpoint/2010/main" val="2437457816"/>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7D4110A8-2916-47D5-80D0-31AAD0A44AF3}"/>
              </a:ext>
            </a:extLst>
          </p:cNvPr>
          <p:cNvSpPr txBox="1"/>
          <p:nvPr/>
        </p:nvSpPr>
        <p:spPr>
          <a:xfrm>
            <a:off x="472045" y="432851"/>
            <a:ext cx="6097978" cy="5632311"/>
          </a:xfrm>
          <a:prstGeom prst="rect">
            <a:avLst/>
          </a:prstGeom>
          <a:noFill/>
        </p:spPr>
        <p:txBody>
          <a:bodyPr wrap="square">
            <a:spAutoFit/>
          </a:bodyPr>
          <a:lstStyle/>
          <a:p>
            <a:r>
              <a:rPr lang="en-GB" sz="2400" dirty="0">
                <a:latin typeface="Arial Black" panose="020B0A04020102020204" pitchFamily="34" charset="0"/>
                <a:cs typeface="Arial" panose="020B0604020202020204" pitchFamily="34" charset="0"/>
              </a:rPr>
              <a:t>Revision Timetables</a:t>
            </a:r>
          </a:p>
          <a:p>
            <a:endParaRPr lang="en-GB" sz="2400" dirty="0">
              <a:latin typeface="Arial Black" panose="020B0A04020102020204" pitchFamily="34" charset="0"/>
              <a:cs typeface="Arial" panose="020B0604020202020204" pitchFamily="34" charset="0"/>
            </a:endParaRPr>
          </a:p>
          <a:p>
            <a:r>
              <a:rPr lang="en-GB" sz="2400" dirty="0">
                <a:latin typeface="Arial" panose="020B0604020202020204" pitchFamily="34" charset="0"/>
                <a:cs typeface="Arial" panose="020B0604020202020204" pitchFamily="34" charset="0"/>
              </a:rPr>
              <a:t>These are a plan for when work, rest and play are going to happen in the future.  The key with these is balance and a commitment to stick to the plans.</a:t>
            </a:r>
          </a:p>
          <a:p>
            <a:endParaRPr lang="en-GB" sz="2400" dirty="0">
              <a:latin typeface="Arial" panose="020B0604020202020204" pitchFamily="34" charset="0"/>
              <a:cs typeface="Arial" panose="020B0604020202020204" pitchFamily="34" charset="0"/>
            </a:endParaRPr>
          </a:p>
          <a:p>
            <a:r>
              <a:rPr lang="en-GB" sz="2400" dirty="0">
                <a:latin typeface="Arial" panose="020B0604020202020204" pitchFamily="34" charset="0"/>
                <a:cs typeface="Arial" panose="020B0604020202020204" pitchFamily="34" charset="0"/>
              </a:rPr>
              <a:t>They should be able to be amended too.</a:t>
            </a:r>
          </a:p>
          <a:p>
            <a:r>
              <a:rPr lang="en-GB" sz="2400" dirty="0">
                <a:latin typeface="Arial" panose="020B0604020202020204" pitchFamily="34" charset="0"/>
                <a:cs typeface="Arial" panose="020B0604020202020204" pitchFamily="34" charset="0"/>
              </a:rPr>
              <a:t>If there is a function that has to be attended, then this can go in, but the lost time can be swapped for something else. </a:t>
            </a:r>
          </a:p>
          <a:p>
            <a:endParaRPr lang="en-GB" sz="2400" dirty="0">
              <a:latin typeface="Arial" panose="020B0604020202020204" pitchFamily="34" charset="0"/>
              <a:cs typeface="Arial" panose="020B0604020202020204" pitchFamily="34" charset="0"/>
            </a:endParaRPr>
          </a:p>
          <a:p>
            <a:r>
              <a:rPr lang="en-GB" sz="2400" dirty="0">
                <a:latin typeface="Arial" panose="020B0604020202020204" pitchFamily="34" charset="0"/>
                <a:cs typeface="Arial" panose="020B0604020202020204" pitchFamily="34" charset="0"/>
              </a:rPr>
              <a:t>Also the plans will change the exams get closer- remember the earlier this starts, the better and easier it will be. </a:t>
            </a:r>
          </a:p>
        </p:txBody>
      </p:sp>
      <p:pic>
        <p:nvPicPr>
          <p:cNvPr id="2" name="Picture 1">
            <a:extLst>
              <a:ext uri="{FF2B5EF4-FFF2-40B4-BE49-F238E27FC236}">
                <a16:creationId xmlns:a16="http://schemas.microsoft.com/office/drawing/2014/main" id="{FBF53938-8167-422F-BC11-3B9D0C0CDEF3}"/>
              </a:ext>
            </a:extLst>
          </p:cNvPr>
          <p:cNvPicPr>
            <a:picLocks noChangeAspect="1"/>
          </p:cNvPicPr>
          <p:nvPr/>
        </p:nvPicPr>
        <p:blipFill>
          <a:blip r:embed="rId2"/>
          <a:stretch>
            <a:fillRect/>
          </a:stretch>
        </p:blipFill>
        <p:spPr>
          <a:xfrm>
            <a:off x="6659730" y="432851"/>
            <a:ext cx="5218591" cy="3640548"/>
          </a:xfrm>
          <a:prstGeom prst="rect">
            <a:avLst/>
          </a:prstGeom>
          <a:scene3d>
            <a:camera prst="isometricOffAxis2Left"/>
            <a:lightRig rig="threePt" dir="t"/>
          </a:scene3d>
          <a:sp3d>
            <a:bevelT prst="angle"/>
          </a:sp3d>
        </p:spPr>
      </p:pic>
      <p:pic>
        <p:nvPicPr>
          <p:cNvPr id="4" name="Picture 3">
            <a:extLst>
              <a:ext uri="{FF2B5EF4-FFF2-40B4-BE49-F238E27FC236}">
                <a16:creationId xmlns:a16="http://schemas.microsoft.com/office/drawing/2014/main" id="{1A950707-7D22-4C96-AEF6-1BE875F2B177}"/>
              </a:ext>
            </a:extLst>
          </p:cNvPr>
          <p:cNvPicPr>
            <a:picLocks noChangeAspect="1"/>
          </p:cNvPicPr>
          <p:nvPr/>
        </p:nvPicPr>
        <p:blipFill rotWithShape="1">
          <a:blip r:embed="rId3"/>
          <a:srcRect r="79875"/>
          <a:stretch/>
        </p:blipFill>
        <p:spPr>
          <a:xfrm>
            <a:off x="11269565" y="4900077"/>
            <a:ext cx="843276" cy="1741577"/>
          </a:xfrm>
          <a:prstGeom prst="rect">
            <a:avLst/>
          </a:prstGeom>
        </p:spPr>
      </p:pic>
    </p:spTree>
    <p:extLst>
      <p:ext uri="{BB962C8B-B14F-4D97-AF65-F5344CB8AC3E}">
        <p14:creationId xmlns:p14="http://schemas.microsoft.com/office/powerpoint/2010/main" val="2016266959"/>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7D4110A8-2916-47D5-80D0-31AAD0A44AF3}"/>
              </a:ext>
            </a:extLst>
          </p:cNvPr>
          <p:cNvSpPr txBox="1"/>
          <p:nvPr/>
        </p:nvSpPr>
        <p:spPr>
          <a:xfrm>
            <a:off x="472045" y="432851"/>
            <a:ext cx="6097978" cy="830997"/>
          </a:xfrm>
          <a:prstGeom prst="rect">
            <a:avLst/>
          </a:prstGeom>
          <a:noFill/>
        </p:spPr>
        <p:txBody>
          <a:bodyPr wrap="square">
            <a:spAutoFit/>
          </a:bodyPr>
          <a:lstStyle/>
          <a:p>
            <a:r>
              <a:rPr lang="en-GB" sz="2400" dirty="0">
                <a:latin typeface="Arial Black" panose="020B0A04020102020204" pitchFamily="34" charset="0"/>
                <a:cs typeface="Arial" panose="020B0604020202020204" pitchFamily="34" charset="0"/>
              </a:rPr>
              <a:t>Revision Timetables</a:t>
            </a:r>
          </a:p>
          <a:p>
            <a:endParaRPr lang="en-GB" sz="2400" dirty="0">
              <a:latin typeface="Arial Black" panose="020B0A04020102020204" pitchFamily="34" charset="0"/>
              <a:cs typeface="Arial" panose="020B0604020202020204" pitchFamily="34" charset="0"/>
            </a:endParaRPr>
          </a:p>
        </p:txBody>
      </p:sp>
      <p:pic>
        <p:nvPicPr>
          <p:cNvPr id="4" name="Picture 3">
            <a:extLst>
              <a:ext uri="{FF2B5EF4-FFF2-40B4-BE49-F238E27FC236}">
                <a16:creationId xmlns:a16="http://schemas.microsoft.com/office/drawing/2014/main" id="{1A950707-7D22-4C96-AEF6-1BE875F2B177}"/>
              </a:ext>
            </a:extLst>
          </p:cNvPr>
          <p:cNvPicPr>
            <a:picLocks noChangeAspect="1"/>
          </p:cNvPicPr>
          <p:nvPr/>
        </p:nvPicPr>
        <p:blipFill rotWithShape="1">
          <a:blip r:embed="rId2"/>
          <a:srcRect r="79875"/>
          <a:stretch/>
        </p:blipFill>
        <p:spPr>
          <a:xfrm>
            <a:off x="11269565" y="4900077"/>
            <a:ext cx="843276" cy="1741577"/>
          </a:xfrm>
          <a:prstGeom prst="rect">
            <a:avLst/>
          </a:prstGeom>
        </p:spPr>
      </p:pic>
      <p:graphicFrame>
        <p:nvGraphicFramePr>
          <p:cNvPr id="5" name="Table 5">
            <a:extLst>
              <a:ext uri="{FF2B5EF4-FFF2-40B4-BE49-F238E27FC236}">
                <a16:creationId xmlns:a16="http://schemas.microsoft.com/office/drawing/2014/main" id="{ABE8CF80-BA3C-47B4-81C2-2077D591BE1C}"/>
              </a:ext>
            </a:extLst>
          </p:cNvPr>
          <p:cNvGraphicFramePr>
            <a:graphicFrameLocks noGrp="1"/>
          </p:cNvGraphicFramePr>
          <p:nvPr>
            <p:extLst>
              <p:ext uri="{D42A27DB-BD31-4B8C-83A1-F6EECF244321}">
                <p14:modId xmlns:p14="http://schemas.microsoft.com/office/powerpoint/2010/main" val="1890120800"/>
              </p:ext>
            </p:extLst>
          </p:nvPr>
        </p:nvGraphicFramePr>
        <p:xfrm>
          <a:off x="220991" y="941033"/>
          <a:ext cx="10799999" cy="5627713"/>
        </p:xfrm>
        <a:graphic>
          <a:graphicData uri="http://schemas.openxmlformats.org/drawingml/2006/table">
            <a:tbl>
              <a:tblPr firstRow="1" bandRow="1">
                <a:tableStyleId>{F5AB1C69-6EDB-4FF4-983F-18BD219EF322}</a:tableStyleId>
              </a:tblPr>
              <a:tblGrid>
                <a:gridCol w="1341191">
                  <a:extLst>
                    <a:ext uri="{9D8B030D-6E8A-4147-A177-3AD203B41FA5}">
                      <a16:colId xmlns:a16="http://schemas.microsoft.com/office/drawing/2014/main" val="2563087870"/>
                    </a:ext>
                  </a:extLst>
                </a:gridCol>
                <a:gridCol w="1351258">
                  <a:extLst>
                    <a:ext uri="{9D8B030D-6E8A-4147-A177-3AD203B41FA5}">
                      <a16:colId xmlns:a16="http://schemas.microsoft.com/office/drawing/2014/main" val="2680486731"/>
                    </a:ext>
                  </a:extLst>
                </a:gridCol>
                <a:gridCol w="1351258">
                  <a:extLst>
                    <a:ext uri="{9D8B030D-6E8A-4147-A177-3AD203B41FA5}">
                      <a16:colId xmlns:a16="http://schemas.microsoft.com/office/drawing/2014/main" val="1643276490"/>
                    </a:ext>
                  </a:extLst>
                </a:gridCol>
                <a:gridCol w="1351258">
                  <a:extLst>
                    <a:ext uri="{9D8B030D-6E8A-4147-A177-3AD203B41FA5}">
                      <a16:colId xmlns:a16="http://schemas.microsoft.com/office/drawing/2014/main" val="1580094500"/>
                    </a:ext>
                  </a:extLst>
                </a:gridCol>
                <a:gridCol w="1351258">
                  <a:extLst>
                    <a:ext uri="{9D8B030D-6E8A-4147-A177-3AD203B41FA5}">
                      <a16:colId xmlns:a16="http://schemas.microsoft.com/office/drawing/2014/main" val="3095390675"/>
                    </a:ext>
                  </a:extLst>
                </a:gridCol>
                <a:gridCol w="1351258">
                  <a:extLst>
                    <a:ext uri="{9D8B030D-6E8A-4147-A177-3AD203B41FA5}">
                      <a16:colId xmlns:a16="http://schemas.microsoft.com/office/drawing/2014/main" val="3317816108"/>
                    </a:ext>
                  </a:extLst>
                </a:gridCol>
                <a:gridCol w="1352516">
                  <a:extLst>
                    <a:ext uri="{9D8B030D-6E8A-4147-A177-3AD203B41FA5}">
                      <a16:colId xmlns:a16="http://schemas.microsoft.com/office/drawing/2014/main" val="2309166406"/>
                    </a:ext>
                  </a:extLst>
                </a:gridCol>
                <a:gridCol w="1350002">
                  <a:extLst>
                    <a:ext uri="{9D8B030D-6E8A-4147-A177-3AD203B41FA5}">
                      <a16:colId xmlns:a16="http://schemas.microsoft.com/office/drawing/2014/main" val="2647018681"/>
                    </a:ext>
                  </a:extLst>
                </a:gridCol>
              </a:tblGrid>
              <a:tr h="744658">
                <a:tc>
                  <a:txBody>
                    <a:bodyPr/>
                    <a:lstStyle/>
                    <a:p>
                      <a:endParaRPr lang="en-GB" sz="1800" dirty="0"/>
                    </a:p>
                  </a:txBody>
                  <a:tcPr marL="93594" marR="93594" marT="46797" marB="46797"/>
                </a:tc>
                <a:tc>
                  <a:txBody>
                    <a:bodyPr/>
                    <a:lstStyle/>
                    <a:p>
                      <a:pPr algn="ctr"/>
                      <a:r>
                        <a:rPr lang="en-GB" sz="1800" dirty="0"/>
                        <a:t>Monday</a:t>
                      </a:r>
                    </a:p>
                  </a:txBody>
                  <a:tcPr marL="93594" marR="93594" marT="46797" marB="46797" anchor="ctr"/>
                </a:tc>
                <a:tc>
                  <a:txBody>
                    <a:bodyPr/>
                    <a:lstStyle/>
                    <a:p>
                      <a:pPr algn="ctr"/>
                      <a:r>
                        <a:rPr lang="en-GB" sz="1800" dirty="0"/>
                        <a:t>Tuesday</a:t>
                      </a:r>
                    </a:p>
                  </a:txBody>
                  <a:tcPr marL="93594" marR="93594" marT="46797" marB="46797" anchor="ctr"/>
                </a:tc>
                <a:tc>
                  <a:txBody>
                    <a:bodyPr/>
                    <a:lstStyle/>
                    <a:p>
                      <a:pPr algn="ctr"/>
                      <a:r>
                        <a:rPr lang="en-GB" sz="1800" dirty="0"/>
                        <a:t>Wednesday</a:t>
                      </a:r>
                    </a:p>
                  </a:txBody>
                  <a:tcPr marL="93594" marR="93594" marT="46797" marB="46797" anchor="ctr"/>
                </a:tc>
                <a:tc>
                  <a:txBody>
                    <a:bodyPr/>
                    <a:lstStyle/>
                    <a:p>
                      <a:pPr algn="ctr"/>
                      <a:r>
                        <a:rPr lang="en-GB" sz="1800" dirty="0"/>
                        <a:t>Thursday</a:t>
                      </a:r>
                    </a:p>
                  </a:txBody>
                  <a:tcPr marL="93594" marR="93594" marT="46797" marB="46797" anchor="ctr"/>
                </a:tc>
                <a:tc>
                  <a:txBody>
                    <a:bodyPr/>
                    <a:lstStyle/>
                    <a:p>
                      <a:pPr algn="ctr"/>
                      <a:r>
                        <a:rPr lang="en-GB" sz="1800" dirty="0"/>
                        <a:t>Friday</a:t>
                      </a:r>
                    </a:p>
                  </a:txBody>
                  <a:tcPr marL="93594" marR="93594" marT="46797" marB="46797" anchor="ctr"/>
                </a:tc>
                <a:tc>
                  <a:txBody>
                    <a:bodyPr/>
                    <a:lstStyle/>
                    <a:p>
                      <a:pPr algn="ctr"/>
                      <a:r>
                        <a:rPr lang="en-GB" sz="1800" dirty="0"/>
                        <a:t>Saturday</a:t>
                      </a:r>
                    </a:p>
                  </a:txBody>
                  <a:tcPr marL="93594" marR="93594" marT="46797" marB="46797" anchor="ctr"/>
                </a:tc>
                <a:tc>
                  <a:txBody>
                    <a:bodyPr/>
                    <a:lstStyle/>
                    <a:p>
                      <a:pPr algn="ctr"/>
                      <a:r>
                        <a:rPr lang="en-GB" sz="1800" dirty="0"/>
                        <a:t>Sunday</a:t>
                      </a:r>
                    </a:p>
                  </a:txBody>
                  <a:tcPr marL="93594" marR="93594" marT="46797" marB="46797" anchor="ctr"/>
                </a:tc>
                <a:extLst>
                  <a:ext uri="{0D108BD9-81ED-4DB2-BD59-A6C34878D82A}">
                    <a16:rowId xmlns:a16="http://schemas.microsoft.com/office/drawing/2014/main" val="1739997291"/>
                  </a:ext>
                </a:extLst>
              </a:tr>
              <a:tr h="638283">
                <a:tc>
                  <a:txBody>
                    <a:bodyPr/>
                    <a:lstStyle/>
                    <a:p>
                      <a:r>
                        <a:rPr lang="en-GB" sz="1800" dirty="0">
                          <a:solidFill>
                            <a:schemeClr val="bg1"/>
                          </a:solidFill>
                        </a:rPr>
                        <a:t>9-11am</a:t>
                      </a:r>
                    </a:p>
                  </a:txBody>
                  <a:tcPr marL="93594" marR="93594" marT="46797" marB="46797"/>
                </a:tc>
                <a:tc>
                  <a:txBody>
                    <a:bodyPr/>
                    <a:lstStyle/>
                    <a:p>
                      <a:r>
                        <a:rPr lang="en-GB" sz="1800" dirty="0">
                          <a:solidFill>
                            <a:schemeClr val="bg1"/>
                          </a:solidFill>
                        </a:rPr>
                        <a:t>School</a:t>
                      </a:r>
                    </a:p>
                  </a:txBody>
                  <a:tcPr marL="93594" marR="93594" marT="46797" marB="46797"/>
                </a:tc>
                <a:tc>
                  <a:txBody>
                    <a:bodyPr/>
                    <a:lstStyle/>
                    <a:p>
                      <a:r>
                        <a:rPr lang="en-GB" sz="1800" dirty="0">
                          <a:solidFill>
                            <a:schemeClr val="bg1"/>
                          </a:solidFill>
                        </a:rPr>
                        <a:t>School</a:t>
                      </a:r>
                    </a:p>
                  </a:txBody>
                  <a:tcPr marL="93594" marR="93594" marT="46797" marB="46797"/>
                </a:tc>
                <a:tc>
                  <a:txBody>
                    <a:bodyPr/>
                    <a:lstStyle/>
                    <a:p>
                      <a:r>
                        <a:rPr lang="en-GB" sz="1800" dirty="0">
                          <a:solidFill>
                            <a:schemeClr val="bg1"/>
                          </a:solidFill>
                        </a:rPr>
                        <a:t>School</a:t>
                      </a:r>
                    </a:p>
                  </a:txBody>
                  <a:tcPr marL="93594" marR="93594" marT="46797" marB="46797"/>
                </a:tc>
                <a:tc>
                  <a:txBody>
                    <a:bodyPr/>
                    <a:lstStyle/>
                    <a:p>
                      <a:r>
                        <a:rPr lang="en-GB" sz="1800" dirty="0">
                          <a:solidFill>
                            <a:schemeClr val="bg1"/>
                          </a:solidFill>
                        </a:rPr>
                        <a:t>School</a:t>
                      </a:r>
                    </a:p>
                  </a:txBody>
                  <a:tcPr marL="93594" marR="93594" marT="46797" marB="46797"/>
                </a:tc>
                <a:tc>
                  <a:txBody>
                    <a:bodyPr/>
                    <a:lstStyle/>
                    <a:p>
                      <a:r>
                        <a:rPr lang="en-GB" sz="1800" dirty="0">
                          <a:solidFill>
                            <a:schemeClr val="bg1"/>
                          </a:solidFill>
                        </a:rPr>
                        <a:t>School</a:t>
                      </a:r>
                    </a:p>
                  </a:txBody>
                  <a:tcPr marL="93594" marR="93594" marT="46797" marB="46797"/>
                </a:tc>
                <a:tc>
                  <a:txBody>
                    <a:bodyPr/>
                    <a:lstStyle/>
                    <a:p>
                      <a:r>
                        <a:rPr lang="en-GB" sz="1800" dirty="0">
                          <a:solidFill>
                            <a:schemeClr val="bg1"/>
                          </a:solidFill>
                        </a:rPr>
                        <a:t>Music HW</a:t>
                      </a:r>
                    </a:p>
                  </a:txBody>
                  <a:tcPr marL="93594" marR="93594" marT="46797" marB="46797"/>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800" dirty="0">
                          <a:solidFill>
                            <a:schemeClr val="bg1"/>
                          </a:solidFill>
                        </a:rPr>
                        <a:t>Football Match</a:t>
                      </a:r>
                    </a:p>
                  </a:txBody>
                  <a:tcPr marL="93594" marR="93594" marT="46797" marB="46797"/>
                </a:tc>
                <a:extLst>
                  <a:ext uri="{0D108BD9-81ED-4DB2-BD59-A6C34878D82A}">
                    <a16:rowId xmlns:a16="http://schemas.microsoft.com/office/drawing/2014/main" val="3490535065"/>
                  </a:ext>
                </a:extLst>
              </a:tr>
              <a:tr h="638283">
                <a:tc>
                  <a:txBody>
                    <a:bodyPr/>
                    <a:lstStyle/>
                    <a:p>
                      <a:r>
                        <a:rPr lang="en-GB" sz="1800" dirty="0">
                          <a:solidFill>
                            <a:schemeClr val="bg1"/>
                          </a:solidFill>
                        </a:rPr>
                        <a:t>11-1pm</a:t>
                      </a:r>
                    </a:p>
                  </a:txBody>
                  <a:tcPr marL="93594" marR="93594" marT="46797" marB="46797"/>
                </a:tc>
                <a:tc>
                  <a:txBody>
                    <a:bodyPr/>
                    <a:lstStyle/>
                    <a:p>
                      <a:r>
                        <a:rPr lang="en-GB" sz="1800" dirty="0">
                          <a:solidFill>
                            <a:schemeClr val="bg1"/>
                          </a:solidFill>
                        </a:rPr>
                        <a:t>School</a:t>
                      </a:r>
                    </a:p>
                  </a:txBody>
                  <a:tcPr marL="93594" marR="93594" marT="46797" marB="46797"/>
                </a:tc>
                <a:tc>
                  <a:txBody>
                    <a:bodyPr/>
                    <a:lstStyle/>
                    <a:p>
                      <a:r>
                        <a:rPr lang="en-GB" sz="1800" dirty="0">
                          <a:solidFill>
                            <a:schemeClr val="bg1"/>
                          </a:solidFill>
                        </a:rPr>
                        <a:t>School</a:t>
                      </a:r>
                    </a:p>
                  </a:txBody>
                  <a:tcPr marL="93594" marR="93594" marT="46797" marB="46797"/>
                </a:tc>
                <a:tc>
                  <a:txBody>
                    <a:bodyPr/>
                    <a:lstStyle/>
                    <a:p>
                      <a:r>
                        <a:rPr lang="en-GB" sz="1800" dirty="0">
                          <a:solidFill>
                            <a:schemeClr val="bg1"/>
                          </a:solidFill>
                        </a:rPr>
                        <a:t>School</a:t>
                      </a:r>
                    </a:p>
                  </a:txBody>
                  <a:tcPr marL="93594" marR="93594" marT="46797" marB="46797"/>
                </a:tc>
                <a:tc>
                  <a:txBody>
                    <a:bodyPr/>
                    <a:lstStyle/>
                    <a:p>
                      <a:r>
                        <a:rPr lang="en-GB" sz="1800" dirty="0">
                          <a:solidFill>
                            <a:schemeClr val="bg1"/>
                          </a:solidFill>
                        </a:rPr>
                        <a:t>School</a:t>
                      </a:r>
                    </a:p>
                  </a:txBody>
                  <a:tcPr marL="93594" marR="93594" marT="46797" marB="46797"/>
                </a:tc>
                <a:tc>
                  <a:txBody>
                    <a:bodyPr/>
                    <a:lstStyle/>
                    <a:p>
                      <a:r>
                        <a:rPr lang="en-GB" sz="1800" dirty="0">
                          <a:solidFill>
                            <a:schemeClr val="bg1"/>
                          </a:solidFill>
                        </a:rPr>
                        <a:t>School</a:t>
                      </a:r>
                    </a:p>
                  </a:txBody>
                  <a:tcPr marL="93594" marR="93594" marT="46797" marB="46797"/>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800" dirty="0">
                          <a:solidFill>
                            <a:schemeClr val="bg1"/>
                          </a:solidFill>
                        </a:rPr>
                        <a:t>Lunch &amp; Free Time</a:t>
                      </a:r>
                    </a:p>
                  </a:txBody>
                  <a:tcPr marL="93594" marR="93594" marT="46797" marB="46797"/>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800" dirty="0">
                          <a:solidFill>
                            <a:schemeClr val="bg1"/>
                          </a:solidFill>
                        </a:rPr>
                        <a:t>Lunch &amp; Free Time</a:t>
                      </a:r>
                    </a:p>
                  </a:txBody>
                  <a:tcPr marL="93594" marR="93594" marT="46797" marB="46797"/>
                </a:tc>
                <a:extLst>
                  <a:ext uri="{0D108BD9-81ED-4DB2-BD59-A6C34878D82A}">
                    <a16:rowId xmlns:a16="http://schemas.microsoft.com/office/drawing/2014/main" val="580739009"/>
                  </a:ext>
                </a:extLst>
              </a:tr>
              <a:tr h="481011">
                <a:tc>
                  <a:txBody>
                    <a:bodyPr/>
                    <a:lstStyle/>
                    <a:p>
                      <a:r>
                        <a:rPr lang="en-GB" sz="1800" dirty="0">
                          <a:solidFill>
                            <a:schemeClr val="bg1"/>
                          </a:solidFill>
                        </a:rPr>
                        <a:t>1-3pm</a:t>
                      </a:r>
                    </a:p>
                  </a:txBody>
                  <a:tcPr marL="93594" marR="93594" marT="46797" marB="46797"/>
                </a:tc>
                <a:tc>
                  <a:txBody>
                    <a:bodyPr/>
                    <a:lstStyle/>
                    <a:p>
                      <a:r>
                        <a:rPr lang="en-GB" sz="1800" dirty="0">
                          <a:solidFill>
                            <a:schemeClr val="bg1"/>
                          </a:solidFill>
                        </a:rPr>
                        <a:t>School</a:t>
                      </a:r>
                    </a:p>
                  </a:txBody>
                  <a:tcPr marL="93594" marR="93594" marT="46797" marB="46797"/>
                </a:tc>
                <a:tc>
                  <a:txBody>
                    <a:bodyPr/>
                    <a:lstStyle/>
                    <a:p>
                      <a:r>
                        <a:rPr lang="en-GB" sz="1800" dirty="0">
                          <a:solidFill>
                            <a:schemeClr val="bg1"/>
                          </a:solidFill>
                        </a:rPr>
                        <a:t>School</a:t>
                      </a:r>
                    </a:p>
                  </a:txBody>
                  <a:tcPr marL="93594" marR="93594" marT="46797" marB="46797"/>
                </a:tc>
                <a:tc>
                  <a:txBody>
                    <a:bodyPr/>
                    <a:lstStyle/>
                    <a:p>
                      <a:r>
                        <a:rPr lang="en-GB" sz="1800" dirty="0">
                          <a:solidFill>
                            <a:schemeClr val="bg1"/>
                          </a:solidFill>
                        </a:rPr>
                        <a:t>School</a:t>
                      </a:r>
                    </a:p>
                  </a:txBody>
                  <a:tcPr marL="93594" marR="93594" marT="46797" marB="46797"/>
                </a:tc>
                <a:tc>
                  <a:txBody>
                    <a:bodyPr/>
                    <a:lstStyle/>
                    <a:p>
                      <a:r>
                        <a:rPr lang="en-GB" sz="1800" dirty="0">
                          <a:solidFill>
                            <a:schemeClr val="bg1"/>
                          </a:solidFill>
                        </a:rPr>
                        <a:t>School</a:t>
                      </a:r>
                    </a:p>
                  </a:txBody>
                  <a:tcPr marL="93594" marR="93594" marT="46797" marB="46797"/>
                </a:tc>
                <a:tc>
                  <a:txBody>
                    <a:bodyPr/>
                    <a:lstStyle/>
                    <a:p>
                      <a:r>
                        <a:rPr lang="en-GB" sz="1800" dirty="0">
                          <a:solidFill>
                            <a:schemeClr val="bg1"/>
                          </a:solidFill>
                        </a:rPr>
                        <a:t>School</a:t>
                      </a:r>
                    </a:p>
                  </a:txBody>
                  <a:tcPr marL="93594" marR="93594" marT="46797" marB="46797"/>
                </a:tc>
                <a:tc>
                  <a:txBody>
                    <a:bodyPr/>
                    <a:lstStyle/>
                    <a:p>
                      <a:r>
                        <a:rPr lang="en-GB" sz="1800" dirty="0">
                          <a:solidFill>
                            <a:schemeClr val="bg1"/>
                          </a:solidFill>
                        </a:rPr>
                        <a:t>RE Revision</a:t>
                      </a:r>
                    </a:p>
                  </a:txBody>
                  <a:tcPr marL="93594" marR="93594" marT="46797" marB="46797"/>
                </a:tc>
                <a:tc>
                  <a:txBody>
                    <a:bodyPr/>
                    <a:lstStyle/>
                    <a:p>
                      <a:r>
                        <a:rPr lang="en-GB" sz="1800" dirty="0">
                          <a:solidFill>
                            <a:schemeClr val="bg1"/>
                          </a:solidFill>
                        </a:rPr>
                        <a:t>Free Time</a:t>
                      </a:r>
                    </a:p>
                  </a:txBody>
                  <a:tcPr marL="93594" marR="93594" marT="46797" marB="46797"/>
                </a:tc>
                <a:extLst>
                  <a:ext uri="{0D108BD9-81ED-4DB2-BD59-A6C34878D82A}">
                    <a16:rowId xmlns:a16="http://schemas.microsoft.com/office/drawing/2014/main" val="2093700729"/>
                  </a:ext>
                </a:extLst>
              </a:tr>
              <a:tr h="638283">
                <a:tc>
                  <a:txBody>
                    <a:bodyPr/>
                    <a:lstStyle/>
                    <a:p>
                      <a:r>
                        <a:rPr lang="en-GB" sz="1800" dirty="0">
                          <a:solidFill>
                            <a:schemeClr val="bg1"/>
                          </a:solidFill>
                        </a:rPr>
                        <a:t>3-5pm</a:t>
                      </a:r>
                    </a:p>
                  </a:txBody>
                  <a:tcPr marL="93594" marR="93594" marT="46797" marB="46797"/>
                </a:tc>
                <a:tc>
                  <a:txBody>
                    <a:bodyPr/>
                    <a:lstStyle/>
                    <a:p>
                      <a:r>
                        <a:rPr lang="en-GB" sz="1800" dirty="0">
                          <a:solidFill>
                            <a:schemeClr val="bg1"/>
                          </a:solidFill>
                        </a:rPr>
                        <a:t>English HW</a:t>
                      </a:r>
                    </a:p>
                  </a:txBody>
                  <a:tcPr marL="93594" marR="93594" marT="46797" marB="46797"/>
                </a:tc>
                <a:tc>
                  <a:txBody>
                    <a:bodyPr/>
                    <a:lstStyle/>
                    <a:p>
                      <a:r>
                        <a:rPr lang="en-GB" sz="1800" dirty="0">
                          <a:solidFill>
                            <a:schemeClr val="bg1"/>
                          </a:solidFill>
                        </a:rPr>
                        <a:t>RE HW</a:t>
                      </a:r>
                    </a:p>
                    <a:p>
                      <a:r>
                        <a:rPr lang="en-GB" sz="1800" dirty="0" err="1">
                          <a:solidFill>
                            <a:schemeClr val="bg1"/>
                          </a:solidFill>
                        </a:rPr>
                        <a:t>Geog</a:t>
                      </a:r>
                      <a:r>
                        <a:rPr lang="en-GB" sz="1800" dirty="0">
                          <a:solidFill>
                            <a:schemeClr val="bg1"/>
                          </a:solidFill>
                        </a:rPr>
                        <a:t> HW</a:t>
                      </a:r>
                    </a:p>
                  </a:txBody>
                  <a:tcPr marL="93594" marR="93594" marT="46797" marB="46797"/>
                </a:tc>
                <a:tc>
                  <a:txBody>
                    <a:bodyPr/>
                    <a:lstStyle/>
                    <a:p>
                      <a:r>
                        <a:rPr lang="en-GB" sz="1800" dirty="0">
                          <a:solidFill>
                            <a:schemeClr val="bg1"/>
                          </a:solidFill>
                        </a:rPr>
                        <a:t>Maths P6</a:t>
                      </a:r>
                    </a:p>
                  </a:txBody>
                  <a:tcPr marL="93594" marR="93594" marT="46797" marB="46797"/>
                </a:tc>
                <a:tc>
                  <a:txBody>
                    <a:bodyPr/>
                    <a:lstStyle/>
                    <a:p>
                      <a:r>
                        <a:rPr lang="en-GB" sz="1800" dirty="0">
                          <a:solidFill>
                            <a:schemeClr val="bg1"/>
                          </a:solidFill>
                        </a:rPr>
                        <a:t>Science P6</a:t>
                      </a:r>
                    </a:p>
                  </a:txBody>
                  <a:tcPr marL="93594" marR="93594" marT="46797" marB="46797"/>
                </a:tc>
                <a:tc>
                  <a:txBody>
                    <a:bodyPr/>
                    <a:lstStyle/>
                    <a:p>
                      <a:r>
                        <a:rPr lang="en-GB" sz="1800" dirty="0">
                          <a:solidFill>
                            <a:schemeClr val="bg1"/>
                          </a:solidFill>
                        </a:rPr>
                        <a:t>Football Training</a:t>
                      </a:r>
                    </a:p>
                  </a:txBody>
                  <a:tcPr marL="93594" marR="93594" marT="46797" marB="46797"/>
                </a:tc>
                <a:tc>
                  <a:txBody>
                    <a:bodyPr/>
                    <a:lstStyle/>
                    <a:p>
                      <a:r>
                        <a:rPr lang="en-GB" sz="1800" dirty="0">
                          <a:solidFill>
                            <a:schemeClr val="bg1"/>
                          </a:solidFill>
                        </a:rPr>
                        <a:t>History Homework</a:t>
                      </a:r>
                    </a:p>
                  </a:txBody>
                  <a:tcPr marL="93594" marR="93594" marT="46797" marB="46797"/>
                </a:tc>
                <a:tc>
                  <a:txBody>
                    <a:bodyPr/>
                    <a:lstStyle/>
                    <a:p>
                      <a:r>
                        <a:rPr lang="en-GB" sz="1800" dirty="0">
                          <a:solidFill>
                            <a:schemeClr val="bg1"/>
                          </a:solidFill>
                        </a:rPr>
                        <a:t>Free Time</a:t>
                      </a:r>
                    </a:p>
                  </a:txBody>
                  <a:tcPr marL="93594" marR="93594" marT="46797" marB="46797"/>
                </a:tc>
                <a:extLst>
                  <a:ext uri="{0D108BD9-81ED-4DB2-BD59-A6C34878D82A}">
                    <a16:rowId xmlns:a16="http://schemas.microsoft.com/office/drawing/2014/main" val="85844044"/>
                  </a:ext>
                </a:extLst>
              </a:tr>
              <a:tr h="638283">
                <a:tc>
                  <a:txBody>
                    <a:bodyPr/>
                    <a:lstStyle/>
                    <a:p>
                      <a:r>
                        <a:rPr lang="en-GB" sz="1800" dirty="0">
                          <a:solidFill>
                            <a:schemeClr val="bg1"/>
                          </a:solidFill>
                        </a:rPr>
                        <a:t>5-7pm</a:t>
                      </a:r>
                    </a:p>
                  </a:txBody>
                  <a:tcPr marL="93594" marR="93594" marT="46797" marB="46797"/>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800" dirty="0">
                          <a:solidFill>
                            <a:schemeClr val="bg1"/>
                          </a:solidFill>
                        </a:rPr>
                        <a:t>Tea &amp; Free Time</a:t>
                      </a:r>
                    </a:p>
                  </a:txBody>
                  <a:tcPr marL="93594" marR="93594" marT="46797" marB="46797"/>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800" dirty="0">
                          <a:solidFill>
                            <a:schemeClr val="bg1"/>
                          </a:solidFill>
                        </a:rPr>
                        <a:t>Tea &amp; Free Time</a:t>
                      </a:r>
                    </a:p>
                  </a:txBody>
                  <a:tcPr marL="93594" marR="93594" marT="46797" marB="46797"/>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800" dirty="0">
                          <a:solidFill>
                            <a:schemeClr val="bg1"/>
                          </a:solidFill>
                        </a:rPr>
                        <a:t>Tea &amp; Free Time</a:t>
                      </a:r>
                    </a:p>
                  </a:txBody>
                  <a:tcPr marL="93594" marR="93594" marT="46797" marB="46797"/>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800" dirty="0">
                          <a:solidFill>
                            <a:schemeClr val="bg1"/>
                          </a:solidFill>
                        </a:rPr>
                        <a:t>Tea &amp; Free Time</a:t>
                      </a:r>
                    </a:p>
                  </a:txBody>
                  <a:tcPr marL="93594" marR="93594" marT="46797" marB="46797"/>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800" dirty="0">
                          <a:solidFill>
                            <a:schemeClr val="bg1"/>
                          </a:solidFill>
                        </a:rPr>
                        <a:t>Tea &amp; Free Time</a:t>
                      </a:r>
                    </a:p>
                  </a:txBody>
                  <a:tcPr marL="93594" marR="93594" marT="46797" marB="46797"/>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800" dirty="0">
                          <a:solidFill>
                            <a:schemeClr val="bg1"/>
                          </a:solidFill>
                        </a:rPr>
                        <a:t>Tea &amp; Free Time</a:t>
                      </a:r>
                    </a:p>
                  </a:txBody>
                  <a:tcPr marL="93594" marR="93594" marT="46797" marB="46797"/>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800" dirty="0">
                          <a:solidFill>
                            <a:schemeClr val="bg1"/>
                          </a:solidFill>
                        </a:rPr>
                        <a:t>Tea &amp; Free Time</a:t>
                      </a:r>
                    </a:p>
                  </a:txBody>
                  <a:tcPr marL="93594" marR="93594" marT="46797" marB="46797"/>
                </a:tc>
                <a:extLst>
                  <a:ext uri="{0D108BD9-81ED-4DB2-BD59-A6C34878D82A}">
                    <a16:rowId xmlns:a16="http://schemas.microsoft.com/office/drawing/2014/main" val="130149380"/>
                  </a:ext>
                </a:extLst>
              </a:tr>
              <a:tr h="910915">
                <a:tc>
                  <a:txBody>
                    <a:bodyPr/>
                    <a:lstStyle/>
                    <a:p>
                      <a:r>
                        <a:rPr lang="en-GB" sz="1800" dirty="0">
                          <a:solidFill>
                            <a:schemeClr val="bg1"/>
                          </a:solidFill>
                        </a:rPr>
                        <a:t>7-9pm</a:t>
                      </a:r>
                    </a:p>
                  </a:txBody>
                  <a:tcPr marL="93594" marR="93594" marT="46797" marB="46797"/>
                </a:tc>
                <a:tc>
                  <a:txBody>
                    <a:bodyPr/>
                    <a:lstStyle/>
                    <a:p>
                      <a:r>
                        <a:rPr lang="en-GB" sz="1800" dirty="0">
                          <a:solidFill>
                            <a:schemeClr val="bg1"/>
                          </a:solidFill>
                        </a:rPr>
                        <a:t>Maths Revision</a:t>
                      </a:r>
                    </a:p>
                    <a:p>
                      <a:r>
                        <a:rPr lang="en-GB" sz="1800" dirty="0">
                          <a:solidFill>
                            <a:schemeClr val="bg1"/>
                          </a:solidFill>
                        </a:rPr>
                        <a:t>French Revision</a:t>
                      </a:r>
                    </a:p>
                  </a:txBody>
                  <a:tcPr marL="93594" marR="93594" marT="46797" marB="46797"/>
                </a:tc>
                <a:tc>
                  <a:txBody>
                    <a:bodyPr/>
                    <a:lstStyle/>
                    <a:p>
                      <a:r>
                        <a:rPr lang="en-GB" sz="1800" dirty="0">
                          <a:solidFill>
                            <a:schemeClr val="bg1"/>
                          </a:solidFill>
                        </a:rPr>
                        <a:t>Football Training</a:t>
                      </a:r>
                    </a:p>
                  </a:txBody>
                  <a:tcPr marL="93594" marR="93594" marT="46797" marB="46797"/>
                </a:tc>
                <a:tc>
                  <a:txBody>
                    <a:bodyPr/>
                    <a:lstStyle/>
                    <a:p>
                      <a:r>
                        <a:rPr lang="en-GB" sz="1800" dirty="0">
                          <a:solidFill>
                            <a:schemeClr val="bg1"/>
                          </a:solidFill>
                        </a:rPr>
                        <a:t>History Revision</a:t>
                      </a:r>
                    </a:p>
                    <a:p>
                      <a:r>
                        <a:rPr lang="en-GB" sz="1800" dirty="0">
                          <a:solidFill>
                            <a:schemeClr val="bg1"/>
                          </a:solidFill>
                        </a:rPr>
                        <a:t>Music Revision</a:t>
                      </a:r>
                    </a:p>
                  </a:txBody>
                  <a:tcPr marL="93594" marR="93594" marT="46797" marB="46797"/>
                </a:tc>
                <a:tc>
                  <a:txBody>
                    <a:bodyPr/>
                    <a:lstStyle/>
                    <a:p>
                      <a:r>
                        <a:rPr lang="en-GB" sz="1800" dirty="0">
                          <a:solidFill>
                            <a:schemeClr val="bg1"/>
                          </a:solidFill>
                        </a:rPr>
                        <a:t>Science HW</a:t>
                      </a:r>
                    </a:p>
                    <a:p>
                      <a:endParaRPr lang="en-GB" sz="1800" dirty="0">
                        <a:solidFill>
                          <a:schemeClr val="bg1"/>
                        </a:solidFill>
                      </a:endParaRPr>
                    </a:p>
                    <a:p>
                      <a:r>
                        <a:rPr lang="en-GB" sz="1800" dirty="0">
                          <a:solidFill>
                            <a:schemeClr val="bg1"/>
                          </a:solidFill>
                        </a:rPr>
                        <a:t>English Revision</a:t>
                      </a:r>
                    </a:p>
                  </a:txBody>
                  <a:tcPr marL="93594" marR="93594" marT="46797" marB="46797"/>
                </a:tc>
                <a:tc>
                  <a:txBody>
                    <a:bodyPr/>
                    <a:lstStyle/>
                    <a:p>
                      <a:r>
                        <a:rPr lang="en-GB" sz="1800" dirty="0">
                          <a:solidFill>
                            <a:schemeClr val="bg1"/>
                          </a:solidFill>
                        </a:rPr>
                        <a:t>Free Time</a:t>
                      </a:r>
                    </a:p>
                  </a:txBody>
                  <a:tcPr marL="93594" marR="93594" marT="46797" marB="46797"/>
                </a:tc>
                <a:tc>
                  <a:txBody>
                    <a:bodyPr/>
                    <a:lstStyle/>
                    <a:p>
                      <a:r>
                        <a:rPr lang="en-GB" sz="1800" dirty="0">
                          <a:solidFill>
                            <a:schemeClr val="bg1"/>
                          </a:solidFill>
                        </a:rPr>
                        <a:t>Free Time</a:t>
                      </a:r>
                    </a:p>
                  </a:txBody>
                  <a:tcPr marL="93594" marR="93594" marT="46797" marB="46797"/>
                </a:tc>
                <a:tc>
                  <a:txBody>
                    <a:bodyPr/>
                    <a:lstStyle/>
                    <a:p>
                      <a:r>
                        <a:rPr lang="en-GB" sz="1800" dirty="0">
                          <a:solidFill>
                            <a:schemeClr val="bg1"/>
                          </a:solidFill>
                        </a:rPr>
                        <a:t>Maths Revision</a:t>
                      </a:r>
                    </a:p>
                  </a:txBody>
                  <a:tcPr marL="93594" marR="93594" marT="46797" marB="46797"/>
                </a:tc>
                <a:extLst>
                  <a:ext uri="{0D108BD9-81ED-4DB2-BD59-A6C34878D82A}">
                    <a16:rowId xmlns:a16="http://schemas.microsoft.com/office/drawing/2014/main" val="1898419348"/>
                  </a:ext>
                </a:extLst>
              </a:tr>
              <a:tr h="638283">
                <a:tc>
                  <a:txBody>
                    <a:bodyPr/>
                    <a:lstStyle/>
                    <a:p>
                      <a:r>
                        <a:rPr lang="en-GB" sz="1800" dirty="0">
                          <a:solidFill>
                            <a:schemeClr val="bg1"/>
                          </a:solidFill>
                        </a:rPr>
                        <a:t>9pm onwards</a:t>
                      </a:r>
                    </a:p>
                  </a:txBody>
                  <a:tcPr marL="93594" marR="93594" marT="46797" marB="46797"/>
                </a:tc>
                <a:tc>
                  <a:txBody>
                    <a:bodyPr/>
                    <a:lstStyle/>
                    <a:p>
                      <a:r>
                        <a:rPr lang="en-GB" sz="1800" dirty="0">
                          <a:solidFill>
                            <a:schemeClr val="bg1"/>
                          </a:solidFill>
                        </a:rPr>
                        <a:t>Free Time</a:t>
                      </a:r>
                    </a:p>
                  </a:txBody>
                  <a:tcPr marL="93594" marR="93594" marT="46797" marB="46797"/>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800" dirty="0">
                          <a:solidFill>
                            <a:schemeClr val="bg1"/>
                          </a:solidFill>
                        </a:rPr>
                        <a:t>Free Time</a:t>
                      </a:r>
                    </a:p>
                    <a:p>
                      <a:endParaRPr lang="en-GB" sz="1800" dirty="0">
                        <a:solidFill>
                          <a:schemeClr val="bg1"/>
                        </a:solidFill>
                      </a:endParaRPr>
                    </a:p>
                  </a:txBody>
                  <a:tcPr marL="93594" marR="93594" marT="46797" marB="46797"/>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800" dirty="0">
                          <a:solidFill>
                            <a:schemeClr val="bg1"/>
                          </a:solidFill>
                        </a:rPr>
                        <a:t>Free Time</a:t>
                      </a:r>
                    </a:p>
                    <a:p>
                      <a:endParaRPr lang="en-GB" sz="1800" dirty="0">
                        <a:solidFill>
                          <a:schemeClr val="bg1"/>
                        </a:solidFill>
                      </a:endParaRPr>
                    </a:p>
                  </a:txBody>
                  <a:tcPr marL="93594" marR="93594" marT="46797" marB="46797"/>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800" dirty="0">
                          <a:solidFill>
                            <a:schemeClr val="bg1"/>
                          </a:solidFill>
                        </a:rPr>
                        <a:t>Free Time</a:t>
                      </a:r>
                    </a:p>
                    <a:p>
                      <a:endParaRPr lang="en-GB" sz="1800" dirty="0">
                        <a:solidFill>
                          <a:schemeClr val="bg1"/>
                        </a:solidFill>
                      </a:endParaRPr>
                    </a:p>
                  </a:txBody>
                  <a:tcPr marL="93594" marR="93594" marT="46797" marB="46797"/>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800" dirty="0">
                          <a:solidFill>
                            <a:schemeClr val="bg1"/>
                          </a:solidFill>
                        </a:rPr>
                        <a:t>Free Time</a:t>
                      </a:r>
                    </a:p>
                    <a:p>
                      <a:endParaRPr lang="en-GB" sz="1800" dirty="0">
                        <a:solidFill>
                          <a:schemeClr val="bg1"/>
                        </a:solidFill>
                      </a:endParaRPr>
                    </a:p>
                  </a:txBody>
                  <a:tcPr marL="93594" marR="93594" marT="46797" marB="46797"/>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800" dirty="0">
                          <a:solidFill>
                            <a:schemeClr val="bg1"/>
                          </a:solidFill>
                        </a:rPr>
                        <a:t>Free Time</a:t>
                      </a:r>
                    </a:p>
                    <a:p>
                      <a:endParaRPr lang="en-GB" sz="1800" dirty="0">
                        <a:solidFill>
                          <a:schemeClr val="bg1"/>
                        </a:solidFill>
                      </a:endParaRPr>
                    </a:p>
                  </a:txBody>
                  <a:tcPr marL="93594" marR="93594" marT="46797" marB="46797"/>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800" dirty="0">
                          <a:solidFill>
                            <a:schemeClr val="bg1"/>
                          </a:solidFill>
                        </a:rPr>
                        <a:t>Free Time</a:t>
                      </a:r>
                    </a:p>
                    <a:p>
                      <a:endParaRPr lang="en-GB" sz="1800" dirty="0">
                        <a:solidFill>
                          <a:schemeClr val="bg1"/>
                        </a:solidFill>
                      </a:endParaRPr>
                    </a:p>
                  </a:txBody>
                  <a:tcPr marL="93594" marR="93594" marT="46797" marB="46797"/>
                </a:tc>
                <a:extLst>
                  <a:ext uri="{0D108BD9-81ED-4DB2-BD59-A6C34878D82A}">
                    <a16:rowId xmlns:a16="http://schemas.microsoft.com/office/drawing/2014/main" val="2184068819"/>
                  </a:ext>
                </a:extLst>
              </a:tr>
            </a:tbl>
          </a:graphicData>
        </a:graphic>
      </p:graphicFrame>
    </p:spTree>
    <p:extLst>
      <p:ext uri="{BB962C8B-B14F-4D97-AF65-F5344CB8AC3E}">
        <p14:creationId xmlns:p14="http://schemas.microsoft.com/office/powerpoint/2010/main" val="3967156589"/>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7D4110A8-2916-47D5-80D0-31AAD0A44AF3}"/>
              </a:ext>
            </a:extLst>
          </p:cNvPr>
          <p:cNvSpPr txBox="1"/>
          <p:nvPr/>
        </p:nvSpPr>
        <p:spPr>
          <a:xfrm>
            <a:off x="472045" y="432851"/>
            <a:ext cx="6097978" cy="830997"/>
          </a:xfrm>
          <a:prstGeom prst="rect">
            <a:avLst/>
          </a:prstGeom>
          <a:noFill/>
        </p:spPr>
        <p:txBody>
          <a:bodyPr wrap="square">
            <a:spAutoFit/>
          </a:bodyPr>
          <a:lstStyle/>
          <a:p>
            <a:r>
              <a:rPr lang="en-GB" sz="2400" dirty="0">
                <a:latin typeface="Arial Black" panose="020B0A04020102020204" pitchFamily="34" charset="0"/>
                <a:cs typeface="Arial" panose="020B0604020202020204" pitchFamily="34" charset="0"/>
              </a:rPr>
              <a:t>Revision Timetables</a:t>
            </a:r>
          </a:p>
          <a:p>
            <a:endParaRPr lang="en-GB" sz="2400" dirty="0">
              <a:latin typeface="Arial Black" panose="020B0A04020102020204" pitchFamily="34" charset="0"/>
              <a:cs typeface="Arial" panose="020B0604020202020204" pitchFamily="34" charset="0"/>
            </a:endParaRPr>
          </a:p>
        </p:txBody>
      </p:sp>
      <p:pic>
        <p:nvPicPr>
          <p:cNvPr id="4" name="Picture 3">
            <a:extLst>
              <a:ext uri="{FF2B5EF4-FFF2-40B4-BE49-F238E27FC236}">
                <a16:creationId xmlns:a16="http://schemas.microsoft.com/office/drawing/2014/main" id="{1A950707-7D22-4C96-AEF6-1BE875F2B177}"/>
              </a:ext>
            </a:extLst>
          </p:cNvPr>
          <p:cNvPicPr>
            <a:picLocks noChangeAspect="1"/>
          </p:cNvPicPr>
          <p:nvPr/>
        </p:nvPicPr>
        <p:blipFill rotWithShape="1">
          <a:blip r:embed="rId2"/>
          <a:srcRect r="79875"/>
          <a:stretch/>
        </p:blipFill>
        <p:spPr>
          <a:xfrm>
            <a:off x="11269565" y="4900077"/>
            <a:ext cx="843276" cy="1741577"/>
          </a:xfrm>
          <a:prstGeom prst="rect">
            <a:avLst/>
          </a:prstGeom>
        </p:spPr>
      </p:pic>
      <p:graphicFrame>
        <p:nvGraphicFramePr>
          <p:cNvPr id="5" name="Table 5">
            <a:extLst>
              <a:ext uri="{FF2B5EF4-FFF2-40B4-BE49-F238E27FC236}">
                <a16:creationId xmlns:a16="http://schemas.microsoft.com/office/drawing/2014/main" id="{ABE8CF80-BA3C-47B4-81C2-2077D591BE1C}"/>
              </a:ext>
            </a:extLst>
          </p:cNvPr>
          <p:cNvGraphicFramePr>
            <a:graphicFrameLocks noGrp="1"/>
          </p:cNvGraphicFramePr>
          <p:nvPr/>
        </p:nvGraphicFramePr>
        <p:xfrm>
          <a:off x="220991" y="941033"/>
          <a:ext cx="10799999" cy="5627713"/>
        </p:xfrm>
        <a:graphic>
          <a:graphicData uri="http://schemas.openxmlformats.org/drawingml/2006/table">
            <a:tbl>
              <a:tblPr firstRow="1" bandRow="1">
                <a:tableStyleId>{F5AB1C69-6EDB-4FF4-983F-18BD219EF322}</a:tableStyleId>
              </a:tblPr>
              <a:tblGrid>
                <a:gridCol w="1341191">
                  <a:extLst>
                    <a:ext uri="{9D8B030D-6E8A-4147-A177-3AD203B41FA5}">
                      <a16:colId xmlns:a16="http://schemas.microsoft.com/office/drawing/2014/main" val="2563087870"/>
                    </a:ext>
                  </a:extLst>
                </a:gridCol>
                <a:gridCol w="1351258">
                  <a:extLst>
                    <a:ext uri="{9D8B030D-6E8A-4147-A177-3AD203B41FA5}">
                      <a16:colId xmlns:a16="http://schemas.microsoft.com/office/drawing/2014/main" val="2680486731"/>
                    </a:ext>
                  </a:extLst>
                </a:gridCol>
                <a:gridCol w="1351258">
                  <a:extLst>
                    <a:ext uri="{9D8B030D-6E8A-4147-A177-3AD203B41FA5}">
                      <a16:colId xmlns:a16="http://schemas.microsoft.com/office/drawing/2014/main" val="1643276490"/>
                    </a:ext>
                  </a:extLst>
                </a:gridCol>
                <a:gridCol w="1351258">
                  <a:extLst>
                    <a:ext uri="{9D8B030D-6E8A-4147-A177-3AD203B41FA5}">
                      <a16:colId xmlns:a16="http://schemas.microsoft.com/office/drawing/2014/main" val="1580094500"/>
                    </a:ext>
                  </a:extLst>
                </a:gridCol>
                <a:gridCol w="1351258">
                  <a:extLst>
                    <a:ext uri="{9D8B030D-6E8A-4147-A177-3AD203B41FA5}">
                      <a16:colId xmlns:a16="http://schemas.microsoft.com/office/drawing/2014/main" val="3095390675"/>
                    </a:ext>
                  </a:extLst>
                </a:gridCol>
                <a:gridCol w="1351258">
                  <a:extLst>
                    <a:ext uri="{9D8B030D-6E8A-4147-A177-3AD203B41FA5}">
                      <a16:colId xmlns:a16="http://schemas.microsoft.com/office/drawing/2014/main" val="3317816108"/>
                    </a:ext>
                  </a:extLst>
                </a:gridCol>
                <a:gridCol w="1352516">
                  <a:extLst>
                    <a:ext uri="{9D8B030D-6E8A-4147-A177-3AD203B41FA5}">
                      <a16:colId xmlns:a16="http://schemas.microsoft.com/office/drawing/2014/main" val="2309166406"/>
                    </a:ext>
                  </a:extLst>
                </a:gridCol>
                <a:gridCol w="1350002">
                  <a:extLst>
                    <a:ext uri="{9D8B030D-6E8A-4147-A177-3AD203B41FA5}">
                      <a16:colId xmlns:a16="http://schemas.microsoft.com/office/drawing/2014/main" val="2647018681"/>
                    </a:ext>
                  </a:extLst>
                </a:gridCol>
              </a:tblGrid>
              <a:tr h="744658">
                <a:tc>
                  <a:txBody>
                    <a:bodyPr/>
                    <a:lstStyle/>
                    <a:p>
                      <a:endParaRPr lang="en-GB" sz="1800" dirty="0"/>
                    </a:p>
                  </a:txBody>
                  <a:tcPr marL="93594" marR="93594" marT="46797" marB="46797"/>
                </a:tc>
                <a:tc>
                  <a:txBody>
                    <a:bodyPr/>
                    <a:lstStyle/>
                    <a:p>
                      <a:pPr algn="ctr"/>
                      <a:r>
                        <a:rPr lang="en-GB" sz="1800" dirty="0"/>
                        <a:t>Monday</a:t>
                      </a:r>
                    </a:p>
                  </a:txBody>
                  <a:tcPr marL="93594" marR="93594" marT="46797" marB="46797" anchor="ctr"/>
                </a:tc>
                <a:tc>
                  <a:txBody>
                    <a:bodyPr/>
                    <a:lstStyle/>
                    <a:p>
                      <a:pPr algn="ctr"/>
                      <a:r>
                        <a:rPr lang="en-GB" sz="1800" dirty="0"/>
                        <a:t>Tuesday</a:t>
                      </a:r>
                    </a:p>
                  </a:txBody>
                  <a:tcPr marL="93594" marR="93594" marT="46797" marB="46797" anchor="ctr"/>
                </a:tc>
                <a:tc>
                  <a:txBody>
                    <a:bodyPr/>
                    <a:lstStyle/>
                    <a:p>
                      <a:pPr algn="ctr"/>
                      <a:r>
                        <a:rPr lang="en-GB" sz="1800" dirty="0"/>
                        <a:t>Wednesday</a:t>
                      </a:r>
                    </a:p>
                  </a:txBody>
                  <a:tcPr marL="93594" marR="93594" marT="46797" marB="46797" anchor="ctr"/>
                </a:tc>
                <a:tc>
                  <a:txBody>
                    <a:bodyPr/>
                    <a:lstStyle/>
                    <a:p>
                      <a:pPr algn="ctr"/>
                      <a:r>
                        <a:rPr lang="en-GB" sz="1800" dirty="0"/>
                        <a:t>Thursday</a:t>
                      </a:r>
                    </a:p>
                  </a:txBody>
                  <a:tcPr marL="93594" marR="93594" marT="46797" marB="46797" anchor="ctr"/>
                </a:tc>
                <a:tc>
                  <a:txBody>
                    <a:bodyPr/>
                    <a:lstStyle/>
                    <a:p>
                      <a:pPr algn="ctr"/>
                      <a:r>
                        <a:rPr lang="en-GB" sz="1800" dirty="0"/>
                        <a:t>Friday</a:t>
                      </a:r>
                    </a:p>
                  </a:txBody>
                  <a:tcPr marL="93594" marR="93594" marT="46797" marB="46797" anchor="ctr"/>
                </a:tc>
                <a:tc>
                  <a:txBody>
                    <a:bodyPr/>
                    <a:lstStyle/>
                    <a:p>
                      <a:pPr algn="ctr"/>
                      <a:r>
                        <a:rPr lang="en-GB" sz="1800" dirty="0"/>
                        <a:t>Saturday</a:t>
                      </a:r>
                    </a:p>
                  </a:txBody>
                  <a:tcPr marL="93594" marR="93594" marT="46797" marB="46797" anchor="ctr"/>
                </a:tc>
                <a:tc>
                  <a:txBody>
                    <a:bodyPr/>
                    <a:lstStyle/>
                    <a:p>
                      <a:pPr algn="ctr"/>
                      <a:r>
                        <a:rPr lang="en-GB" sz="1800" dirty="0"/>
                        <a:t>Sunday</a:t>
                      </a:r>
                    </a:p>
                  </a:txBody>
                  <a:tcPr marL="93594" marR="93594" marT="46797" marB="46797" anchor="ctr"/>
                </a:tc>
                <a:extLst>
                  <a:ext uri="{0D108BD9-81ED-4DB2-BD59-A6C34878D82A}">
                    <a16:rowId xmlns:a16="http://schemas.microsoft.com/office/drawing/2014/main" val="1739997291"/>
                  </a:ext>
                </a:extLst>
              </a:tr>
              <a:tr h="638283">
                <a:tc>
                  <a:txBody>
                    <a:bodyPr/>
                    <a:lstStyle/>
                    <a:p>
                      <a:r>
                        <a:rPr lang="en-GB" sz="1800" dirty="0"/>
                        <a:t>9-11am</a:t>
                      </a:r>
                    </a:p>
                  </a:txBody>
                  <a:tcPr marL="93594" marR="93594" marT="46797" marB="46797"/>
                </a:tc>
                <a:tc>
                  <a:txBody>
                    <a:bodyPr/>
                    <a:lstStyle/>
                    <a:p>
                      <a:r>
                        <a:rPr lang="en-GB" sz="1800" dirty="0"/>
                        <a:t>School</a:t>
                      </a:r>
                    </a:p>
                  </a:txBody>
                  <a:tcPr marL="93594" marR="93594" marT="46797" marB="46797"/>
                </a:tc>
                <a:tc>
                  <a:txBody>
                    <a:bodyPr/>
                    <a:lstStyle/>
                    <a:p>
                      <a:r>
                        <a:rPr lang="en-GB" sz="1800" dirty="0"/>
                        <a:t>School</a:t>
                      </a:r>
                    </a:p>
                  </a:txBody>
                  <a:tcPr marL="93594" marR="93594" marT="46797" marB="46797"/>
                </a:tc>
                <a:tc>
                  <a:txBody>
                    <a:bodyPr/>
                    <a:lstStyle/>
                    <a:p>
                      <a:r>
                        <a:rPr lang="en-GB" sz="1800" dirty="0"/>
                        <a:t>School</a:t>
                      </a:r>
                    </a:p>
                  </a:txBody>
                  <a:tcPr marL="93594" marR="93594" marT="46797" marB="46797"/>
                </a:tc>
                <a:tc>
                  <a:txBody>
                    <a:bodyPr/>
                    <a:lstStyle/>
                    <a:p>
                      <a:r>
                        <a:rPr lang="en-GB" sz="1800" dirty="0"/>
                        <a:t>School</a:t>
                      </a:r>
                    </a:p>
                  </a:txBody>
                  <a:tcPr marL="93594" marR="93594" marT="46797" marB="46797"/>
                </a:tc>
                <a:tc>
                  <a:txBody>
                    <a:bodyPr/>
                    <a:lstStyle/>
                    <a:p>
                      <a:r>
                        <a:rPr lang="en-GB" sz="1800" dirty="0"/>
                        <a:t>School</a:t>
                      </a:r>
                    </a:p>
                  </a:txBody>
                  <a:tcPr marL="93594" marR="93594" marT="46797" marB="46797"/>
                </a:tc>
                <a:tc>
                  <a:txBody>
                    <a:bodyPr/>
                    <a:lstStyle/>
                    <a:p>
                      <a:r>
                        <a:rPr lang="en-GB" sz="1800" dirty="0">
                          <a:solidFill>
                            <a:srgbClr val="FF0000"/>
                          </a:solidFill>
                        </a:rPr>
                        <a:t>Music HW</a:t>
                      </a:r>
                    </a:p>
                  </a:txBody>
                  <a:tcPr marL="93594" marR="93594" marT="46797" marB="46797"/>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800" dirty="0">
                          <a:solidFill>
                            <a:srgbClr val="FF0000"/>
                          </a:solidFill>
                        </a:rPr>
                        <a:t>Football Match</a:t>
                      </a:r>
                    </a:p>
                  </a:txBody>
                  <a:tcPr marL="93594" marR="93594" marT="46797" marB="46797"/>
                </a:tc>
                <a:extLst>
                  <a:ext uri="{0D108BD9-81ED-4DB2-BD59-A6C34878D82A}">
                    <a16:rowId xmlns:a16="http://schemas.microsoft.com/office/drawing/2014/main" val="3490535065"/>
                  </a:ext>
                </a:extLst>
              </a:tr>
              <a:tr h="638283">
                <a:tc>
                  <a:txBody>
                    <a:bodyPr/>
                    <a:lstStyle/>
                    <a:p>
                      <a:r>
                        <a:rPr lang="en-GB" sz="1800" dirty="0"/>
                        <a:t>11-1pm</a:t>
                      </a:r>
                    </a:p>
                  </a:txBody>
                  <a:tcPr marL="93594" marR="93594" marT="46797" marB="46797"/>
                </a:tc>
                <a:tc>
                  <a:txBody>
                    <a:bodyPr/>
                    <a:lstStyle/>
                    <a:p>
                      <a:r>
                        <a:rPr lang="en-GB" sz="1800" dirty="0"/>
                        <a:t>School</a:t>
                      </a:r>
                    </a:p>
                  </a:txBody>
                  <a:tcPr marL="93594" marR="93594" marT="46797" marB="46797"/>
                </a:tc>
                <a:tc>
                  <a:txBody>
                    <a:bodyPr/>
                    <a:lstStyle/>
                    <a:p>
                      <a:r>
                        <a:rPr lang="en-GB" sz="1800" dirty="0"/>
                        <a:t>School</a:t>
                      </a:r>
                    </a:p>
                  </a:txBody>
                  <a:tcPr marL="93594" marR="93594" marT="46797" marB="46797"/>
                </a:tc>
                <a:tc>
                  <a:txBody>
                    <a:bodyPr/>
                    <a:lstStyle/>
                    <a:p>
                      <a:r>
                        <a:rPr lang="en-GB" sz="1800" dirty="0"/>
                        <a:t>School</a:t>
                      </a:r>
                    </a:p>
                  </a:txBody>
                  <a:tcPr marL="93594" marR="93594" marT="46797" marB="46797"/>
                </a:tc>
                <a:tc>
                  <a:txBody>
                    <a:bodyPr/>
                    <a:lstStyle/>
                    <a:p>
                      <a:r>
                        <a:rPr lang="en-GB" sz="1800" dirty="0"/>
                        <a:t>School</a:t>
                      </a:r>
                    </a:p>
                  </a:txBody>
                  <a:tcPr marL="93594" marR="93594" marT="46797" marB="46797"/>
                </a:tc>
                <a:tc>
                  <a:txBody>
                    <a:bodyPr/>
                    <a:lstStyle/>
                    <a:p>
                      <a:r>
                        <a:rPr lang="en-GB" sz="1800" dirty="0"/>
                        <a:t>School</a:t>
                      </a:r>
                    </a:p>
                  </a:txBody>
                  <a:tcPr marL="93594" marR="93594" marT="46797" marB="46797"/>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800" dirty="0">
                          <a:solidFill>
                            <a:srgbClr val="00B050"/>
                          </a:solidFill>
                        </a:rPr>
                        <a:t>Lunch &amp; Free Time</a:t>
                      </a:r>
                    </a:p>
                  </a:txBody>
                  <a:tcPr marL="93594" marR="93594" marT="46797" marB="46797"/>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800" dirty="0">
                          <a:solidFill>
                            <a:srgbClr val="00B050"/>
                          </a:solidFill>
                        </a:rPr>
                        <a:t>Lunch &amp; Free Time</a:t>
                      </a:r>
                    </a:p>
                  </a:txBody>
                  <a:tcPr marL="93594" marR="93594" marT="46797" marB="46797"/>
                </a:tc>
                <a:extLst>
                  <a:ext uri="{0D108BD9-81ED-4DB2-BD59-A6C34878D82A}">
                    <a16:rowId xmlns:a16="http://schemas.microsoft.com/office/drawing/2014/main" val="580739009"/>
                  </a:ext>
                </a:extLst>
              </a:tr>
              <a:tr h="481011">
                <a:tc>
                  <a:txBody>
                    <a:bodyPr/>
                    <a:lstStyle/>
                    <a:p>
                      <a:r>
                        <a:rPr lang="en-GB" sz="1800" dirty="0"/>
                        <a:t>1-3pm</a:t>
                      </a:r>
                    </a:p>
                  </a:txBody>
                  <a:tcPr marL="93594" marR="93594" marT="46797" marB="46797"/>
                </a:tc>
                <a:tc>
                  <a:txBody>
                    <a:bodyPr/>
                    <a:lstStyle/>
                    <a:p>
                      <a:r>
                        <a:rPr lang="en-GB" sz="1800" dirty="0"/>
                        <a:t>School</a:t>
                      </a:r>
                    </a:p>
                  </a:txBody>
                  <a:tcPr marL="93594" marR="93594" marT="46797" marB="46797"/>
                </a:tc>
                <a:tc>
                  <a:txBody>
                    <a:bodyPr/>
                    <a:lstStyle/>
                    <a:p>
                      <a:r>
                        <a:rPr lang="en-GB" sz="1800" dirty="0"/>
                        <a:t>School</a:t>
                      </a:r>
                    </a:p>
                  </a:txBody>
                  <a:tcPr marL="93594" marR="93594" marT="46797" marB="46797"/>
                </a:tc>
                <a:tc>
                  <a:txBody>
                    <a:bodyPr/>
                    <a:lstStyle/>
                    <a:p>
                      <a:r>
                        <a:rPr lang="en-GB" sz="1800" dirty="0"/>
                        <a:t>School</a:t>
                      </a:r>
                    </a:p>
                  </a:txBody>
                  <a:tcPr marL="93594" marR="93594" marT="46797" marB="46797"/>
                </a:tc>
                <a:tc>
                  <a:txBody>
                    <a:bodyPr/>
                    <a:lstStyle/>
                    <a:p>
                      <a:r>
                        <a:rPr lang="en-GB" sz="1800" dirty="0"/>
                        <a:t>School</a:t>
                      </a:r>
                    </a:p>
                  </a:txBody>
                  <a:tcPr marL="93594" marR="93594" marT="46797" marB="46797"/>
                </a:tc>
                <a:tc>
                  <a:txBody>
                    <a:bodyPr/>
                    <a:lstStyle/>
                    <a:p>
                      <a:r>
                        <a:rPr lang="en-GB" sz="1800" dirty="0"/>
                        <a:t>School</a:t>
                      </a:r>
                    </a:p>
                  </a:txBody>
                  <a:tcPr marL="93594" marR="93594" marT="46797" marB="46797"/>
                </a:tc>
                <a:tc>
                  <a:txBody>
                    <a:bodyPr/>
                    <a:lstStyle/>
                    <a:p>
                      <a:r>
                        <a:rPr lang="en-GB" sz="1800" dirty="0">
                          <a:solidFill>
                            <a:srgbClr val="FF0000"/>
                          </a:solidFill>
                        </a:rPr>
                        <a:t>RE Revision</a:t>
                      </a:r>
                    </a:p>
                  </a:txBody>
                  <a:tcPr marL="93594" marR="93594" marT="46797" marB="46797"/>
                </a:tc>
                <a:tc>
                  <a:txBody>
                    <a:bodyPr/>
                    <a:lstStyle/>
                    <a:p>
                      <a:r>
                        <a:rPr lang="en-GB" sz="1800" dirty="0"/>
                        <a:t>Free Time</a:t>
                      </a:r>
                    </a:p>
                  </a:txBody>
                  <a:tcPr marL="93594" marR="93594" marT="46797" marB="46797"/>
                </a:tc>
                <a:extLst>
                  <a:ext uri="{0D108BD9-81ED-4DB2-BD59-A6C34878D82A}">
                    <a16:rowId xmlns:a16="http://schemas.microsoft.com/office/drawing/2014/main" val="2093700729"/>
                  </a:ext>
                </a:extLst>
              </a:tr>
              <a:tr h="638283">
                <a:tc>
                  <a:txBody>
                    <a:bodyPr/>
                    <a:lstStyle/>
                    <a:p>
                      <a:r>
                        <a:rPr lang="en-GB" sz="1800" dirty="0"/>
                        <a:t>3-5pm</a:t>
                      </a:r>
                    </a:p>
                  </a:txBody>
                  <a:tcPr marL="93594" marR="93594" marT="46797" marB="46797"/>
                </a:tc>
                <a:tc>
                  <a:txBody>
                    <a:bodyPr/>
                    <a:lstStyle/>
                    <a:p>
                      <a:r>
                        <a:rPr lang="en-GB" sz="1800" dirty="0">
                          <a:solidFill>
                            <a:srgbClr val="FF0000"/>
                          </a:solidFill>
                        </a:rPr>
                        <a:t>English HW</a:t>
                      </a:r>
                    </a:p>
                  </a:txBody>
                  <a:tcPr marL="93594" marR="93594" marT="46797" marB="46797"/>
                </a:tc>
                <a:tc>
                  <a:txBody>
                    <a:bodyPr/>
                    <a:lstStyle/>
                    <a:p>
                      <a:r>
                        <a:rPr lang="en-GB" sz="1800" dirty="0">
                          <a:solidFill>
                            <a:srgbClr val="FF0000"/>
                          </a:solidFill>
                        </a:rPr>
                        <a:t>RE HW</a:t>
                      </a:r>
                    </a:p>
                    <a:p>
                      <a:r>
                        <a:rPr lang="en-GB" sz="1800" dirty="0" err="1">
                          <a:solidFill>
                            <a:srgbClr val="FF0000"/>
                          </a:solidFill>
                        </a:rPr>
                        <a:t>Geog</a:t>
                      </a:r>
                      <a:r>
                        <a:rPr lang="en-GB" sz="1800" dirty="0">
                          <a:solidFill>
                            <a:srgbClr val="FF0000"/>
                          </a:solidFill>
                        </a:rPr>
                        <a:t> HW</a:t>
                      </a:r>
                    </a:p>
                  </a:txBody>
                  <a:tcPr marL="93594" marR="93594" marT="46797" marB="46797"/>
                </a:tc>
                <a:tc>
                  <a:txBody>
                    <a:bodyPr/>
                    <a:lstStyle/>
                    <a:p>
                      <a:r>
                        <a:rPr lang="en-GB" sz="1800" dirty="0"/>
                        <a:t>Maths P6</a:t>
                      </a:r>
                    </a:p>
                  </a:txBody>
                  <a:tcPr marL="93594" marR="93594" marT="46797" marB="46797"/>
                </a:tc>
                <a:tc>
                  <a:txBody>
                    <a:bodyPr/>
                    <a:lstStyle/>
                    <a:p>
                      <a:r>
                        <a:rPr lang="en-GB" sz="1800" dirty="0"/>
                        <a:t>Science P6</a:t>
                      </a:r>
                    </a:p>
                  </a:txBody>
                  <a:tcPr marL="93594" marR="93594" marT="46797" marB="46797"/>
                </a:tc>
                <a:tc>
                  <a:txBody>
                    <a:bodyPr/>
                    <a:lstStyle/>
                    <a:p>
                      <a:r>
                        <a:rPr lang="en-GB" sz="1800" dirty="0"/>
                        <a:t>Football Training</a:t>
                      </a:r>
                    </a:p>
                  </a:txBody>
                  <a:tcPr marL="93594" marR="93594" marT="46797" marB="46797"/>
                </a:tc>
                <a:tc>
                  <a:txBody>
                    <a:bodyPr/>
                    <a:lstStyle/>
                    <a:p>
                      <a:r>
                        <a:rPr lang="en-GB" sz="1800" dirty="0">
                          <a:solidFill>
                            <a:srgbClr val="FF0000"/>
                          </a:solidFill>
                        </a:rPr>
                        <a:t>History Homework</a:t>
                      </a:r>
                    </a:p>
                  </a:txBody>
                  <a:tcPr marL="93594" marR="93594" marT="46797" marB="46797"/>
                </a:tc>
                <a:tc>
                  <a:txBody>
                    <a:bodyPr/>
                    <a:lstStyle/>
                    <a:p>
                      <a:r>
                        <a:rPr lang="en-GB" sz="1800" dirty="0"/>
                        <a:t>Free Time</a:t>
                      </a:r>
                    </a:p>
                  </a:txBody>
                  <a:tcPr marL="93594" marR="93594" marT="46797" marB="46797"/>
                </a:tc>
                <a:extLst>
                  <a:ext uri="{0D108BD9-81ED-4DB2-BD59-A6C34878D82A}">
                    <a16:rowId xmlns:a16="http://schemas.microsoft.com/office/drawing/2014/main" val="85844044"/>
                  </a:ext>
                </a:extLst>
              </a:tr>
              <a:tr h="638283">
                <a:tc>
                  <a:txBody>
                    <a:bodyPr/>
                    <a:lstStyle/>
                    <a:p>
                      <a:r>
                        <a:rPr lang="en-GB" sz="1800" dirty="0"/>
                        <a:t>5-7pm</a:t>
                      </a:r>
                    </a:p>
                  </a:txBody>
                  <a:tcPr marL="93594" marR="93594" marT="46797" marB="46797"/>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800" dirty="0">
                          <a:solidFill>
                            <a:srgbClr val="00B050"/>
                          </a:solidFill>
                        </a:rPr>
                        <a:t>Tea &amp; Free Time</a:t>
                      </a:r>
                    </a:p>
                  </a:txBody>
                  <a:tcPr marL="93594" marR="93594" marT="46797" marB="46797"/>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800" dirty="0">
                          <a:solidFill>
                            <a:srgbClr val="00B050"/>
                          </a:solidFill>
                        </a:rPr>
                        <a:t>Tea &amp; Free Time</a:t>
                      </a:r>
                    </a:p>
                  </a:txBody>
                  <a:tcPr marL="93594" marR="93594" marT="46797" marB="46797"/>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800" dirty="0">
                          <a:solidFill>
                            <a:srgbClr val="00B050"/>
                          </a:solidFill>
                        </a:rPr>
                        <a:t>Tea &amp; Free Time</a:t>
                      </a:r>
                    </a:p>
                  </a:txBody>
                  <a:tcPr marL="93594" marR="93594" marT="46797" marB="46797"/>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800" dirty="0">
                          <a:solidFill>
                            <a:srgbClr val="00B050"/>
                          </a:solidFill>
                        </a:rPr>
                        <a:t>Tea &amp; Free Time</a:t>
                      </a:r>
                    </a:p>
                  </a:txBody>
                  <a:tcPr marL="93594" marR="93594" marT="46797" marB="46797"/>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800" dirty="0">
                          <a:solidFill>
                            <a:srgbClr val="00B050"/>
                          </a:solidFill>
                        </a:rPr>
                        <a:t>Tea &amp; Free Time</a:t>
                      </a:r>
                    </a:p>
                  </a:txBody>
                  <a:tcPr marL="93594" marR="93594" marT="46797" marB="46797"/>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800" dirty="0">
                          <a:solidFill>
                            <a:srgbClr val="00B050"/>
                          </a:solidFill>
                        </a:rPr>
                        <a:t>Tea &amp; Free Time</a:t>
                      </a:r>
                    </a:p>
                  </a:txBody>
                  <a:tcPr marL="93594" marR="93594" marT="46797" marB="46797"/>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800" dirty="0">
                          <a:solidFill>
                            <a:srgbClr val="00B050"/>
                          </a:solidFill>
                        </a:rPr>
                        <a:t>Tea &amp; Free Time</a:t>
                      </a:r>
                    </a:p>
                  </a:txBody>
                  <a:tcPr marL="93594" marR="93594" marT="46797" marB="46797"/>
                </a:tc>
                <a:extLst>
                  <a:ext uri="{0D108BD9-81ED-4DB2-BD59-A6C34878D82A}">
                    <a16:rowId xmlns:a16="http://schemas.microsoft.com/office/drawing/2014/main" val="130149380"/>
                  </a:ext>
                </a:extLst>
              </a:tr>
              <a:tr h="910915">
                <a:tc>
                  <a:txBody>
                    <a:bodyPr/>
                    <a:lstStyle/>
                    <a:p>
                      <a:r>
                        <a:rPr lang="en-GB" sz="1800" dirty="0"/>
                        <a:t>7-9pm</a:t>
                      </a:r>
                    </a:p>
                  </a:txBody>
                  <a:tcPr marL="93594" marR="93594" marT="46797" marB="46797"/>
                </a:tc>
                <a:tc>
                  <a:txBody>
                    <a:bodyPr/>
                    <a:lstStyle/>
                    <a:p>
                      <a:r>
                        <a:rPr lang="en-GB" sz="1800" dirty="0">
                          <a:solidFill>
                            <a:srgbClr val="FF0000"/>
                          </a:solidFill>
                        </a:rPr>
                        <a:t>Maths Revision</a:t>
                      </a:r>
                    </a:p>
                    <a:p>
                      <a:r>
                        <a:rPr lang="en-GB" sz="1800" dirty="0">
                          <a:solidFill>
                            <a:srgbClr val="FF0000"/>
                          </a:solidFill>
                        </a:rPr>
                        <a:t>French Revision</a:t>
                      </a:r>
                    </a:p>
                  </a:txBody>
                  <a:tcPr marL="93594" marR="93594" marT="46797" marB="46797"/>
                </a:tc>
                <a:tc>
                  <a:txBody>
                    <a:bodyPr/>
                    <a:lstStyle/>
                    <a:p>
                      <a:r>
                        <a:rPr lang="en-GB" sz="1800" dirty="0">
                          <a:solidFill>
                            <a:srgbClr val="FF0000"/>
                          </a:solidFill>
                        </a:rPr>
                        <a:t>Football Training</a:t>
                      </a:r>
                    </a:p>
                  </a:txBody>
                  <a:tcPr marL="93594" marR="93594" marT="46797" marB="46797"/>
                </a:tc>
                <a:tc>
                  <a:txBody>
                    <a:bodyPr/>
                    <a:lstStyle/>
                    <a:p>
                      <a:r>
                        <a:rPr lang="en-GB" sz="1800" dirty="0">
                          <a:solidFill>
                            <a:srgbClr val="FF0000"/>
                          </a:solidFill>
                        </a:rPr>
                        <a:t>History Revision</a:t>
                      </a:r>
                    </a:p>
                    <a:p>
                      <a:r>
                        <a:rPr lang="en-GB" sz="1800" dirty="0">
                          <a:solidFill>
                            <a:srgbClr val="FF0000"/>
                          </a:solidFill>
                        </a:rPr>
                        <a:t>Music Revision</a:t>
                      </a:r>
                    </a:p>
                  </a:txBody>
                  <a:tcPr marL="93594" marR="93594" marT="46797" marB="46797"/>
                </a:tc>
                <a:tc>
                  <a:txBody>
                    <a:bodyPr/>
                    <a:lstStyle/>
                    <a:p>
                      <a:r>
                        <a:rPr lang="en-GB" sz="1800" dirty="0">
                          <a:solidFill>
                            <a:srgbClr val="FF0000"/>
                          </a:solidFill>
                        </a:rPr>
                        <a:t>Science HW</a:t>
                      </a:r>
                    </a:p>
                    <a:p>
                      <a:endParaRPr lang="en-GB" sz="1800" dirty="0">
                        <a:solidFill>
                          <a:srgbClr val="FF0000"/>
                        </a:solidFill>
                      </a:endParaRPr>
                    </a:p>
                    <a:p>
                      <a:r>
                        <a:rPr lang="en-GB" sz="1800" dirty="0">
                          <a:solidFill>
                            <a:srgbClr val="FF0000"/>
                          </a:solidFill>
                        </a:rPr>
                        <a:t>English Revision</a:t>
                      </a:r>
                    </a:p>
                  </a:txBody>
                  <a:tcPr marL="93594" marR="93594" marT="46797" marB="46797"/>
                </a:tc>
                <a:tc>
                  <a:txBody>
                    <a:bodyPr/>
                    <a:lstStyle/>
                    <a:p>
                      <a:r>
                        <a:rPr lang="en-GB" sz="1800" dirty="0">
                          <a:solidFill>
                            <a:srgbClr val="FF0000"/>
                          </a:solidFill>
                        </a:rPr>
                        <a:t>Free Time</a:t>
                      </a:r>
                    </a:p>
                  </a:txBody>
                  <a:tcPr marL="93594" marR="93594" marT="46797" marB="46797"/>
                </a:tc>
                <a:tc>
                  <a:txBody>
                    <a:bodyPr/>
                    <a:lstStyle/>
                    <a:p>
                      <a:r>
                        <a:rPr lang="en-GB" sz="1800" dirty="0">
                          <a:solidFill>
                            <a:srgbClr val="FF0000"/>
                          </a:solidFill>
                        </a:rPr>
                        <a:t>Free Time</a:t>
                      </a:r>
                    </a:p>
                  </a:txBody>
                  <a:tcPr marL="93594" marR="93594" marT="46797" marB="46797"/>
                </a:tc>
                <a:tc>
                  <a:txBody>
                    <a:bodyPr/>
                    <a:lstStyle/>
                    <a:p>
                      <a:r>
                        <a:rPr lang="en-GB" sz="1800" dirty="0">
                          <a:solidFill>
                            <a:srgbClr val="FF0000"/>
                          </a:solidFill>
                        </a:rPr>
                        <a:t>Maths Revision</a:t>
                      </a:r>
                    </a:p>
                  </a:txBody>
                  <a:tcPr marL="93594" marR="93594" marT="46797" marB="46797"/>
                </a:tc>
                <a:extLst>
                  <a:ext uri="{0D108BD9-81ED-4DB2-BD59-A6C34878D82A}">
                    <a16:rowId xmlns:a16="http://schemas.microsoft.com/office/drawing/2014/main" val="1898419348"/>
                  </a:ext>
                </a:extLst>
              </a:tr>
              <a:tr h="638283">
                <a:tc>
                  <a:txBody>
                    <a:bodyPr/>
                    <a:lstStyle/>
                    <a:p>
                      <a:r>
                        <a:rPr lang="en-GB" sz="1800" dirty="0"/>
                        <a:t>9pm onwards</a:t>
                      </a:r>
                    </a:p>
                  </a:txBody>
                  <a:tcPr marL="93594" marR="93594" marT="46797" marB="46797"/>
                </a:tc>
                <a:tc>
                  <a:txBody>
                    <a:bodyPr/>
                    <a:lstStyle/>
                    <a:p>
                      <a:r>
                        <a:rPr lang="en-GB" sz="1800" dirty="0">
                          <a:solidFill>
                            <a:srgbClr val="FF0000"/>
                          </a:solidFill>
                        </a:rPr>
                        <a:t>Free Time</a:t>
                      </a:r>
                    </a:p>
                  </a:txBody>
                  <a:tcPr marL="93594" marR="93594" marT="46797" marB="46797"/>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800" dirty="0">
                          <a:solidFill>
                            <a:srgbClr val="FF0000"/>
                          </a:solidFill>
                        </a:rPr>
                        <a:t>Free Time</a:t>
                      </a:r>
                    </a:p>
                    <a:p>
                      <a:endParaRPr lang="en-GB" sz="1800" dirty="0">
                        <a:solidFill>
                          <a:srgbClr val="FF0000"/>
                        </a:solidFill>
                      </a:endParaRPr>
                    </a:p>
                  </a:txBody>
                  <a:tcPr marL="93594" marR="93594" marT="46797" marB="46797"/>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800" dirty="0">
                          <a:solidFill>
                            <a:srgbClr val="FF0000"/>
                          </a:solidFill>
                        </a:rPr>
                        <a:t>Free Time</a:t>
                      </a:r>
                    </a:p>
                    <a:p>
                      <a:endParaRPr lang="en-GB" sz="1800" dirty="0">
                        <a:solidFill>
                          <a:srgbClr val="FF0000"/>
                        </a:solidFill>
                      </a:endParaRPr>
                    </a:p>
                  </a:txBody>
                  <a:tcPr marL="93594" marR="93594" marT="46797" marB="46797"/>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800" dirty="0">
                          <a:solidFill>
                            <a:srgbClr val="FF0000"/>
                          </a:solidFill>
                        </a:rPr>
                        <a:t>Free Time</a:t>
                      </a:r>
                    </a:p>
                    <a:p>
                      <a:endParaRPr lang="en-GB" sz="1800" dirty="0">
                        <a:solidFill>
                          <a:srgbClr val="FF0000"/>
                        </a:solidFill>
                      </a:endParaRPr>
                    </a:p>
                  </a:txBody>
                  <a:tcPr marL="93594" marR="93594" marT="46797" marB="46797"/>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800" dirty="0">
                          <a:solidFill>
                            <a:srgbClr val="FF0000"/>
                          </a:solidFill>
                        </a:rPr>
                        <a:t>Free Time</a:t>
                      </a:r>
                    </a:p>
                    <a:p>
                      <a:endParaRPr lang="en-GB" sz="1800" dirty="0">
                        <a:solidFill>
                          <a:srgbClr val="FF0000"/>
                        </a:solidFill>
                      </a:endParaRPr>
                    </a:p>
                  </a:txBody>
                  <a:tcPr marL="93594" marR="93594" marT="46797" marB="46797"/>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800" dirty="0">
                          <a:solidFill>
                            <a:srgbClr val="FF0000"/>
                          </a:solidFill>
                        </a:rPr>
                        <a:t>Free Time</a:t>
                      </a:r>
                    </a:p>
                    <a:p>
                      <a:endParaRPr lang="en-GB" sz="1800" dirty="0">
                        <a:solidFill>
                          <a:srgbClr val="FF0000"/>
                        </a:solidFill>
                      </a:endParaRPr>
                    </a:p>
                  </a:txBody>
                  <a:tcPr marL="93594" marR="93594" marT="46797" marB="46797"/>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800" dirty="0">
                          <a:solidFill>
                            <a:srgbClr val="FF0000"/>
                          </a:solidFill>
                        </a:rPr>
                        <a:t>Free Time</a:t>
                      </a:r>
                    </a:p>
                    <a:p>
                      <a:endParaRPr lang="en-GB" sz="1800" dirty="0">
                        <a:solidFill>
                          <a:srgbClr val="FF0000"/>
                        </a:solidFill>
                      </a:endParaRPr>
                    </a:p>
                  </a:txBody>
                  <a:tcPr marL="93594" marR="93594" marT="46797" marB="46797"/>
                </a:tc>
                <a:extLst>
                  <a:ext uri="{0D108BD9-81ED-4DB2-BD59-A6C34878D82A}">
                    <a16:rowId xmlns:a16="http://schemas.microsoft.com/office/drawing/2014/main" val="2184068819"/>
                  </a:ext>
                </a:extLst>
              </a:tr>
            </a:tbl>
          </a:graphicData>
        </a:graphic>
      </p:graphicFrame>
    </p:spTree>
    <p:extLst>
      <p:ext uri="{BB962C8B-B14F-4D97-AF65-F5344CB8AC3E}">
        <p14:creationId xmlns:p14="http://schemas.microsoft.com/office/powerpoint/2010/main" val="2879825116"/>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7D4110A8-2916-47D5-80D0-31AAD0A44AF3}"/>
              </a:ext>
            </a:extLst>
          </p:cNvPr>
          <p:cNvSpPr txBox="1"/>
          <p:nvPr/>
        </p:nvSpPr>
        <p:spPr>
          <a:xfrm>
            <a:off x="472045" y="432851"/>
            <a:ext cx="6097978" cy="830997"/>
          </a:xfrm>
          <a:prstGeom prst="rect">
            <a:avLst/>
          </a:prstGeom>
          <a:noFill/>
        </p:spPr>
        <p:txBody>
          <a:bodyPr wrap="square">
            <a:spAutoFit/>
          </a:bodyPr>
          <a:lstStyle/>
          <a:p>
            <a:r>
              <a:rPr lang="en-GB" sz="2400" dirty="0">
                <a:latin typeface="Arial Black" panose="020B0A04020102020204" pitchFamily="34" charset="0"/>
                <a:cs typeface="Arial" panose="020B0604020202020204" pitchFamily="34" charset="0"/>
              </a:rPr>
              <a:t>Revision Timetables</a:t>
            </a:r>
          </a:p>
          <a:p>
            <a:endParaRPr lang="en-GB" sz="2400" dirty="0">
              <a:latin typeface="Arial Black" panose="020B0A04020102020204" pitchFamily="34" charset="0"/>
              <a:cs typeface="Arial" panose="020B0604020202020204" pitchFamily="34" charset="0"/>
            </a:endParaRPr>
          </a:p>
        </p:txBody>
      </p:sp>
      <p:pic>
        <p:nvPicPr>
          <p:cNvPr id="4" name="Picture 3">
            <a:extLst>
              <a:ext uri="{FF2B5EF4-FFF2-40B4-BE49-F238E27FC236}">
                <a16:creationId xmlns:a16="http://schemas.microsoft.com/office/drawing/2014/main" id="{1A950707-7D22-4C96-AEF6-1BE875F2B177}"/>
              </a:ext>
            </a:extLst>
          </p:cNvPr>
          <p:cNvPicPr>
            <a:picLocks noChangeAspect="1"/>
          </p:cNvPicPr>
          <p:nvPr/>
        </p:nvPicPr>
        <p:blipFill rotWithShape="1">
          <a:blip r:embed="rId2"/>
          <a:srcRect r="79875"/>
          <a:stretch/>
        </p:blipFill>
        <p:spPr>
          <a:xfrm>
            <a:off x="11269565" y="4900077"/>
            <a:ext cx="843276" cy="1741577"/>
          </a:xfrm>
          <a:prstGeom prst="rect">
            <a:avLst/>
          </a:prstGeom>
        </p:spPr>
      </p:pic>
      <p:graphicFrame>
        <p:nvGraphicFramePr>
          <p:cNvPr id="5" name="Table 5">
            <a:extLst>
              <a:ext uri="{FF2B5EF4-FFF2-40B4-BE49-F238E27FC236}">
                <a16:creationId xmlns:a16="http://schemas.microsoft.com/office/drawing/2014/main" id="{ABE8CF80-BA3C-47B4-81C2-2077D591BE1C}"/>
              </a:ext>
            </a:extLst>
          </p:cNvPr>
          <p:cNvGraphicFramePr>
            <a:graphicFrameLocks noGrp="1"/>
          </p:cNvGraphicFramePr>
          <p:nvPr>
            <p:extLst>
              <p:ext uri="{D42A27DB-BD31-4B8C-83A1-F6EECF244321}">
                <p14:modId xmlns:p14="http://schemas.microsoft.com/office/powerpoint/2010/main" val="2950934623"/>
              </p:ext>
            </p:extLst>
          </p:nvPr>
        </p:nvGraphicFramePr>
        <p:xfrm>
          <a:off x="220991" y="941033"/>
          <a:ext cx="10799999" cy="5627713"/>
        </p:xfrm>
        <a:graphic>
          <a:graphicData uri="http://schemas.openxmlformats.org/drawingml/2006/table">
            <a:tbl>
              <a:tblPr firstRow="1" bandRow="1">
                <a:tableStyleId>{F5AB1C69-6EDB-4FF4-983F-18BD219EF322}</a:tableStyleId>
              </a:tblPr>
              <a:tblGrid>
                <a:gridCol w="1341191">
                  <a:extLst>
                    <a:ext uri="{9D8B030D-6E8A-4147-A177-3AD203B41FA5}">
                      <a16:colId xmlns:a16="http://schemas.microsoft.com/office/drawing/2014/main" val="2563087870"/>
                    </a:ext>
                  </a:extLst>
                </a:gridCol>
                <a:gridCol w="1351258">
                  <a:extLst>
                    <a:ext uri="{9D8B030D-6E8A-4147-A177-3AD203B41FA5}">
                      <a16:colId xmlns:a16="http://schemas.microsoft.com/office/drawing/2014/main" val="2680486731"/>
                    </a:ext>
                  </a:extLst>
                </a:gridCol>
                <a:gridCol w="1351258">
                  <a:extLst>
                    <a:ext uri="{9D8B030D-6E8A-4147-A177-3AD203B41FA5}">
                      <a16:colId xmlns:a16="http://schemas.microsoft.com/office/drawing/2014/main" val="1643276490"/>
                    </a:ext>
                  </a:extLst>
                </a:gridCol>
                <a:gridCol w="1351258">
                  <a:extLst>
                    <a:ext uri="{9D8B030D-6E8A-4147-A177-3AD203B41FA5}">
                      <a16:colId xmlns:a16="http://schemas.microsoft.com/office/drawing/2014/main" val="1580094500"/>
                    </a:ext>
                  </a:extLst>
                </a:gridCol>
                <a:gridCol w="1351258">
                  <a:extLst>
                    <a:ext uri="{9D8B030D-6E8A-4147-A177-3AD203B41FA5}">
                      <a16:colId xmlns:a16="http://schemas.microsoft.com/office/drawing/2014/main" val="3095390675"/>
                    </a:ext>
                  </a:extLst>
                </a:gridCol>
                <a:gridCol w="1351258">
                  <a:extLst>
                    <a:ext uri="{9D8B030D-6E8A-4147-A177-3AD203B41FA5}">
                      <a16:colId xmlns:a16="http://schemas.microsoft.com/office/drawing/2014/main" val="3317816108"/>
                    </a:ext>
                  </a:extLst>
                </a:gridCol>
                <a:gridCol w="1352516">
                  <a:extLst>
                    <a:ext uri="{9D8B030D-6E8A-4147-A177-3AD203B41FA5}">
                      <a16:colId xmlns:a16="http://schemas.microsoft.com/office/drawing/2014/main" val="2309166406"/>
                    </a:ext>
                  </a:extLst>
                </a:gridCol>
                <a:gridCol w="1350002">
                  <a:extLst>
                    <a:ext uri="{9D8B030D-6E8A-4147-A177-3AD203B41FA5}">
                      <a16:colId xmlns:a16="http://schemas.microsoft.com/office/drawing/2014/main" val="2647018681"/>
                    </a:ext>
                  </a:extLst>
                </a:gridCol>
              </a:tblGrid>
              <a:tr h="744658">
                <a:tc>
                  <a:txBody>
                    <a:bodyPr/>
                    <a:lstStyle/>
                    <a:p>
                      <a:endParaRPr lang="en-GB" sz="1800" dirty="0"/>
                    </a:p>
                  </a:txBody>
                  <a:tcPr marL="93594" marR="93594" marT="46797" marB="46797"/>
                </a:tc>
                <a:tc>
                  <a:txBody>
                    <a:bodyPr/>
                    <a:lstStyle/>
                    <a:p>
                      <a:pPr algn="ctr"/>
                      <a:r>
                        <a:rPr lang="en-GB" sz="1800" dirty="0"/>
                        <a:t>Monday</a:t>
                      </a:r>
                    </a:p>
                  </a:txBody>
                  <a:tcPr marL="93594" marR="93594" marT="46797" marB="46797" anchor="ctr"/>
                </a:tc>
                <a:tc>
                  <a:txBody>
                    <a:bodyPr/>
                    <a:lstStyle/>
                    <a:p>
                      <a:pPr algn="ctr"/>
                      <a:r>
                        <a:rPr lang="en-GB" sz="1800" dirty="0"/>
                        <a:t>Tuesday</a:t>
                      </a:r>
                    </a:p>
                  </a:txBody>
                  <a:tcPr marL="93594" marR="93594" marT="46797" marB="46797" anchor="ctr"/>
                </a:tc>
                <a:tc>
                  <a:txBody>
                    <a:bodyPr/>
                    <a:lstStyle/>
                    <a:p>
                      <a:pPr algn="ctr"/>
                      <a:r>
                        <a:rPr lang="en-GB" sz="1800" dirty="0"/>
                        <a:t>Wednesday</a:t>
                      </a:r>
                    </a:p>
                  </a:txBody>
                  <a:tcPr marL="93594" marR="93594" marT="46797" marB="46797" anchor="ctr"/>
                </a:tc>
                <a:tc>
                  <a:txBody>
                    <a:bodyPr/>
                    <a:lstStyle/>
                    <a:p>
                      <a:pPr algn="ctr"/>
                      <a:r>
                        <a:rPr lang="en-GB" sz="1800" dirty="0"/>
                        <a:t>Thursday</a:t>
                      </a:r>
                    </a:p>
                  </a:txBody>
                  <a:tcPr marL="93594" marR="93594" marT="46797" marB="46797" anchor="ctr"/>
                </a:tc>
                <a:tc>
                  <a:txBody>
                    <a:bodyPr/>
                    <a:lstStyle/>
                    <a:p>
                      <a:pPr algn="ctr"/>
                      <a:r>
                        <a:rPr lang="en-GB" sz="1800" dirty="0"/>
                        <a:t>Friday</a:t>
                      </a:r>
                    </a:p>
                  </a:txBody>
                  <a:tcPr marL="93594" marR="93594" marT="46797" marB="46797" anchor="ctr"/>
                </a:tc>
                <a:tc>
                  <a:txBody>
                    <a:bodyPr/>
                    <a:lstStyle/>
                    <a:p>
                      <a:pPr algn="ctr"/>
                      <a:r>
                        <a:rPr lang="en-GB" sz="1800" dirty="0"/>
                        <a:t>Saturday</a:t>
                      </a:r>
                    </a:p>
                  </a:txBody>
                  <a:tcPr marL="93594" marR="93594" marT="46797" marB="46797" anchor="ctr"/>
                </a:tc>
                <a:tc>
                  <a:txBody>
                    <a:bodyPr/>
                    <a:lstStyle/>
                    <a:p>
                      <a:pPr algn="ctr"/>
                      <a:r>
                        <a:rPr lang="en-GB" sz="1800" dirty="0"/>
                        <a:t>Sunday</a:t>
                      </a:r>
                    </a:p>
                  </a:txBody>
                  <a:tcPr marL="93594" marR="93594" marT="46797" marB="46797" anchor="ctr"/>
                </a:tc>
                <a:extLst>
                  <a:ext uri="{0D108BD9-81ED-4DB2-BD59-A6C34878D82A}">
                    <a16:rowId xmlns:a16="http://schemas.microsoft.com/office/drawing/2014/main" val="1739997291"/>
                  </a:ext>
                </a:extLst>
              </a:tr>
              <a:tr h="638283">
                <a:tc>
                  <a:txBody>
                    <a:bodyPr/>
                    <a:lstStyle/>
                    <a:p>
                      <a:r>
                        <a:rPr lang="en-GB" sz="1800" dirty="0"/>
                        <a:t>9-11am</a:t>
                      </a:r>
                    </a:p>
                  </a:txBody>
                  <a:tcPr marL="93594" marR="93594" marT="46797" marB="46797"/>
                </a:tc>
                <a:tc>
                  <a:txBody>
                    <a:bodyPr/>
                    <a:lstStyle/>
                    <a:p>
                      <a:r>
                        <a:rPr lang="en-GB" sz="1800" dirty="0">
                          <a:solidFill>
                            <a:schemeClr val="bg1"/>
                          </a:solidFill>
                        </a:rPr>
                        <a:t>School</a:t>
                      </a:r>
                    </a:p>
                  </a:txBody>
                  <a:tcPr marL="93594" marR="93594" marT="46797" marB="46797">
                    <a:solidFill>
                      <a:schemeClr val="tx1">
                        <a:lumMod val="75000"/>
                      </a:schemeClr>
                    </a:solidFill>
                  </a:tcPr>
                </a:tc>
                <a:tc>
                  <a:txBody>
                    <a:bodyPr/>
                    <a:lstStyle/>
                    <a:p>
                      <a:r>
                        <a:rPr lang="en-GB" sz="1800" dirty="0">
                          <a:solidFill>
                            <a:schemeClr val="bg1"/>
                          </a:solidFill>
                        </a:rPr>
                        <a:t>School</a:t>
                      </a:r>
                    </a:p>
                  </a:txBody>
                  <a:tcPr marL="93594" marR="93594" marT="46797" marB="46797">
                    <a:solidFill>
                      <a:schemeClr val="tx1">
                        <a:lumMod val="75000"/>
                      </a:schemeClr>
                    </a:solidFill>
                  </a:tcPr>
                </a:tc>
                <a:tc>
                  <a:txBody>
                    <a:bodyPr/>
                    <a:lstStyle/>
                    <a:p>
                      <a:r>
                        <a:rPr lang="en-GB" sz="1800" dirty="0">
                          <a:solidFill>
                            <a:schemeClr val="bg1"/>
                          </a:solidFill>
                        </a:rPr>
                        <a:t>School</a:t>
                      </a:r>
                    </a:p>
                  </a:txBody>
                  <a:tcPr marL="93594" marR="93594" marT="46797" marB="46797">
                    <a:solidFill>
                      <a:schemeClr val="tx1">
                        <a:lumMod val="75000"/>
                      </a:schemeClr>
                    </a:solidFill>
                  </a:tcPr>
                </a:tc>
                <a:tc>
                  <a:txBody>
                    <a:bodyPr/>
                    <a:lstStyle/>
                    <a:p>
                      <a:r>
                        <a:rPr lang="en-GB" sz="1800" dirty="0">
                          <a:solidFill>
                            <a:schemeClr val="bg1"/>
                          </a:solidFill>
                        </a:rPr>
                        <a:t>School</a:t>
                      </a:r>
                    </a:p>
                  </a:txBody>
                  <a:tcPr marL="93594" marR="93594" marT="46797" marB="46797">
                    <a:solidFill>
                      <a:schemeClr val="tx1">
                        <a:lumMod val="75000"/>
                      </a:schemeClr>
                    </a:solidFill>
                  </a:tcPr>
                </a:tc>
                <a:tc>
                  <a:txBody>
                    <a:bodyPr/>
                    <a:lstStyle/>
                    <a:p>
                      <a:r>
                        <a:rPr lang="en-GB" sz="1800" dirty="0">
                          <a:solidFill>
                            <a:schemeClr val="bg1"/>
                          </a:solidFill>
                        </a:rPr>
                        <a:t>School</a:t>
                      </a:r>
                    </a:p>
                  </a:txBody>
                  <a:tcPr marL="93594" marR="93594" marT="46797" marB="46797">
                    <a:solidFill>
                      <a:schemeClr val="tx1">
                        <a:lumMod val="75000"/>
                      </a:schemeClr>
                    </a:solidFill>
                  </a:tcPr>
                </a:tc>
                <a:tc>
                  <a:txBody>
                    <a:bodyPr/>
                    <a:lstStyle/>
                    <a:p>
                      <a:r>
                        <a:rPr lang="en-GB" sz="1800" dirty="0">
                          <a:solidFill>
                            <a:schemeClr val="bg1"/>
                          </a:solidFill>
                        </a:rPr>
                        <a:t>Music HW</a:t>
                      </a:r>
                    </a:p>
                  </a:txBody>
                  <a:tcPr marL="93594" marR="93594" marT="46797" marB="46797"/>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800" dirty="0">
                          <a:solidFill>
                            <a:schemeClr val="bg1"/>
                          </a:solidFill>
                        </a:rPr>
                        <a:t>Football Match</a:t>
                      </a:r>
                    </a:p>
                  </a:txBody>
                  <a:tcPr marL="93594" marR="93594" marT="46797" marB="46797"/>
                </a:tc>
                <a:extLst>
                  <a:ext uri="{0D108BD9-81ED-4DB2-BD59-A6C34878D82A}">
                    <a16:rowId xmlns:a16="http://schemas.microsoft.com/office/drawing/2014/main" val="3490535065"/>
                  </a:ext>
                </a:extLst>
              </a:tr>
              <a:tr h="638283">
                <a:tc>
                  <a:txBody>
                    <a:bodyPr/>
                    <a:lstStyle/>
                    <a:p>
                      <a:r>
                        <a:rPr lang="en-GB" sz="1800" dirty="0"/>
                        <a:t>11-1pm</a:t>
                      </a:r>
                    </a:p>
                  </a:txBody>
                  <a:tcPr marL="93594" marR="93594" marT="46797" marB="46797"/>
                </a:tc>
                <a:tc>
                  <a:txBody>
                    <a:bodyPr/>
                    <a:lstStyle/>
                    <a:p>
                      <a:r>
                        <a:rPr lang="en-GB" sz="1800" dirty="0">
                          <a:solidFill>
                            <a:schemeClr val="bg1"/>
                          </a:solidFill>
                        </a:rPr>
                        <a:t>School</a:t>
                      </a:r>
                    </a:p>
                  </a:txBody>
                  <a:tcPr marL="93594" marR="93594" marT="46797" marB="46797">
                    <a:solidFill>
                      <a:schemeClr val="tx1">
                        <a:lumMod val="75000"/>
                      </a:schemeClr>
                    </a:solidFill>
                  </a:tcPr>
                </a:tc>
                <a:tc>
                  <a:txBody>
                    <a:bodyPr/>
                    <a:lstStyle/>
                    <a:p>
                      <a:r>
                        <a:rPr lang="en-GB" sz="1800" dirty="0">
                          <a:solidFill>
                            <a:schemeClr val="bg1"/>
                          </a:solidFill>
                        </a:rPr>
                        <a:t>School</a:t>
                      </a:r>
                    </a:p>
                  </a:txBody>
                  <a:tcPr marL="93594" marR="93594" marT="46797" marB="46797">
                    <a:solidFill>
                      <a:schemeClr val="tx1">
                        <a:lumMod val="75000"/>
                      </a:schemeClr>
                    </a:solidFill>
                  </a:tcPr>
                </a:tc>
                <a:tc>
                  <a:txBody>
                    <a:bodyPr/>
                    <a:lstStyle/>
                    <a:p>
                      <a:r>
                        <a:rPr lang="en-GB" sz="1800" dirty="0">
                          <a:solidFill>
                            <a:schemeClr val="bg1"/>
                          </a:solidFill>
                        </a:rPr>
                        <a:t>School</a:t>
                      </a:r>
                    </a:p>
                  </a:txBody>
                  <a:tcPr marL="93594" marR="93594" marT="46797" marB="46797">
                    <a:solidFill>
                      <a:schemeClr val="tx1">
                        <a:lumMod val="75000"/>
                      </a:schemeClr>
                    </a:solidFill>
                  </a:tcPr>
                </a:tc>
                <a:tc>
                  <a:txBody>
                    <a:bodyPr/>
                    <a:lstStyle/>
                    <a:p>
                      <a:r>
                        <a:rPr lang="en-GB" sz="1800" dirty="0">
                          <a:solidFill>
                            <a:schemeClr val="bg1"/>
                          </a:solidFill>
                        </a:rPr>
                        <a:t>School</a:t>
                      </a:r>
                    </a:p>
                  </a:txBody>
                  <a:tcPr marL="93594" marR="93594" marT="46797" marB="46797">
                    <a:solidFill>
                      <a:schemeClr val="tx1">
                        <a:lumMod val="75000"/>
                      </a:schemeClr>
                    </a:solidFill>
                  </a:tcPr>
                </a:tc>
                <a:tc>
                  <a:txBody>
                    <a:bodyPr/>
                    <a:lstStyle/>
                    <a:p>
                      <a:r>
                        <a:rPr lang="en-GB" sz="1800" dirty="0">
                          <a:solidFill>
                            <a:schemeClr val="bg1"/>
                          </a:solidFill>
                        </a:rPr>
                        <a:t>School</a:t>
                      </a:r>
                    </a:p>
                  </a:txBody>
                  <a:tcPr marL="93594" marR="93594" marT="46797" marB="46797">
                    <a:solidFill>
                      <a:schemeClr val="tx1">
                        <a:lumMod val="75000"/>
                      </a:schemeClr>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800" dirty="0">
                          <a:solidFill>
                            <a:schemeClr val="bg1"/>
                          </a:solidFill>
                        </a:rPr>
                        <a:t>Lunch &amp; Free Time</a:t>
                      </a:r>
                    </a:p>
                  </a:txBody>
                  <a:tcPr marL="93594" marR="93594" marT="46797" marB="46797">
                    <a:solidFill>
                      <a:schemeClr val="accent6"/>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800" dirty="0">
                          <a:solidFill>
                            <a:schemeClr val="bg1"/>
                          </a:solidFill>
                        </a:rPr>
                        <a:t>Lunch &amp; Free Time</a:t>
                      </a:r>
                    </a:p>
                  </a:txBody>
                  <a:tcPr marL="93594" marR="93594" marT="46797" marB="46797">
                    <a:solidFill>
                      <a:schemeClr val="accent6"/>
                    </a:solidFill>
                  </a:tcPr>
                </a:tc>
                <a:extLst>
                  <a:ext uri="{0D108BD9-81ED-4DB2-BD59-A6C34878D82A}">
                    <a16:rowId xmlns:a16="http://schemas.microsoft.com/office/drawing/2014/main" val="580739009"/>
                  </a:ext>
                </a:extLst>
              </a:tr>
              <a:tr h="481011">
                <a:tc>
                  <a:txBody>
                    <a:bodyPr/>
                    <a:lstStyle/>
                    <a:p>
                      <a:r>
                        <a:rPr lang="en-GB" sz="1800" dirty="0"/>
                        <a:t>1-3pm</a:t>
                      </a:r>
                    </a:p>
                  </a:txBody>
                  <a:tcPr marL="93594" marR="93594" marT="46797" marB="46797"/>
                </a:tc>
                <a:tc>
                  <a:txBody>
                    <a:bodyPr/>
                    <a:lstStyle/>
                    <a:p>
                      <a:r>
                        <a:rPr lang="en-GB" sz="1800" dirty="0">
                          <a:solidFill>
                            <a:schemeClr val="bg1"/>
                          </a:solidFill>
                        </a:rPr>
                        <a:t>School</a:t>
                      </a:r>
                    </a:p>
                  </a:txBody>
                  <a:tcPr marL="93594" marR="93594" marT="46797" marB="46797">
                    <a:solidFill>
                      <a:schemeClr val="tx1">
                        <a:lumMod val="75000"/>
                      </a:schemeClr>
                    </a:solidFill>
                  </a:tcPr>
                </a:tc>
                <a:tc>
                  <a:txBody>
                    <a:bodyPr/>
                    <a:lstStyle/>
                    <a:p>
                      <a:r>
                        <a:rPr lang="en-GB" sz="1800" dirty="0">
                          <a:solidFill>
                            <a:schemeClr val="bg1"/>
                          </a:solidFill>
                        </a:rPr>
                        <a:t>School</a:t>
                      </a:r>
                    </a:p>
                  </a:txBody>
                  <a:tcPr marL="93594" marR="93594" marT="46797" marB="46797">
                    <a:solidFill>
                      <a:schemeClr val="tx1">
                        <a:lumMod val="75000"/>
                      </a:schemeClr>
                    </a:solidFill>
                  </a:tcPr>
                </a:tc>
                <a:tc>
                  <a:txBody>
                    <a:bodyPr/>
                    <a:lstStyle/>
                    <a:p>
                      <a:r>
                        <a:rPr lang="en-GB" sz="1800" dirty="0">
                          <a:solidFill>
                            <a:schemeClr val="bg1"/>
                          </a:solidFill>
                        </a:rPr>
                        <a:t>School</a:t>
                      </a:r>
                    </a:p>
                  </a:txBody>
                  <a:tcPr marL="93594" marR="93594" marT="46797" marB="46797">
                    <a:solidFill>
                      <a:schemeClr val="tx1">
                        <a:lumMod val="75000"/>
                      </a:schemeClr>
                    </a:solidFill>
                  </a:tcPr>
                </a:tc>
                <a:tc>
                  <a:txBody>
                    <a:bodyPr/>
                    <a:lstStyle/>
                    <a:p>
                      <a:r>
                        <a:rPr lang="en-GB" sz="1800" dirty="0">
                          <a:solidFill>
                            <a:schemeClr val="bg1"/>
                          </a:solidFill>
                        </a:rPr>
                        <a:t>School</a:t>
                      </a:r>
                    </a:p>
                  </a:txBody>
                  <a:tcPr marL="93594" marR="93594" marT="46797" marB="46797">
                    <a:solidFill>
                      <a:schemeClr val="tx1">
                        <a:lumMod val="75000"/>
                      </a:schemeClr>
                    </a:solidFill>
                  </a:tcPr>
                </a:tc>
                <a:tc>
                  <a:txBody>
                    <a:bodyPr/>
                    <a:lstStyle/>
                    <a:p>
                      <a:r>
                        <a:rPr lang="en-GB" sz="1800" dirty="0">
                          <a:solidFill>
                            <a:schemeClr val="bg1"/>
                          </a:solidFill>
                        </a:rPr>
                        <a:t>School</a:t>
                      </a:r>
                    </a:p>
                  </a:txBody>
                  <a:tcPr marL="93594" marR="93594" marT="46797" marB="46797">
                    <a:solidFill>
                      <a:schemeClr val="tx1">
                        <a:lumMod val="75000"/>
                      </a:schemeClr>
                    </a:solidFill>
                  </a:tcPr>
                </a:tc>
                <a:tc>
                  <a:txBody>
                    <a:bodyPr/>
                    <a:lstStyle/>
                    <a:p>
                      <a:r>
                        <a:rPr lang="en-GB" sz="1800" dirty="0">
                          <a:solidFill>
                            <a:schemeClr val="bg1"/>
                          </a:solidFill>
                        </a:rPr>
                        <a:t>RE Revision</a:t>
                      </a:r>
                    </a:p>
                  </a:txBody>
                  <a:tcPr marL="93594" marR="93594" marT="46797" marB="46797"/>
                </a:tc>
                <a:tc>
                  <a:txBody>
                    <a:bodyPr/>
                    <a:lstStyle/>
                    <a:p>
                      <a:r>
                        <a:rPr lang="en-GB" sz="1800" dirty="0">
                          <a:solidFill>
                            <a:schemeClr val="bg1"/>
                          </a:solidFill>
                        </a:rPr>
                        <a:t>Free Time</a:t>
                      </a:r>
                    </a:p>
                  </a:txBody>
                  <a:tcPr marL="93594" marR="93594" marT="46797" marB="46797">
                    <a:solidFill>
                      <a:schemeClr val="accent6"/>
                    </a:solidFill>
                  </a:tcPr>
                </a:tc>
                <a:extLst>
                  <a:ext uri="{0D108BD9-81ED-4DB2-BD59-A6C34878D82A}">
                    <a16:rowId xmlns:a16="http://schemas.microsoft.com/office/drawing/2014/main" val="2093700729"/>
                  </a:ext>
                </a:extLst>
              </a:tr>
              <a:tr h="638283">
                <a:tc>
                  <a:txBody>
                    <a:bodyPr/>
                    <a:lstStyle/>
                    <a:p>
                      <a:r>
                        <a:rPr lang="en-GB" sz="1800" dirty="0"/>
                        <a:t>3-5pm</a:t>
                      </a:r>
                    </a:p>
                  </a:txBody>
                  <a:tcPr marL="93594" marR="93594" marT="46797" marB="46797"/>
                </a:tc>
                <a:tc>
                  <a:txBody>
                    <a:bodyPr/>
                    <a:lstStyle/>
                    <a:p>
                      <a:r>
                        <a:rPr lang="en-GB" sz="1800" dirty="0">
                          <a:solidFill>
                            <a:schemeClr val="bg1"/>
                          </a:solidFill>
                        </a:rPr>
                        <a:t>English HW</a:t>
                      </a:r>
                    </a:p>
                  </a:txBody>
                  <a:tcPr marL="93594" marR="93594" marT="46797" marB="46797"/>
                </a:tc>
                <a:tc>
                  <a:txBody>
                    <a:bodyPr/>
                    <a:lstStyle/>
                    <a:p>
                      <a:r>
                        <a:rPr lang="en-GB" sz="1800" dirty="0">
                          <a:solidFill>
                            <a:schemeClr val="bg1"/>
                          </a:solidFill>
                        </a:rPr>
                        <a:t>RE HW</a:t>
                      </a:r>
                    </a:p>
                    <a:p>
                      <a:r>
                        <a:rPr lang="en-GB" sz="1800" dirty="0" err="1">
                          <a:solidFill>
                            <a:schemeClr val="bg1"/>
                          </a:solidFill>
                        </a:rPr>
                        <a:t>Geog</a:t>
                      </a:r>
                      <a:r>
                        <a:rPr lang="en-GB" sz="1800" dirty="0">
                          <a:solidFill>
                            <a:schemeClr val="bg1"/>
                          </a:solidFill>
                        </a:rPr>
                        <a:t> HW</a:t>
                      </a:r>
                    </a:p>
                  </a:txBody>
                  <a:tcPr marL="93594" marR="93594" marT="46797" marB="46797"/>
                </a:tc>
                <a:tc>
                  <a:txBody>
                    <a:bodyPr/>
                    <a:lstStyle/>
                    <a:p>
                      <a:r>
                        <a:rPr lang="en-GB" sz="1800" dirty="0">
                          <a:solidFill>
                            <a:schemeClr val="bg1"/>
                          </a:solidFill>
                        </a:rPr>
                        <a:t>Maths P6</a:t>
                      </a:r>
                    </a:p>
                  </a:txBody>
                  <a:tcPr marL="93594" marR="93594" marT="46797" marB="46797">
                    <a:solidFill>
                      <a:schemeClr val="tx1">
                        <a:lumMod val="75000"/>
                      </a:schemeClr>
                    </a:solidFill>
                  </a:tcPr>
                </a:tc>
                <a:tc>
                  <a:txBody>
                    <a:bodyPr/>
                    <a:lstStyle/>
                    <a:p>
                      <a:r>
                        <a:rPr lang="en-GB" sz="1800" dirty="0">
                          <a:solidFill>
                            <a:schemeClr val="bg1"/>
                          </a:solidFill>
                        </a:rPr>
                        <a:t>Science P6</a:t>
                      </a:r>
                    </a:p>
                  </a:txBody>
                  <a:tcPr marL="93594" marR="93594" marT="46797" marB="46797">
                    <a:solidFill>
                      <a:schemeClr val="tx1">
                        <a:lumMod val="75000"/>
                      </a:schemeClr>
                    </a:solidFill>
                  </a:tcPr>
                </a:tc>
                <a:tc>
                  <a:txBody>
                    <a:bodyPr/>
                    <a:lstStyle/>
                    <a:p>
                      <a:r>
                        <a:rPr lang="en-GB" sz="1800" dirty="0">
                          <a:solidFill>
                            <a:schemeClr val="bg1"/>
                          </a:solidFill>
                        </a:rPr>
                        <a:t>Football Training</a:t>
                      </a:r>
                    </a:p>
                  </a:txBody>
                  <a:tcPr marL="93594" marR="93594" marT="46797" marB="46797">
                    <a:solidFill>
                      <a:schemeClr val="tx1">
                        <a:lumMod val="75000"/>
                      </a:schemeClr>
                    </a:solidFill>
                  </a:tcPr>
                </a:tc>
                <a:tc>
                  <a:txBody>
                    <a:bodyPr/>
                    <a:lstStyle/>
                    <a:p>
                      <a:r>
                        <a:rPr lang="en-GB" sz="1800" dirty="0">
                          <a:solidFill>
                            <a:schemeClr val="bg1"/>
                          </a:solidFill>
                        </a:rPr>
                        <a:t>History Homework</a:t>
                      </a:r>
                    </a:p>
                  </a:txBody>
                  <a:tcPr marL="93594" marR="93594" marT="46797" marB="46797"/>
                </a:tc>
                <a:tc>
                  <a:txBody>
                    <a:bodyPr/>
                    <a:lstStyle/>
                    <a:p>
                      <a:r>
                        <a:rPr lang="en-GB" sz="1800" dirty="0">
                          <a:solidFill>
                            <a:schemeClr val="bg1"/>
                          </a:solidFill>
                        </a:rPr>
                        <a:t>Free Time</a:t>
                      </a:r>
                    </a:p>
                  </a:txBody>
                  <a:tcPr marL="93594" marR="93594" marT="46797" marB="46797">
                    <a:solidFill>
                      <a:schemeClr val="accent6"/>
                    </a:solidFill>
                  </a:tcPr>
                </a:tc>
                <a:extLst>
                  <a:ext uri="{0D108BD9-81ED-4DB2-BD59-A6C34878D82A}">
                    <a16:rowId xmlns:a16="http://schemas.microsoft.com/office/drawing/2014/main" val="85844044"/>
                  </a:ext>
                </a:extLst>
              </a:tr>
              <a:tr h="638283">
                <a:tc>
                  <a:txBody>
                    <a:bodyPr/>
                    <a:lstStyle/>
                    <a:p>
                      <a:r>
                        <a:rPr lang="en-GB" sz="1800" dirty="0"/>
                        <a:t>5-7pm</a:t>
                      </a:r>
                    </a:p>
                  </a:txBody>
                  <a:tcPr marL="93594" marR="93594" marT="46797" marB="46797"/>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800" dirty="0">
                          <a:solidFill>
                            <a:schemeClr val="bg1"/>
                          </a:solidFill>
                        </a:rPr>
                        <a:t>Tea &amp; Free Time</a:t>
                      </a:r>
                    </a:p>
                  </a:txBody>
                  <a:tcPr marL="93594" marR="93594" marT="46797" marB="46797">
                    <a:solidFill>
                      <a:schemeClr val="accent6"/>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800" dirty="0">
                          <a:solidFill>
                            <a:schemeClr val="bg1"/>
                          </a:solidFill>
                        </a:rPr>
                        <a:t>Tea &amp; Free Time</a:t>
                      </a:r>
                    </a:p>
                  </a:txBody>
                  <a:tcPr marL="93594" marR="93594" marT="46797" marB="46797">
                    <a:solidFill>
                      <a:schemeClr val="accent6"/>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800" dirty="0">
                          <a:solidFill>
                            <a:schemeClr val="bg1"/>
                          </a:solidFill>
                        </a:rPr>
                        <a:t>Tea &amp; Free Time</a:t>
                      </a:r>
                    </a:p>
                  </a:txBody>
                  <a:tcPr marL="93594" marR="93594" marT="46797" marB="46797">
                    <a:solidFill>
                      <a:schemeClr val="accent6"/>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800" dirty="0">
                          <a:solidFill>
                            <a:schemeClr val="bg1"/>
                          </a:solidFill>
                        </a:rPr>
                        <a:t>Tea &amp; Free Time</a:t>
                      </a:r>
                    </a:p>
                  </a:txBody>
                  <a:tcPr marL="93594" marR="93594" marT="46797" marB="46797">
                    <a:solidFill>
                      <a:schemeClr val="accent6"/>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800" dirty="0">
                          <a:solidFill>
                            <a:schemeClr val="bg1"/>
                          </a:solidFill>
                        </a:rPr>
                        <a:t>Tea &amp; Free Time</a:t>
                      </a:r>
                    </a:p>
                  </a:txBody>
                  <a:tcPr marL="93594" marR="93594" marT="46797" marB="46797">
                    <a:solidFill>
                      <a:schemeClr val="accent6"/>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800" dirty="0">
                          <a:solidFill>
                            <a:schemeClr val="bg1"/>
                          </a:solidFill>
                        </a:rPr>
                        <a:t>Tea &amp; Free Time</a:t>
                      </a:r>
                    </a:p>
                  </a:txBody>
                  <a:tcPr marL="93594" marR="93594" marT="46797" marB="46797">
                    <a:solidFill>
                      <a:schemeClr val="accent6"/>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800" dirty="0">
                          <a:solidFill>
                            <a:schemeClr val="bg1"/>
                          </a:solidFill>
                        </a:rPr>
                        <a:t>Tea &amp; Free Time</a:t>
                      </a:r>
                    </a:p>
                  </a:txBody>
                  <a:tcPr marL="93594" marR="93594" marT="46797" marB="46797">
                    <a:solidFill>
                      <a:schemeClr val="accent6"/>
                    </a:solidFill>
                  </a:tcPr>
                </a:tc>
                <a:extLst>
                  <a:ext uri="{0D108BD9-81ED-4DB2-BD59-A6C34878D82A}">
                    <a16:rowId xmlns:a16="http://schemas.microsoft.com/office/drawing/2014/main" val="130149380"/>
                  </a:ext>
                </a:extLst>
              </a:tr>
              <a:tr h="910915">
                <a:tc>
                  <a:txBody>
                    <a:bodyPr/>
                    <a:lstStyle/>
                    <a:p>
                      <a:r>
                        <a:rPr lang="en-GB" sz="1800" dirty="0"/>
                        <a:t>7-9pm</a:t>
                      </a:r>
                    </a:p>
                  </a:txBody>
                  <a:tcPr marL="93594" marR="93594" marT="46797" marB="46797"/>
                </a:tc>
                <a:tc>
                  <a:txBody>
                    <a:bodyPr/>
                    <a:lstStyle/>
                    <a:p>
                      <a:r>
                        <a:rPr lang="en-GB" sz="1800" dirty="0">
                          <a:solidFill>
                            <a:schemeClr val="bg1"/>
                          </a:solidFill>
                        </a:rPr>
                        <a:t>Maths Revision</a:t>
                      </a:r>
                    </a:p>
                    <a:p>
                      <a:r>
                        <a:rPr lang="en-GB" sz="1800" dirty="0">
                          <a:solidFill>
                            <a:schemeClr val="bg1"/>
                          </a:solidFill>
                        </a:rPr>
                        <a:t>French Revision</a:t>
                      </a:r>
                    </a:p>
                  </a:txBody>
                  <a:tcPr marL="93594" marR="93594" marT="46797" marB="46797"/>
                </a:tc>
                <a:tc>
                  <a:txBody>
                    <a:bodyPr/>
                    <a:lstStyle/>
                    <a:p>
                      <a:r>
                        <a:rPr lang="en-GB" sz="1800" dirty="0">
                          <a:solidFill>
                            <a:schemeClr val="bg1"/>
                          </a:solidFill>
                        </a:rPr>
                        <a:t>Football Training</a:t>
                      </a:r>
                    </a:p>
                  </a:txBody>
                  <a:tcPr marL="93594" marR="93594" marT="46797" marB="46797"/>
                </a:tc>
                <a:tc>
                  <a:txBody>
                    <a:bodyPr/>
                    <a:lstStyle/>
                    <a:p>
                      <a:r>
                        <a:rPr lang="en-GB" sz="1800" dirty="0">
                          <a:solidFill>
                            <a:schemeClr val="bg1"/>
                          </a:solidFill>
                        </a:rPr>
                        <a:t>History Revision</a:t>
                      </a:r>
                    </a:p>
                    <a:p>
                      <a:r>
                        <a:rPr lang="en-GB" sz="1800" dirty="0">
                          <a:solidFill>
                            <a:schemeClr val="bg1"/>
                          </a:solidFill>
                        </a:rPr>
                        <a:t>Music Revision</a:t>
                      </a:r>
                    </a:p>
                  </a:txBody>
                  <a:tcPr marL="93594" marR="93594" marT="46797" marB="46797"/>
                </a:tc>
                <a:tc>
                  <a:txBody>
                    <a:bodyPr/>
                    <a:lstStyle/>
                    <a:p>
                      <a:r>
                        <a:rPr lang="en-GB" sz="1800" dirty="0">
                          <a:solidFill>
                            <a:schemeClr val="bg1"/>
                          </a:solidFill>
                        </a:rPr>
                        <a:t>Science HW</a:t>
                      </a:r>
                    </a:p>
                    <a:p>
                      <a:endParaRPr lang="en-GB" sz="1800" dirty="0">
                        <a:solidFill>
                          <a:schemeClr val="bg1"/>
                        </a:solidFill>
                      </a:endParaRPr>
                    </a:p>
                    <a:p>
                      <a:r>
                        <a:rPr lang="en-GB" sz="1800" dirty="0">
                          <a:solidFill>
                            <a:schemeClr val="bg1"/>
                          </a:solidFill>
                        </a:rPr>
                        <a:t>English Revision</a:t>
                      </a:r>
                    </a:p>
                  </a:txBody>
                  <a:tcPr marL="93594" marR="93594" marT="46797" marB="46797"/>
                </a:tc>
                <a:tc>
                  <a:txBody>
                    <a:bodyPr/>
                    <a:lstStyle/>
                    <a:p>
                      <a:r>
                        <a:rPr lang="en-GB" sz="1800" dirty="0">
                          <a:solidFill>
                            <a:schemeClr val="bg1"/>
                          </a:solidFill>
                        </a:rPr>
                        <a:t>Free Time</a:t>
                      </a:r>
                    </a:p>
                  </a:txBody>
                  <a:tcPr marL="93594" marR="93594" marT="46797" marB="46797">
                    <a:solidFill>
                      <a:schemeClr val="accent6"/>
                    </a:solidFill>
                  </a:tcPr>
                </a:tc>
                <a:tc>
                  <a:txBody>
                    <a:bodyPr/>
                    <a:lstStyle/>
                    <a:p>
                      <a:r>
                        <a:rPr lang="en-GB" sz="1800" dirty="0">
                          <a:solidFill>
                            <a:schemeClr val="bg1"/>
                          </a:solidFill>
                        </a:rPr>
                        <a:t>Free Time</a:t>
                      </a:r>
                    </a:p>
                  </a:txBody>
                  <a:tcPr marL="93594" marR="93594" marT="46797" marB="46797">
                    <a:solidFill>
                      <a:schemeClr val="accent6"/>
                    </a:solidFill>
                  </a:tcPr>
                </a:tc>
                <a:tc>
                  <a:txBody>
                    <a:bodyPr/>
                    <a:lstStyle/>
                    <a:p>
                      <a:r>
                        <a:rPr lang="en-GB" sz="1800" dirty="0">
                          <a:solidFill>
                            <a:schemeClr val="bg1"/>
                          </a:solidFill>
                        </a:rPr>
                        <a:t>Maths Revision</a:t>
                      </a:r>
                    </a:p>
                  </a:txBody>
                  <a:tcPr marL="93594" marR="93594" marT="46797" marB="46797"/>
                </a:tc>
                <a:extLst>
                  <a:ext uri="{0D108BD9-81ED-4DB2-BD59-A6C34878D82A}">
                    <a16:rowId xmlns:a16="http://schemas.microsoft.com/office/drawing/2014/main" val="1898419348"/>
                  </a:ext>
                </a:extLst>
              </a:tr>
              <a:tr h="638283">
                <a:tc>
                  <a:txBody>
                    <a:bodyPr/>
                    <a:lstStyle/>
                    <a:p>
                      <a:r>
                        <a:rPr lang="en-GB" sz="1800" dirty="0"/>
                        <a:t>9pm onwards</a:t>
                      </a:r>
                    </a:p>
                  </a:txBody>
                  <a:tcPr marL="93594" marR="93594" marT="46797" marB="46797"/>
                </a:tc>
                <a:tc>
                  <a:txBody>
                    <a:bodyPr/>
                    <a:lstStyle/>
                    <a:p>
                      <a:r>
                        <a:rPr lang="en-GB" sz="1800" dirty="0">
                          <a:solidFill>
                            <a:schemeClr val="bg1"/>
                          </a:solidFill>
                        </a:rPr>
                        <a:t>Free Time</a:t>
                      </a:r>
                    </a:p>
                  </a:txBody>
                  <a:tcPr marL="93594" marR="93594" marT="46797" marB="46797">
                    <a:solidFill>
                      <a:schemeClr val="accent6"/>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800" dirty="0">
                          <a:solidFill>
                            <a:schemeClr val="bg1"/>
                          </a:solidFill>
                        </a:rPr>
                        <a:t>Free Time</a:t>
                      </a:r>
                    </a:p>
                    <a:p>
                      <a:endParaRPr lang="en-GB" sz="1800" dirty="0">
                        <a:solidFill>
                          <a:schemeClr val="bg1"/>
                        </a:solidFill>
                      </a:endParaRPr>
                    </a:p>
                  </a:txBody>
                  <a:tcPr marL="93594" marR="93594" marT="46797" marB="46797">
                    <a:solidFill>
                      <a:schemeClr val="accent6"/>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800" dirty="0">
                          <a:solidFill>
                            <a:schemeClr val="bg1"/>
                          </a:solidFill>
                        </a:rPr>
                        <a:t>Free Time</a:t>
                      </a:r>
                    </a:p>
                    <a:p>
                      <a:endParaRPr lang="en-GB" sz="1800" dirty="0">
                        <a:solidFill>
                          <a:schemeClr val="bg1"/>
                        </a:solidFill>
                      </a:endParaRPr>
                    </a:p>
                  </a:txBody>
                  <a:tcPr marL="93594" marR="93594" marT="46797" marB="46797">
                    <a:solidFill>
                      <a:schemeClr val="accent6"/>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800" dirty="0">
                          <a:solidFill>
                            <a:schemeClr val="bg1"/>
                          </a:solidFill>
                        </a:rPr>
                        <a:t>Free Time</a:t>
                      </a:r>
                    </a:p>
                    <a:p>
                      <a:endParaRPr lang="en-GB" sz="1800" dirty="0">
                        <a:solidFill>
                          <a:schemeClr val="bg1"/>
                        </a:solidFill>
                      </a:endParaRPr>
                    </a:p>
                  </a:txBody>
                  <a:tcPr marL="93594" marR="93594" marT="46797" marB="46797">
                    <a:solidFill>
                      <a:schemeClr val="accent6"/>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800" dirty="0">
                          <a:solidFill>
                            <a:schemeClr val="bg1"/>
                          </a:solidFill>
                        </a:rPr>
                        <a:t>Free Time</a:t>
                      </a:r>
                    </a:p>
                    <a:p>
                      <a:endParaRPr lang="en-GB" sz="1800" dirty="0">
                        <a:solidFill>
                          <a:schemeClr val="bg1"/>
                        </a:solidFill>
                      </a:endParaRPr>
                    </a:p>
                  </a:txBody>
                  <a:tcPr marL="93594" marR="93594" marT="46797" marB="46797">
                    <a:solidFill>
                      <a:schemeClr val="accent6"/>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800" dirty="0">
                          <a:solidFill>
                            <a:schemeClr val="bg1"/>
                          </a:solidFill>
                        </a:rPr>
                        <a:t>Free Time</a:t>
                      </a:r>
                    </a:p>
                    <a:p>
                      <a:endParaRPr lang="en-GB" sz="1800" dirty="0">
                        <a:solidFill>
                          <a:schemeClr val="bg1"/>
                        </a:solidFill>
                      </a:endParaRPr>
                    </a:p>
                  </a:txBody>
                  <a:tcPr marL="93594" marR="93594" marT="46797" marB="46797">
                    <a:solidFill>
                      <a:schemeClr val="accent6"/>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800" dirty="0">
                          <a:solidFill>
                            <a:schemeClr val="bg1"/>
                          </a:solidFill>
                        </a:rPr>
                        <a:t>Free Time</a:t>
                      </a:r>
                    </a:p>
                    <a:p>
                      <a:endParaRPr lang="en-GB" sz="1800" dirty="0">
                        <a:solidFill>
                          <a:schemeClr val="bg1"/>
                        </a:solidFill>
                      </a:endParaRPr>
                    </a:p>
                  </a:txBody>
                  <a:tcPr marL="93594" marR="93594" marT="46797" marB="46797">
                    <a:solidFill>
                      <a:schemeClr val="accent6"/>
                    </a:solidFill>
                  </a:tcPr>
                </a:tc>
                <a:extLst>
                  <a:ext uri="{0D108BD9-81ED-4DB2-BD59-A6C34878D82A}">
                    <a16:rowId xmlns:a16="http://schemas.microsoft.com/office/drawing/2014/main" val="2184068819"/>
                  </a:ext>
                </a:extLst>
              </a:tr>
            </a:tbl>
          </a:graphicData>
        </a:graphic>
      </p:graphicFrame>
    </p:spTree>
    <p:extLst>
      <p:ext uri="{BB962C8B-B14F-4D97-AF65-F5344CB8AC3E}">
        <p14:creationId xmlns:p14="http://schemas.microsoft.com/office/powerpoint/2010/main" val="2937035900"/>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7D4110A8-2916-47D5-80D0-31AAD0A44AF3}"/>
              </a:ext>
            </a:extLst>
          </p:cNvPr>
          <p:cNvSpPr txBox="1"/>
          <p:nvPr/>
        </p:nvSpPr>
        <p:spPr>
          <a:xfrm>
            <a:off x="472045" y="432851"/>
            <a:ext cx="6097978" cy="830997"/>
          </a:xfrm>
          <a:prstGeom prst="rect">
            <a:avLst/>
          </a:prstGeom>
          <a:noFill/>
        </p:spPr>
        <p:txBody>
          <a:bodyPr wrap="square">
            <a:spAutoFit/>
          </a:bodyPr>
          <a:lstStyle/>
          <a:p>
            <a:r>
              <a:rPr lang="en-GB" sz="2400" dirty="0">
                <a:latin typeface="Arial Black" panose="020B0A04020102020204" pitchFamily="34" charset="0"/>
                <a:cs typeface="Arial" panose="020B0604020202020204" pitchFamily="34" charset="0"/>
              </a:rPr>
              <a:t>Revision Timetables</a:t>
            </a:r>
          </a:p>
          <a:p>
            <a:endParaRPr lang="en-GB" sz="2400" dirty="0">
              <a:latin typeface="Arial Black" panose="020B0A04020102020204" pitchFamily="34" charset="0"/>
              <a:cs typeface="Arial" panose="020B0604020202020204" pitchFamily="34" charset="0"/>
            </a:endParaRPr>
          </a:p>
        </p:txBody>
      </p:sp>
      <p:pic>
        <p:nvPicPr>
          <p:cNvPr id="4" name="Picture 3">
            <a:extLst>
              <a:ext uri="{FF2B5EF4-FFF2-40B4-BE49-F238E27FC236}">
                <a16:creationId xmlns:a16="http://schemas.microsoft.com/office/drawing/2014/main" id="{1A950707-7D22-4C96-AEF6-1BE875F2B177}"/>
              </a:ext>
            </a:extLst>
          </p:cNvPr>
          <p:cNvPicPr>
            <a:picLocks noChangeAspect="1"/>
          </p:cNvPicPr>
          <p:nvPr/>
        </p:nvPicPr>
        <p:blipFill rotWithShape="1">
          <a:blip r:embed="rId2"/>
          <a:srcRect r="79875"/>
          <a:stretch/>
        </p:blipFill>
        <p:spPr>
          <a:xfrm>
            <a:off x="11269565" y="4900077"/>
            <a:ext cx="843276" cy="1741577"/>
          </a:xfrm>
          <a:prstGeom prst="rect">
            <a:avLst/>
          </a:prstGeom>
        </p:spPr>
      </p:pic>
      <p:pic>
        <p:nvPicPr>
          <p:cNvPr id="6" name="Picture 5">
            <a:extLst>
              <a:ext uri="{FF2B5EF4-FFF2-40B4-BE49-F238E27FC236}">
                <a16:creationId xmlns:a16="http://schemas.microsoft.com/office/drawing/2014/main" id="{6422F6E2-5B7E-46AD-AE9F-337B6B172274}"/>
              </a:ext>
            </a:extLst>
          </p:cNvPr>
          <p:cNvPicPr>
            <a:picLocks noChangeAspect="1"/>
          </p:cNvPicPr>
          <p:nvPr/>
        </p:nvPicPr>
        <p:blipFill>
          <a:blip r:embed="rId3"/>
          <a:stretch>
            <a:fillRect/>
          </a:stretch>
        </p:blipFill>
        <p:spPr>
          <a:xfrm>
            <a:off x="293260" y="855538"/>
            <a:ext cx="10734661" cy="5642915"/>
          </a:xfrm>
          <a:prstGeom prst="rect">
            <a:avLst/>
          </a:prstGeom>
        </p:spPr>
      </p:pic>
    </p:spTree>
    <p:extLst>
      <p:ext uri="{BB962C8B-B14F-4D97-AF65-F5344CB8AC3E}">
        <p14:creationId xmlns:p14="http://schemas.microsoft.com/office/powerpoint/2010/main" val="3483151890"/>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7D4110A8-2916-47D5-80D0-31AAD0A44AF3}"/>
              </a:ext>
            </a:extLst>
          </p:cNvPr>
          <p:cNvSpPr txBox="1"/>
          <p:nvPr/>
        </p:nvSpPr>
        <p:spPr>
          <a:xfrm>
            <a:off x="472045" y="432851"/>
            <a:ext cx="6097978" cy="830997"/>
          </a:xfrm>
          <a:prstGeom prst="rect">
            <a:avLst/>
          </a:prstGeom>
          <a:noFill/>
        </p:spPr>
        <p:txBody>
          <a:bodyPr wrap="square">
            <a:spAutoFit/>
          </a:bodyPr>
          <a:lstStyle/>
          <a:p>
            <a:r>
              <a:rPr lang="en-GB" sz="2400" dirty="0">
                <a:latin typeface="Arial Black" panose="020B0A04020102020204" pitchFamily="34" charset="0"/>
                <a:cs typeface="Arial" panose="020B0604020202020204" pitchFamily="34" charset="0"/>
              </a:rPr>
              <a:t>Revision Timetables</a:t>
            </a:r>
          </a:p>
          <a:p>
            <a:endParaRPr lang="en-GB" sz="2400" dirty="0">
              <a:latin typeface="Arial Black" panose="020B0A04020102020204" pitchFamily="34" charset="0"/>
              <a:cs typeface="Arial" panose="020B0604020202020204" pitchFamily="34" charset="0"/>
            </a:endParaRPr>
          </a:p>
        </p:txBody>
      </p:sp>
      <p:pic>
        <p:nvPicPr>
          <p:cNvPr id="4" name="Picture 3">
            <a:extLst>
              <a:ext uri="{FF2B5EF4-FFF2-40B4-BE49-F238E27FC236}">
                <a16:creationId xmlns:a16="http://schemas.microsoft.com/office/drawing/2014/main" id="{1A950707-7D22-4C96-AEF6-1BE875F2B177}"/>
              </a:ext>
            </a:extLst>
          </p:cNvPr>
          <p:cNvPicPr>
            <a:picLocks noChangeAspect="1"/>
          </p:cNvPicPr>
          <p:nvPr/>
        </p:nvPicPr>
        <p:blipFill rotWithShape="1">
          <a:blip r:embed="rId2"/>
          <a:srcRect r="79875"/>
          <a:stretch/>
        </p:blipFill>
        <p:spPr>
          <a:xfrm>
            <a:off x="11269565" y="4900077"/>
            <a:ext cx="843276" cy="1741577"/>
          </a:xfrm>
          <a:prstGeom prst="rect">
            <a:avLst/>
          </a:prstGeom>
        </p:spPr>
      </p:pic>
      <p:pic>
        <p:nvPicPr>
          <p:cNvPr id="6" name="Picture 5">
            <a:extLst>
              <a:ext uri="{FF2B5EF4-FFF2-40B4-BE49-F238E27FC236}">
                <a16:creationId xmlns:a16="http://schemas.microsoft.com/office/drawing/2014/main" id="{6422F6E2-5B7E-46AD-AE9F-337B6B172274}"/>
              </a:ext>
            </a:extLst>
          </p:cNvPr>
          <p:cNvPicPr>
            <a:picLocks noChangeAspect="1"/>
          </p:cNvPicPr>
          <p:nvPr/>
        </p:nvPicPr>
        <p:blipFill>
          <a:blip r:embed="rId3"/>
          <a:stretch>
            <a:fillRect/>
          </a:stretch>
        </p:blipFill>
        <p:spPr>
          <a:xfrm>
            <a:off x="293261" y="855539"/>
            <a:ext cx="4758134" cy="2501220"/>
          </a:xfrm>
          <a:prstGeom prst="rect">
            <a:avLst/>
          </a:prstGeom>
        </p:spPr>
      </p:pic>
      <p:sp>
        <p:nvSpPr>
          <p:cNvPr id="2" name="Rectangle 1">
            <a:hlinkClick r:id="rId4"/>
            <a:extLst>
              <a:ext uri="{FF2B5EF4-FFF2-40B4-BE49-F238E27FC236}">
                <a16:creationId xmlns:a16="http://schemas.microsoft.com/office/drawing/2014/main" id="{C73FA53A-A874-4A30-B093-5F6501EAF89F}"/>
              </a:ext>
            </a:extLst>
          </p:cNvPr>
          <p:cNvSpPr/>
          <p:nvPr/>
        </p:nvSpPr>
        <p:spPr>
          <a:xfrm>
            <a:off x="293262" y="3872857"/>
            <a:ext cx="3696525" cy="923330"/>
          </a:xfrm>
          <a:prstGeom prst="rect">
            <a:avLst/>
          </a:prstGeom>
          <a:noFill/>
        </p:spPr>
        <p:txBody>
          <a:bodyPr wrap="none" lIns="91440" tIns="45720" rIns="91440" bIns="45720">
            <a:spAutoFit/>
          </a:bodyPr>
          <a:lstStyle/>
          <a:p>
            <a:pPr algn="ctr"/>
            <a:r>
              <a:rPr lang="en-GB" sz="5400" b="1" cap="none" spc="0" dirty="0">
                <a:ln w="9525">
                  <a:solidFill>
                    <a:schemeClr val="bg1"/>
                  </a:solidFill>
                  <a:prstDash val="solid"/>
                </a:ln>
                <a:solidFill>
                  <a:schemeClr val="tx1"/>
                </a:solidFill>
                <a:effectLst>
                  <a:outerShdw blurRad="12700" dist="38100" dir="2700000" algn="tl" rotWithShape="0">
                    <a:schemeClr val="bg1">
                      <a:lumMod val="50000"/>
                    </a:schemeClr>
                  </a:outerShdw>
                </a:effectLst>
              </a:rPr>
              <a:t>BBC Bitesize</a:t>
            </a:r>
          </a:p>
        </p:txBody>
      </p:sp>
      <p:sp>
        <p:nvSpPr>
          <p:cNvPr id="5" name="Rectangle 4">
            <a:hlinkClick r:id="rId5"/>
            <a:extLst>
              <a:ext uri="{FF2B5EF4-FFF2-40B4-BE49-F238E27FC236}">
                <a16:creationId xmlns:a16="http://schemas.microsoft.com/office/drawing/2014/main" id="{CB42E6E4-A4CA-4EED-9646-E87E892B9395}"/>
              </a:ext>
            </a:extLst>
          </p:cNvPr>
          <p:cNvSpPr/>
          <p:nvPr/>
        </p:nvSpPr>
        <p:spPr>
          <a:xfrm>
            <a:off x="293261" y="5072499"/>
            <a:ext cx="6183424" cy="923330"/>
          </a:xfrm>
          <a:prstGeom prst="rect">
            <a:avLst/>
          </a:prstGeom>
          <a:noFill/>
        </p:spPr>
        <p:txBody>
          <a:bodyPr wrap="none" lIns="91440" tIns="45720" rIns="91440" bIns="45720">
            <a:spAutoFit/>
          </a:bodyPr>
          <a:lstStyle/>
          <a:p>
            <a:pPr algn="ctr"/>
            <a:r>
              <a:rPr lang="en-GB" sz="5400" b="1" cap="none" spc="0" dirty="0">
                <a:ln w="9525">
                  <a:solidFill>
                    <a:schemeClr val="bg1"/>
                  </a:solidFill>
                  <a:prstDash val="solid"/>
                </a:ln>
                <a:solidFill>
                  <a:schemeClr val="tx1"/>
                </a:solidFill>
                <a:effectLst>
                  <a:outerShdw blurRad="12700" dist="38100" dir="2700000" algn="tl" rotWithShape="0">
                    <a:schemeClr val="bg1">
                      <a:lumMod val="50000"/>
                    </a:schemeClr>
                  </a:outerShdw>
                </a:effectLst>
              </a:rPr>
              <a:t>Third Space Learning</a:t>
            </a:r>
          </a:p>
        </p:txBody>
      </p:sp>
      <p:sp>
        <p:nvSpPr>
          <p:cNvPr id="7" name="TextBox 6">
            <a:extLst>
              <a:ext uri="{FF2B5EF4-FFF2-40B4-BE49-F238E27FC236}">
                <a16:creationId xmlns:a16="http://schemas.microsoft.com/office/drawing/2014/main" id="{CAF21E06-DAF7-4DB8-A5C4-CC2EBB646CBF}"/>
              </a:ext>
            </a:extLst>
          </p:cNvPr>
          <p:cNvSpPr txBox="1"/>
          <p:nvPr/>
        </p:nvSpPr>
        <p:spPr>
          <a:xfrm>
            <a:off x="6303146" y="639192"/>
            <a:ext cx="4891596" cy="3416320"/>
          </a:xfrm>
          <a:prstGeom prst="rect">
            <a:avLst/>
          </a:prstGeom>
          <a:noFill/>
        </p:spPr>
        <p:txBody>
          <a:bodyPr wrap="square" rtlCol="0">
            <a:spAutoFit/>
          </a:bodyPr>
          <a:lstStyle/>
          <a:p>
            <a:r>
              <a:rPr lang="en-GB" sz="2400" dirty="0"/>
              <a:t>Further guidance on creating these can be found at the two links below.</a:t>
            </a:r>
          </a:p>
          <a:p>
            <a:endParaRPr lang="en-GB" sz="2400" dirty="0"/>
          </a:p>
          <a:p>
            <a:r>
              <a:rPr lang="en-GB" sz="2400" dirty="0"/>
              <a:t>Remember these must be able to change with the times, for example if they are half-term break, or during mock exams, or they are on study leave.  It must be created with balance in mind!</a:t>
            </a:r>
          </a:p>
        </p:txBody>
      </p:sp>
      <p:pic>
        <p:nvPicPr>
          <p:cNvPr id="9" name="Graphic 8" descr="Arrow: Slight curve with solid fill">
            <a:hlinkClick r:id="rId4"/>
            <a:extLst>
              <a:ext uri="{FF2B5EF4-FFF2-40B4-BE49-F238E27FC236}">
                <a16:creationId xmlns:a16="http://schemas.microsoft.com/office/drawing/2014/main" id="{ED4FA052-E038-42AD-9810-13C5F4F2339D}"/>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3989787" y="4019943"/>
            <a:ext cx="914400" cy="914400"/>
          </a:xfrm>
          <a:prstGeom prst="rect">
            <a:avLst/>
          </a:prstGeom>
        </p:spPr>
      </p:pic>
      <p:pic>
        <p:nvPicPr>
          <p:cNvPr id="10" name="Graphic 9" descr="Arrow: Slight curve with solid fill">
            <a:hlinkClick r:id="rId5"/>
            <a:extLst>
              <a:ext uri="{FF2B5EF4-FFF2-40B4-BE49-F238E27FC236}">
                <a16:creationId xmlns:a16="http://schemas.microsoft.com/office/drawing/2014/main" id="{52401CCD-A66F-4625-BB0E-94C52EB287AC}"/>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6397115" y="5219585"/>
            <a:ext cx="914400" cy="914400"/>
          </a:xfrm>
          <a:prstGeom prst="rect">
            <a:avLst/>
          </a:prstGeom>
        </p:spPr>
      </p:pic>
    </p:spTree>
    <p:extLst>
      <p:ext uri="{BB962C8B-B14F-4D97-AF65-F5344CB8AC3E}">
        <p14:creationId xmlns:p14="http://schemas.microsoft.com/office/powerpoint/2010/main" val="160765811"/>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7F9AFB9A-726F-45BD-B9E8-62AF21849800}"/>
              </a:ext>
            </a:extLst>
          </p:cNvPr>
          <p:cNvSpPr txBox="1"/>
          <p:nvPr/>
        </p:nvSpPr>
        <p:spPr>
          <a:xfrm>
            <a:off x="475013" y="261257"/>
            <a:ext cx="5830784" cy="6370975"/>
          </a:xfrm>
          <a:prstGeom prst="rect">
            <a:avLst/>
          </a:prstGeom>
          <a:noFill/>
        </p:spPr>
        <p:txBody>
          <a:bodyPr wrap="square" rtlCol="0">
            <a:spAutoFit/>
          </a:bodyPr>
          <a:lstStyle/>
          <a:p>
            <a:r>
              <a:rPr lang="en-GB" sz="2400" dirty="0">
                <a:latin typeface="Arial Black" panose="020B0A04020102020204" pitchFamily="34" charset="0"/>
                <a:cs typeface="Arial" panose="020B0604020202020204" pitchFamily="34" charset="0"/>
              </a:rPr>
              <a:t>Websites for support</a:t>
            </a:r>
          </a:p>
          <a:p>
            <a:endParaRPr lang="en-GB" sz="2400" dirty="0">
              <a:latin typeface="Arial" panose="020B0604020202020204" pitchFamily="34" charset="0"/>
              <a:cs typeface="Arial" panose="020B0604020202020204" pitchFamily="34" charset="0"/>
            </a:endParaRPr>
          </a:p>
          <a:p>
            <a:r>
              <a:rPr lang="en-GB" sz="2400" dirty="0">
                <a:latin typeface="Arial" panose="020B0604020202020204" pitchFamily="34" charset="0"/>
                <a:cs typeface="Arial" panose="020B0604020202020204" pitchFamily="34" charset="0"/>
              </a:rPr>
              <a:t>There are plenty of free websites that support learning and revision for all ages..</a:t>
            </a:r>
          </a:p>
          <a:p>
            <a:endParaRPr lang="en-GB" sz="2400" dirty="0">
              <a:latin typeface="Arial" panose="020B0604020202020204" pitchFamily="34" charset="0"/>
              <a:cs typeface="Arial" panose="020B0604020202020204" pitchFamily="34" charset="0"/>
            </a:endParaRPr>
          </a:p>
          <a:p>
            <a:r>
              <a:rPr lang="en-GB" sz="2400" dirty="0">
                <a:latin typeface="Arial" panose="020B0604020202020204" pitchFamily="34" charset="0"/>
                <a:cs typeface="Arial" panose="020B0604020202020204" pitchFamily="34" charset="0"/>
              </a:rPr>
              <a:t>Some are free like Corbett maths, while others have a charge.</a:t>
            </a:r>
          </a:p>
          <a:p>
            <a:endParaRPr lang="en-GB" sz="2400" dirty="0">
              <a:latin typeface="Arial" panose="020B0604020202020204" pitchFamily="34" charset="0"/>
              <a:cs typeface="Arial" panose="020B0604020202020204" pitchFamily="34" charset="0"/>
            </a:endParaRPr>
          </a:p>
          <a:p>
            <a:r>
              <a:rPr lang="en-GB" sz="2400" dirty="0">
                <a:latin typeface="Arial" panose="020B0604020202020204" pitchFamily="34" charset="0"/>
                <a:cs typeface="Arial" panose="020B0604020202020204" pitchFamily="34" charset="0"/>
              </a:rPr>
              <a:t>The school pays for some websites so your child can access high quality revision materials.</a:t>
            </a:r>
          </a:p>
          <a:p>
            <a:endParaRPr lang="en-GB" sz="2400" dirty="0">
              <a:latin typeface="Arial" panose="020B0604020202020204" pitchFamily="34" charset="0"/>
              <a:cs typeface="Arial" panose="020B0604020202020204" pitchFamily="34" charset="0"/>
            </a:endParaRPr>
          </a:p>
          <a:p>
            <a:r>
              <a:rPr lang="en-GB" sz="2400" dirty="0">
                <a:latin typeface="Arial" panose="020B0604020202020204" pitchFamily="34" charset="0"/>
                <a:cs typeface="Arial" panose="020B0604020202020204" pitchFamily="34" charset="0"/>
              </a:rPr>
              <a:t>A good idea is to plan these out in a little timetable – so Tuesday we will do Geography and Wednesday we will do French for example. </a:t>
            </a:r>
          </a:p>
        </p:txBody>
      </p:sp>
      <p:sp>
        <p:nvSpPr>
          <p:cNvPr id="7" name="TextBox 6">
            <a:extLst>
              <a:ext uri="{FF2B5EF4-FFF2-40B4-BE49-F238E27FC236}">
                <a16:creationId xmlns:a16="http://schemas.microsoft.com/office/drawing/2014/main" id="{CEDE1F2D-A4C1-4A2F-B0BD-BD9D98DF4956}"/>
              </a:ext>
            </a:extLst>
          </p:cNvPr>
          <p:cNvSpPr txBox="1"/>
          <p:nvPr/>
        </p:nvSpPr>
        <p:spPr>
          <a:xfrm>
            <a:off x="6872844" y="261257"/>
            <a:ext cx="4702629" cy="830997"/>
          </a:xfrm>
          <a:prstGeom prst="rect">
            <a:avLst/>
          </a:prstGeom>
          <a:noFill/>
        </p:spPr>
        <p:txBody>
          <a:bodyPr wrap="square" rtlCol="0">
            <a:spAutoFit/>
          </a:bodyPr>
          <a:lstStyle/>
          <a:p>
            <a:r>
              <a:rPr lang="en-GB" sz="2400" dirty="0">
                <a:latin typeface="Arial" panose="020B0604020202020204" pitchFamily="34" charset="0"/>
                <a:cs typeface="Arial" panose="020B0604020202020204" pitchFamily="34" charset="0"/>
              </a:rPr>
              <a:t>Free websites include:</a:t>
            </a:r>
          </a:p>
          <a:p>
            <a:endParaRPr lang="en-GB" sz="2400" dirty="0">
              <a:latin typeface="Arial" panose="020B0604020202020204" pitchFamily="34" charset="0"/>
              <a:cs typeface="Arial" panose="020B0604020202020204" pitchFamily="34" charset="0"/>
            </a:endParaRPr>
          </a:p>
        </p:txBody>
      </p:sp>
      <p:graphicFrame>
        <p:nvGraphicFramePr>
          <p:cNvPr id="8" name="Table 8">
            <a:extLst>
              <a:ext uri="{FF2B5EF4-FFF2-40B4-BE49-F238E27FC236}">
                <a16:creationId xmlns:a16="http://schemas.microsoft.com/office/drawing/2014/main" id="{E4070DDE-3EA6-4CB7-AA0F-B061CB0D2CA3}"/>
              </a:ext>
            </a:extLst>
          </p:cNvPr>
          <p:cNvGraphicFramePr>
            <a:graphicFrameLocks noGrp="1"/>
          </p:cNvGraphicFramePr>
          <p:nvPr>
            <p:extLst>
              <p:ext uri="{D42A27DB-BD31-4B8C-83A1-F6EECF244321}">
                <p14:modId xmlns:p14="http://schemas.microsoft.com/office/powerpoint/2010/main" val="1904995830"/>
              </p:ext>
            </p:extLst>
          </p:nvPr>
        </p:nvGraphicFramePr>
        <p:xfrm>
          <a:off x="6095999" y="719666"/>
          <a:ext cx="5719949" cy="5826760"/>
        </p:xfrm>
        <a:graphic>
          <a:graphicData uri="http://schemas.openxmlformats.org/drawingml/2006/table">
            <a:tbl>
              <a:tblPr firstRow="1" bandRow="1">
                <a:tableStyleId>{5C22544A-7EE6-4342-B048-85BDC9FD1C3A}</a:tableStyleId>
              </a:tblPr>
              <a:tblGrid>
                <a:gridCol w="1853821">
                  <a:extLst>
                    <a:ext uri="{9D8B030D-6E8A-4147-A177-3AD203B41FA5}">
                      <a16:colId xmlns:a16="http://schemas.microsoft.com/office/drawing/2014/main" val="3554626255"/>
                    </a:ext>
                  </a:extLst>
                </a:gridCol>
                <a:gridCol w="3866128">
                  <a:extLst>
                    <a:ext uri="{9D8B030D-6E8A-4147-A177-3AD203B41FA5}">
                      <a16:colId xmlns:a16="http://schemas.microsoft.com/office/drawing/2014/main" val="4085549949"/>
                    </a:ext>
                  </a:extLst>
                </a:gridCol>
              </a:tblGrid>
              <a:tr h="325363">
                <a:tc>
                  <a:txBody>
                    <a:bodyPr/>
                    <a:lstStyle/>
                    <a:p>
                      <a:r>
                        <a:rPr lang="en-GB" dirty="0"/>
                        <a:t>Subject</a:t>
                      </a:r>
                    </a:p>
                  </a:txBody>
                  <a:tcPr>
                    <a:solidFill>
                      <a:srgbClr val="002060"/>
                    </a:solidFill>
                  </a:tcPr>
                </a:tc>
                <a:tc>
                  <a:txBody>
                    <a:bodyPr/>
                    <a:lstStyle/>
                    <a:p>
                      <a:r>
                        <a:rPr lang="en-GB" dirty="0"/>
                        <a:t>Web address</a:t>
                      </a:r>
                    </a:p>
                  </a:txBody>
                  <a:tcPr>
                    <a:solidFill>
                      <a:srgbClr val="002060"/>
                    </a:solidFill>
                  </a:tcPr>
                </a:tc>
                <a:extLst>
                  <a:ext uri="{0D108BD9-81ED-4DB2-BD59-A6C34878D82A}">
                    <a16:rowId xmlns:a16="http://schemas.microsoft.com/office/drawing/2014/main" val="4083169686"/>
                  </a:ext>
                </a:extLst>
              </a:tr>
              <a:tr h="370840">
                <a:tc>
                  <a:txBody>
                    <a:bodyPr/>
                    <a:lstStyle/>
                    <a:p>
                      <a:r>
                        <a:rPr lang="en-GB" dirty="0"/>
                        <a:t>Maths</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https://corbettmaths.com/</a:t>
                      </a:r>
                    </a:p>
                  </a:txBody>
                  <a:tcPr/>
                </a:tc>
                <a:extLst>
                  <a:ext uri="{0D108BD9-81ED-4DB2-BD59-A6C34878D82A}">
                    <a16:rowId xmlns:a16="http://schemas.microsoft.com/office/drawing/2014/main" val="117467364"/>
                  </a:ext>
                </a:extLst>
              </a:tr>
              <a:tr h="370840">
                <a:tc>
                  <a:txBody>
                    <a:bodyPr/>
                    <a:lstStyle/>
                    <a:p>
                      <a:endParaRPr lang="en-GB"/>
                    </a:p>
                  </a:txBody>
                  <a:tcPr/>
                </a:tc>
                <a:tc>
                  <a:txBody>
                    <a:bodyPr/>
                    <a:lstStyle/>
                    <a:p>
                      <a:r>
                        <a:rPr lang="en-GB" dirty="0"/>
                        <a:t>https://mmerevise.co.uk/</a:t>
                      </a:r>
                    </a:p>
                  </a:txBody>
                  <a:tcPr/>
                </a:tc>
                <a:extLst>
                  <a:ext uri="{0D108BD9-81ED-4DB2-BD59-A6C34878D82A}">
                    <a16:rowId xmlns:a16="http://schemas.microsoft.com/office/drawing/2014/main" val="319899484"/>
                  </a:ext>
                </a:extLst>
              </a:tr>
              <a:tr h="370840">
                <a:tc>
                  <a:txBody>
                    <a:bodyPr/>
                    <a:lstStyle/>
                    <a:p>
                      <a:endParaRPr lang="en-GB"/>
                    </a:p>
                  </a:txBody>
                  <a:tcPr/>
                </a:tc>
                <a:tc>
                  <a:txBody>
                    <a:bodyPr/>
                    <a:lstStyle/>
                    <a:p>
                      <a:r>
                        <a:rPr lang="en-GB" dirty="0"/>
                        <a:t>https://www.bbc.co.uk/bitesize/subjects/zqhs34j</a:t>
                      </a:r>
                    </a:p>
                  </a:txBody>
                  <a:tcPr/>
                </a:tc>
                <a:extLst>
                  <a:ext uri="{0D108BD9-81ED-4DB2-BD59-A6C34878D82A}">
                    <a16:rowId xmlns:a16="http://schemas.microsoft.com/office/drawing/2014/main" val="3683468782"/>
                  </a:ext>
                </a:extLst>
              </a:tr>
              <a:tr h="370840">
                <a:tc>
                  <a:txBody>
                    <a:bodyPr/>
                    <a:lstStyle/>
                    <a:p>
                      <a:r>
                        <a:rPr lang="en-GB" dirty="0"/>
                        <a:t>English</a:t>
                      </a:r>
                    </a:p>
                  </a:txBody>
                  <a:tcPr/>
                </a:tc>
                <a:tc>
                  <a:txBody>
                    <a:bodyPr/>
                    <a:lstStyle/>
                    <a:p>
                      <a:endParaRPr lang="en-GB" dirty="0"/>
                    </a:p>
                  </a:txBody>
                  <a:tcPr/>
                </a:tc>
                <a:extLst>
                  <a:ext uri="{0D108BD9-81ED-4DB2-BD59-A6C34878D82A}">
                    <a16:rowId xmlns:a16="http://schemas.microsoft.com/office/drawing/2014/main" val="2487960394"/>
                  </a:ext>
                </a:extLst>
              </a:tr>
              <a:tr h="370840">
                <a:tc>
                  <a:txBody>
                    <a:bodyPr/>
                    <a:lstStyle/>
                    <a:p>
                      <a:r>
                        <a:rPr lang="en-GB" dirty="0"/>
                        <a:t>Science</a:t>
                      </a:r>
                    </a:p>
                  </a:txBody>
                  <a:tcPr/>
                </a:tc>
                <a:tc>
                  <a:txBody>
                    <a:bodyPr/>
                    <a:lstStyle/>
                    <a:p>
                      <a:endParaRPr lang="en-GB" dirty="0"/>
                    </a:p>
                  </a:txBody>
                  <a:tcPr/>
                </a:tc>
                <a:extLst>
                  <a:ext uri="{0D108BD9-81ED-4DB2-BD59-A6C34878D82A}">
                    <a16:rowId xmlns:a16="http://schemas.microsoft.com/office/drawing/2014/main" val="134730598"/>
                  </a:ext>
                </a:extLst>
              </a:tr>
              <a:tr h="370840">
                <a:tc>
                  <a:txBody>
                    <a:bodyPr/>
                    <a:lstStyle/>
                    <a:p>
                      <a:r>
                        <a:rPr lang="en-GB" dirty="0"/>
                        <a:t>R.E.</a:t>
                      </a:r>
                    </a:p>
                  </a:txBody>
                  <a:tcPr/>
                </a:tc>
                <a:tc>
                  <a:txBody>
                    <a:bodyPr/>
                    <a:lstStyle/>
                    <a:p>
                      <a:endParaRPr lang="en-GB" dirty="0"/>
                    </a:p>
                  </a:txBody>
                  <a:tcPr/>
                </a:tc>
                <a:extLst>
                  <a:ext uri="{0D108BD9-81ED-4DB2-BD59-A6C34878D82A}">
                    <a16:rowId xmlns:a16="http://schemas.microsoft.com/office/drawing/2014/main" val="1576273850"/>
                  </a:ext>
                </a:extLst>
              </a:tr>
              <a:tr h="370840">
                <a:tc>
                  <a:txBody>
                    <a:bodyPr/>
                    <a:lstStyle/>
                    <a:p>
                      <a:r>
                        <a:rPr lang="en-GB" dirty="0"/>
                        <a:t>Art</a:t>
                      </a:r>
                    </a:p>
                  </a:txBody>
                  <a:tcPr/>
                </a:tc>
                <a:tc>
                  <a:txBody>
                    <a:bodyPr/>
                    <a:lstStyle/>
                    <a:p>
                      <a:endParaRPr lang="en-GB" dirty="0"/>
                    </a:p>
                  </a:txBody>
                  <a:tcPr/>
                </a:tc>
                <a:extLst>
                  <a:ext uri="{0D108BD9-81ED-4DB2-BD59-A6C34878D82A}">
                    <a16:rowId xmlns:a16="http://schemas.microsoft.com/office/drawing/2014/main" val="372379248"/>
                  </a:ext>
                </a:extLst>
              </a:tr>
              <a:tr h="370840">
                <a:tc>
                  <a:txBody>
                    <a:bodyPr/>
                    <a:lstStyle/>
                    <a:p>
                      <a:r>
                        <a:rPr lang="en-GB" dirty="0"/>
                        <a:t>Business</a:t>
                      </a:r>
                    </a:p>
                  </a:txBody>
                  <a:tcPr/>
                </a:tc>
                <a:tc>
                  <a:txBody>
                    <a:bodyPr/>
                    <a:lstStyle/>
                    <a:p>
                      <a:endParaRPr lang="en-GB" dirty="0"/>
                    </a:p>
                  </a:txBody>
                  <a:tcPr/>
                </a:tc>
                <a:extLst>
                  <a:ext uri="{0D108BD9-81ED-4DB2-BD59-A6C34878D82A}">
                    <a16:rowId xmlns:a16="http://schemas.microsoft.com/office/drawing/2014/main" val="4281842662"/>
                  </a:ext>
                </a:extLst>
              </a:tr>
              <a:tr h="370840">
                <a:tc>
                  <a:txBody>
                    <a:bodyPr/>
                    <a:lstStyle/>
                    <a:p>
                      <a:r>
                        <a:rPr lang="en-GB" dirty="0"/>
                        <a:t>Catering</a:t>
                      </a:r>
                    </a:p>
                  </a:txBody>
                  <a:tcPr/>
                </a:tc>
                <a:tc>
                  <a:txBody>
                    <a:bodyPr/>
                    <a:lstStyle/>
                    <a:p>
                      <a:endParaRPr lang="en-GB" dirty="0"/>
                    </a:p>
                  </a:txBody>
                  <a:tcPr/>
                </a:tc>
                <a:extLst>
                  <a:ext uri="{0D108BD9-81ED-4DB2-BD59-A6C34878D82A}">
                    <a16:rowId xmlns:a16="http://schemas.microsoft.com/office/drawing/2014/main" val="856533931"/>
                  </a:ext>
                </a:extLst>
              </a:tr>
              <a:tr h="370840">
                <a:tc>
                  <a:txBody>
                    <a:bodyPr/>
                    <a:lstStyle/>
                    <a:p>
                      <a:r>
                        <a:rPr lang="en-GB" dirty="0"/>
                        <a:t>Drama</a:t>
                      </a:r>
                    </a:p>
                  </a:txBody>
                  <a:tcPr/>
                </a:tc>
                <a:tc>
                  <a:txBody>
                    <a:bodyPr/>
                    <a:lstStyle/>
                    <a:p>
                      <a:endParaRPr lang="en-GB" dirty="0"/>
                    </a:p>
                  </a:txBody>
                  <a:tcPr/>
                </a:tc>
                <a:extLst>
                  <a:ext uri="{0D108BD9-81ED-4DB2-BD59-A6C34878D82A}">
                    <a16:rowId xmlns:a16="http://schemas.microsoft.com/office/drawing/2014/main" val="3715411018"/>
                  </a:ext>
                </a:extLst>
              </a:tr>
              <a:tr h="370840">
                <a:tc>
                  <a:txBody>
                    <a:bodyPr/>
                    <a:lstStyle/>
                    <a:p>
                      <a:r>
                        <a:rPr lang="en-GB" dirty="0"/>
                        <a:t>Engineering</a:t>
                      </a:r>
                    </a:p>
                  </a:txBody>
                  <a:tcPr/>
                </a:tc>
                <a:tc>
                  <a:txBody>
                    <a:bodyPr/>
                    <a:lstStyle/>
                    <a:p>
                      <a:endParaRPr lang="en-GB" dirty="0"/>
                    </a:p>
                  </a:txBody>
                  <a:tcPr/>
                </a:tc>
                <a:extLst>
                  <a:ext uri="{0D108BD9-81ED-4DB2-BD59-A6C34878D82A}">
                    <a16:rowId xmlns:a16="http://schemas.microsoft.com/office/drawing/2014/main" val="1994953688"/>
                  </a:ext>
                </a:extLst>
              </a:tr>
              <a:tr h="370840">
                <a:tc>
                  <a:txBody>
                    <a:bodyPr/>
                    <a:lstStyle/>
                    <a:p>
                      <a:r>
                        <a:rPr lang="en-GB" dirty="0"/>
                        <a:t>French</a:t>
                      </a:r>
                    </a:p>
                  </a:txBody>
                  <a:tcPr/>
                </a:tc>
                <a:tc>
                  <a:txBody>
                    <a:bodyPr/>
                    <a:lstStyle/>
                    <a:p>
                      <a:endParaRPr lang="en-GB" dirty="0"/>
                    </a:p>
                  </a:txBody>
                  <a:tcPr/>
                </a:tc>
                <a:extLst>
                  <a:ext uri="{0D108BD9-81ED-4DB2-BD59-A6C34878D82A}">
                    <a16:rowId xmlns:a16="http://schemas.microsoft.com/office/drawing/2014/main" val="1530267558"/>
                  </a:ext>
                </a:extLst>
              </a:tr>
              <a:tr h="370840">
                <a:tc>
                  <a:txBody>
                    <a:bodyPr/>
                    <a:lstStyle/>
                    <a:p>
                      <a:r>
                        <a:rPr lang="en-GB" dirty="0"/>
                        <a:t>Geography</a:t>
                      </a:r>
                    </a:p>
                  </a:txBody>
                  <a:tcPr/>
                </a:tc>
                <a:tc>
                  <a:txBody>
                    <a:bodyPr/>
                    <a:lstStyle/>
                    <a:p>
                      <a:endParaRPr lang="en-GB" dirty="0"/>
                    </a:p>
                  </a:txBody>
                  <a:tcPr/>
                </a:tc>
                <a:extLst>
                  <a:ext uri="{0D108BD9-81ED-4DB2-BD59-A6C34878D82A}">
                    <a16:rowId xmlns:a16="http://schemas.microsoft.com/office/drawing/2014/main" val="673562926"/>
                  </a:ext>
                </a:extLst>
              </a:tr>
              <a:tr h="370840">
                <a:tc>
                  <a:txBody>
                    <a:bodyPr/>
                    <a:lstStyle/>
                    <a:p>
                      <a:r>
                        <a:rPr lang="en-GB" dirty="0"/>
                        <a:t>German</a:t>
                      </a:r>
                    </a:p>
                  </a:txBody>
                  <a:tcPr/>
                </a:tc>
                <a:tc>
                  <a:txBody>
                    <a:bodyPr/>
                    <a:lstStyle/>
                    <a:p>
                      <a:endParaRPr lang="en-GB" dirty="0"/>
                    </a:p>
                  </a:txBody>
                  <a:tcPr/>
                </a:tc>
                <a:extLst>
                  <a:ext uri="{0D108BD9-81ED-4DB2-BD59-A6C34878D82A}">
                    <a16:rowId xmlns:a16="http://schemas.microsoft.com/office/drawing/2014/main" val="2788076477"/>
                  </a:ext>
                </a:extLst>
              </a:tr>
            </a:tbl>
          </a:graphicData>
        </a:graphic>
      </p:graphicFrame>
      <p:pic>
        <p:nvPicPr>
          <p:cNvPr id="9" name="Picture 8">
            <a:extLst>
              <a:ext uri="{FF2B5EF4-FFF2-40B4-BE49-F238E27FC236}">
                <a16:creationId xmlns:a16="http://schemas.microsoft.com/office/drawing/2014/main" id="{ACC4BBB8-D155-414E-9D4C-977CF74906E9}"/>
              </a:ext>
            </a:extLst>
          </p:cNvPr>
          <p:cNvPicPr>
            <a:picLocks noChangeAspect="1"/>
          </p:cNvPicPr>
          <p:nvPr/>
        </p:nvPicPr>
        <p:blipFill rotWithShape="1">
          <a:blip r:embed="rId2"/>
          <a:srcRect r="79875"/>
          <a:stretch/>
        </p:blipFill>
        <p:spPr>
          <a:xfrm>
            <a:off x="11269565" y="4900077"/>
            <a:ext cx="843276" cy="1741577"/>
          </a:xfrm>
          <a:prstGeom prst="rect">
            <a:avLst/>
          </a:prstGeom>
        </p:spPr>
      </p:pic>
    </p:spTree>
    <p:extLst>
      <p:ext uri="{BB962C8B-B14F-4D97-AF65-F5344CB8AC3E}">
        <p14:creationId xmlns:p14="http://schemas.microsoft.com/office/powerpoint/2010/main" val="3108805420"/>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7F9AFB9A-726F-45BD-B9E8-62AF21849800}"/>
              </a:ext>
            </a:extLst>
          </p:cNvPr>
          <p:cNvSpPr txBox="1"/>
          <p:nvPr/>
        </p:nvSpPr>
        <p:spPr>
          <a:xfrm>
            <a:off x="475013" y="261257"/>
            <a:ext cx="5620986" cy="3416320"/>
          </a:xfrm>
          <a:prstGeom prst="rect">
            <a:avLst/>
          </a:prstGeom>
          <a:noFill/>
        </p:spPr>
        <p:txBody>
          <a:bodyPr wrap="square" rtlCol="0">
            <a:spAutoFit/>
          </a:bodyPr>
          <a:lstStyle/>
          <a:p>
            <a:r>
              <a:rPr lang="en-GB" sz="2400" dirty="0">
                <a:latin typeface="Arial Black" panose="020B0A04020102020204" pitchFamily="34" charset="0"/>
                <a:cs typeface="Arial" panose="020B0604020202020204" pitchFamily="34" charset="0"/>
              </a:rPr>
              <a:t>Websites for support</a:t>
            </a:r>
          </a:p>
          <a:p>
            <a:endParaRPr lang="en-GB" sz="2400" dirty="0">
              <a:latin typeface="Arial" panose="020B0604020202020204" pitchFamily="34" charset="0"/>
              <a:cs typeface="Arial" panose="020B0604020202020204" pitchFamily="34" charset="0"/>
            </a:endParaRPr>
          </a:p>
          <a:p>
            <a:r>
              <a:rPr lang="en-GB" sz="2400" dirty="0">
                <a:latin typeface="Arial" panose="020B0604020202020204" pitchFamily="34" charset="0"/>
                <a:cs typeface="Arial" panose="020B0604020202020204" pitchFamily="34" charset="0"/>
              </a:rPr>
              <a:t>Here are more websites that can be used.</a:t>
            </a:r>
          </a:p>
          <a:p>
            <a:endParaRPr lang="en-GB" sz="2400" dirty="0">
              <a:latin typeface="Arial" panose="020B0604020202020204" pitchFamily="34" charset="0"/>
              <a:cs typeface="Arial" panose="020B0604020202020204" pitchFamily="34" charset="0"/>
            </a:endParaRPr>
          </a:p>
          <a:p>
            <a:r>
              <a:rPr lang="en-GB" sz="2400" dirty="0">
                <a:latin typeface="Arial" panose="020B0604020202020204" pitchFamily="34" charset="0"/>
                <a:cs typeface="Arial" panose="020B0604020202020204" pitchFamily="34" charset="0"/>
              </a:rPr>
              <a:t>Not every website will work for every person, this is why it is important to try some and see which ones will work for you. </a:t>
            </a:r>
          </a:p>
        </p:txBody>
      </p:sp>
      <p:sp>
        <p:nvSpPr>
          <p:cNvPr id="7" name="TextBox 6">
            <a:extLst>
              <a:ext uri="{FF2B5EF4-FFF2-40B4-BE49-F238E27FC236}">
                <a16:creationId xmlns:a16="http://schemas.microsoft.com/office/drawing/2014/main" id="{CEDE1F2D-A4C1-4A2F-B0BD-BD9D98DF4956}"/>
              </a:ext>
            </a:extLst>
          </p:cNvPr>
          <p:cNvSpPr txBox="1"/>
          <p:nvPr/>
        </p:nvSpPr>
        <p:spPr>
          <a:xfrm>
            <a:off x="6872844" y="261257"/>
            <a:ext cx="4702629" cy="830997"/>
          </a:xfrm>
          <a:prstGeom prst="rect">
            <a:avLst/>
          </a:prstGeom>
          <a:noFill/>
        </p:spPr>
        <p:txBody>
          <a:bodyPr wrap="square" rtlCol="0">
            <a:spAutoFit/>
          </a:bodyPr>
          <a:lstStyle/>
          <a:p>
            <a:r>
              <a:rPr lang="en-GB" sz="2400" dirty="0">
                <a:latin typeface="Arial" panose="020B0604020202020204" pitchFamily="34" charset="0"/>
                <a:cs typeface="Arial" panose="020B0604020202020204" pitchFamily="34" charset="0"/>
              </a:rPr>
              <a:t>Free websites include:</a:t>
            </a:r>
          </a:p>
          <a:p>
            <a:endParaRPr lang="en-GB" sz="2400" dirty="0">
              <a:latin typeface="Arial" panose="020B0604020202020204" pitchFamily="34" charset="0"/>
              <a:cs typeface="Arial" panose="020B0604020202020204" pitchFamily="34" charset="0"/>
            </a:endParaRPr>
          </a:p>
        </p:txBody>
      </p:sp>
      <p:graphicFrame>
        <p:nvGraphicFramePr>
          <p:cNvPr id="8" name="Table 8">
            <a:extLst>
              <a:ext uri="{FF2B5EF4-FFF2-40B4-BE49-F238E27FC236}">
                <a16:creationId xmlns:a16="http://schemas.microsoft.com/office/drawing/2014/main" id="{E4070DDE-3EA6-4CB7-AA0F-B061CB0D2CA3}"/>
              </a:ext>
            </a:extLst>
          </p:cNvPr>
          <p:cNvGraphicFramePr>
            <a:graphicFrameLocks noGrp="1"/>
          </p:cNvGraphicFramePr>
          <p:nvPr>
            <p:extLst>
              <p:ext uri="{D42A27DB-BD31-4B8C-83A1-F6EECF244321}">
                <p14:modId xmlns:p14="http://schemas.microsoft.com/office/powerpoint/2010/main" val="3350053355"/>
              </p:ext>
            </p:extLst>
          </p:nvPr>
        </p:nvGraphicFramePr>
        <p:xfrm>
          <a:off x="6095999" y="719666"/>
          <a:ext cx="5719949" cy="5725160"/>
        </p:xfrm>
        <a:graphic>
          <a:graphicData uri="http://schemas.openxmlformats.org/drawingml/2006/table">
            <a:tbl>
              <a:tblPr firstRow="1" bandRow="1">
                <a:tableStyleId>{5C22544A-7EE6-4342-B048-85BDC9FD1C3A}</a:tableStyleId>
              </a:tblPr>
              <a:tblGrid>
                <a:gridCol w="1853821">
                  <a:extLst>
                    <a:ext uri="{9D8B030D-6E8A-4147-A177-3AD203B41FA5}">
                      <a16:colId xmlns:a16="http://schemas.microsoft.com/office/drawing/2014/main" val="3554626255"/>
                    </a:ext>
                  </a:extLst>
                </a:gridCol>
                <a:gridCol w="3866128">
                  <a:extLst>
                    <a:ext uri="{9D8B030D-6E8A-4147-A177-3AD203B41FA5}">
                      <a16:colId xmlns:a16="http://schemas.microsoft.com/office/drawing/2014/main" val="4085549949"/>
                    </a:ext>
                  </a:extLst>
                </a:gridCol>
              </a:tblGrid>
              <a:tr h="325363">
                <a:tc>
                  <a:txBody>
                    <a:bodyPr/>
                    <a:lstStyle/>
                    <a:p>
                      <a:r>
                        <a:rPr lang="en-GB" dirty="0"/>
                        <a:t>Subject</a:t>
                      </a:r>
                    </a:p>
                  </a:txBody>
                  <a:tcPr>
                    <a:solidFill>
                      <a:srgbClr val="002060"/>
                    </a:solidFill>
                  </a:tcPr>
                </a:tc>
                <a:tc>
                  <a:txBody>
                    <a:bodyPr/>
                    <a:lstStyle/>
                    <a:p>
                      <a:r>
                        <a:rPr lang="en-GB" dirty="0"/>
                        <a:t>Web address</a:t>
                      </a:r>
                    </a:p>
                  </a:txBody>
                  <a:tcPr>
                    <a:solidFill>
                      <a:srgbClr val="002060"/>
                    </a:solidFill>
                  </a:tcPr>
                </a:tc>
                <a:extLst>
                  <a:ext uri="{0D108BD9-81ED-4DB2-BD59-A6C34878D82A}">
                    <a16:rowId xmlns:a16="http://schemas.microsoft.com/office/drawing/2014/main" val="4083169686"/>
                  </a:ext>
                </a:extLst>
              </a:tr>
              <a:tr h="370840">
                <a:tc>
                  <a:txBody>
                    <a:bodyPr/>
                    <a:lstStyle/>
                    <a:p>
                      <a:r>
                        <a:rPr lang="en-GB" dirty="0"/>
                        <a:t>Health &amp; Social Care</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GB" dirty="0"/>
                    </a:p>
                  </a:txBody>
                  <a:tcPr/>
                </a:tc>
                <a:extLst>
                  <a:ext uri="{0D108BD9-81ED-4DB2-BD59-A6C34878D82A}">
                    <a16:rowId xmlns:a16="http://schemas.microsoft.com/office/drawing/2014/main" val="117467364"/>
                  </a:ext>
                </a:extLst>
              </a:tr>
              <a:tr h="370840">
                <a:tc>
                  <a:txBody>
                    <a:bodyPr/>
                    <a:lstStyle/>
                    <a:p>
                      <a:r>
                        <a:rPr lang="en-GB" dirty="0"/>
                        <a:t>History</a:t>
                      </a:r>
                    </a:p>
                  </a:txBody>
                  <a:tcPr/>
                </a:tc>
                <a:tc>
                  <a:txBody>
                    <a:bodyPr/>
                    <a:lstStyle/>
                    <a:p>
                      <a:endParaRPr lang="en-GB" dirty="0"/>
                    </a:p>
                  </a:txBody>
                  <a:tcPr/>
                </a:tc>
                <a:extLst>
                  <a:ext uri="{0D108BD9-81ED-4DB2-BD59-A6C34878D82A}">
                    <a16:rowId xmlns:a16="http://schemas.microsoft.com/office/drawing/2014/main" val="943646559"/>
                  </a:ext>
                </a:extLst>
              </a:tr>
              <a:tr h="370840">
                <a:tc>
                  <a:txBody>
                    <a:bodyPr/>
                    <a:lstStyle/>
                    <a:p>
                      <a:r>
                        <a:rPr lang="en-GB" dirty="0"/>
                        <a:t>Information Technology</a:t>
                      </a:r>
                    </a:p>
                  </a:txBody>
                  <a:tcPr/>
                </a:tc>
                <a:tc>
                  <a:txBody>
                    <a:bodyPr/>
                    <a:lstStyle/>
                    <a:p>
                      <a:endParaRPr lang="en-GB" dirty="0"/>
                    </a:p>
                  </a:txBody>
                  <a:tcPr/>
                </a:tc>
                <a:extLst>
                  <a:ext uri="{0D108BD9-81ED-4DB2-BD59-A6C34878D82A}">
                    <a16:rowId xmlns:a16="http://schemas.microsoft.com/office/drawing/2014/main" val="319899484"/>
                  </a:ext>
                </a:extLst>
              </a:tr>
              <a:tr h="370840">
                <a:tc>
                  <a:txBody>
                    <a:bodyPr/>
                    <a:lstStyle/>
                    <a:p>
                      <a:r>
                        <a:rPr lang="en-GB" dirty="0"/>
                        <a:t>Music</a:t>
                      </a:r>
                    </a:p>
                  </a:txBody>
                  <a:tcPr/>
                </a:tc>
                <a:tc>
                  <a:txBody>
                    <a:bodyPr/>
                    <a:lstStyle/>
                    <a:p>
                      <a:endParaRPr lang="en-GB" dirty="0"/>
                    </a:p>
                  </a:txBody>
                  <a:tcPr/>
                </a:tc>
                <a:extLst>
                  <a:ext uri="{0D108BD9-81ED-4DB2-BD59-A6C34878D82A}">
                    <a16:rowId xmlns:a16="http://schemas.microsoft.com/office/drawing/2014/main" val="3683468782"/>
                  </a:ext>
                </a:extLst>
              </a:tr>
              <a:tr h="370840">
                <a:tc>
                  <a:txBody>
                    <a:bodyPr/>
                    <a:lstStyle/>
                    <a:p>
                      <a:r>
                        <a:rPr lang="en-GB" dirty="0"/>
                        <a:t>P.E.</a:t>
                      </a:r>
                    </a:p>
                  </a:txBody>
                  <a:tcPr/>
                </a:tc>
                <a:tc>
                  <a:txBody>
                    <a:bodyPr/>
                    <a:lstStyle/>
                    <a:p>
                      <a:endParaRPr lang="en-GB" dirty="0"/>
                    </a:p>
                  </a:txBody>
                  <a:tcPr/>
                </a:tc>
                <a:extLst>
                  <a:ext uri="{0D108BD9-81ED-4DB2-BD59-A6C34878D82A}">
                    <a16:rowId xmlns:a16="http://schemas.microsoft.com/office/drawing/2014/main" val="2487960394"/>
                  </a:ext>
                </a:extLst>
              </a:tr>
              <a:tr h="370840">
                <a:tc>
                  <a:txBody>
                    <a:bodyPr/>
                    <a:lstStyle/>
                    <a:p>
                      <a:r>
                        <a:rPr lang="en-GB" dirty="0"/>
                        <a:t>Spanish</a:t>
                      </a:r>
                    </a:p>
                  </a:txBody>
                  <a:tcPr/>
                </a:tc>
                <a:tc>
                  <a:txBody>
                    <a:bodyPr/>
                    <a:lstStyle/>
                    <a:p>
                      <a:endParaRPr lang="en-GB" dirty="0"/>
                    </a:p>
                  </a:txBody>
                  <a:tcPr/>
                </a:tc>
                <a:extLst>
                  <a:ext uri="{0D108BD9-81ED-4DB2-BD59-A6C34878D82A}">
                    <a16:rowId xmlns:a16="http://schemas.microsoft.com/office/drawing/2014/main" val="134730598"/>
                  </a:ext>
                </a:extLst>
              </a:tr>
              <a:tr h="370840">
                <a:tc>
                  <a:txBody>
                    <a:bodyPr/>
                    <a:lstStyle/>
                    <a:p>
                      <a:r>
                        <a:rPr lang="en-GB" dirty="0"/>
                        <a:t>Technology</a:t>
                      </a:r>
                    </a:p>
                  </a:txBody>
                  <a:tcPr/>
                </a:tc>
                <a:tc>
                  <a:txBody>
                    <a:bodyPr/>
                    <a:lstStyle/>
                    <a:p>
                      <a:endParaRPr lang="en-GB" dirty="0"/>
                    </a:p>
                  </a:txBody>
                  <a:tcPr/>
                </a:tc>
                <a:extLst>
                  <a:ext uri="{0D108BD9-81ED-4DB2-BD59-A6C34878D82A}">
                    <a16:rowId xmlns:a16="http://schemas.microsoft.com/office/drawing/2014/main" val="1576273850"/>
                  </a:ext>
                </a:extLst>
              </a:tr>
              <a:tr h="370840">
                <a:tc>
                  <a:txBody>
                    <a:bodyPr/>
                    <a:lstStyle/>
                    <a:p>
                      <a:endParaRPr lang="en-GB" dirty="0"/>
                    </a:p>
                  </a:txBody>
                  <a:tcPr/>
                </a:tc>
                <a:tc>
                  <a:txBody>
                    <a:bodyPr/>
                    <a:lstStyle/>
                    <a:p>
                      <a:endParaRPr lang="en-GB" dirty="0"/>
                    </a:p>
                  </a:txBody>
                  <a:tcPr/>
                </a:tc>
                <a:extLst>
                  <a:ext uri="{0D108BD9-81ED-4DB2-BD59-A6C34878D82A}">
                    <a16:rowId xmlns:a16="http://schemas.microsoft.com/office/drawing/2014/main" val="372379248"/>
                  </a:ext>
                </a:extLst>
              </a:tr>
              <a:tr h="370840">
                <a:tc>
                  <a:txBody>
                    <a:bodyPr/>
                    <a:lstStyle/>
                    <a:p>
                      <a:endParaRPr lang="en-GB" dirty="0"/>
                    </a:p>
                  </a:txBody>
                  <a:tcPr/>
                </a:tc>
                <a:tc>
                  <a:txBody>
                    <a:bodyPr/>
                    <a:lstStyle/>
                    <a:p>
                      <a:endParaRPr lang="en-GB" dirty="0"/>
                    </a:p>
                  </a:txBody>
                  <a:tcPr/>
                </a:tc>
                <a:extLst>
                  <a:ext uri="{0D108BD9-81ED-4DB2-BD59-A6C34878D82A}">
                    <a16:rowId xmlns:a16="http://schemas.microsoft.com/office/drawing/2014/main" val="4281842662"/>
                  </a:ext>
                </a:extLst>
              </a:tr>
              <a:tr h="370840">
                <a:tc>
                  <a:txBody>
                    <a:bodyPr/>
                    <a:lstStyle/>
                    <a:p>
                      <a:endParaRPr lang="en-GB" dirty="0"/>
                    </a:p>
                  </a:txBody>
                  <a:tcPr/>
                </a:tc>
                <a:tc>
                  <a:txBody>
                    <a:bodyPr/>
                    <a:lstStyle/>
                    <a:p>
                      <a:endParaRPr lang="en-GB" dirty="0"/>
                    </a:p>
                  </a:txBody>
                  <a:tcPr/>
                </a:tc>
                <a:extLst>
                  <a:ext uri="{0D108BD9-81ED-4DB2-BD59-A6C34878D82A}">
                    <a16:rowId xmlns:a16="http://schemas.microsoft.com/office/drawing/2014/main" val="856533931"/>
                  </a:ext>
                </a:extLst>
              </a:tr>
              <a:tr h="370840">
                <a:tc>
                  <a:txBody>
                    <a:bodyPr/>
                    <a:lstStyle/>
                    <a:p>
                      <a:endParaRPr lang="en-GB" dirty="0"/>
                    </a:p>
                  </a:txBody>
                  <a:tcPr/>
                </a:tc>
                <a:tc>
                  <a:txBody>
                    <a:bodyPr/>
                    <a:lstStyle/>
                    <a:p>
                      <a:endParaRPr lang="en-GB" dirty="0"/>
                    </a:p>
                  </a:txBody>
                  <a:tcPr/>
                </a:tc>
                <a:extLst>
                  <a:ext uri="{0D108BD9-81ED-4DB2-BD59-A6C34878D82A}">
                    <a16:rowId xmlns:a16="http://schemas.microsoft.com/office/drawing/2014/main" val="3715411018"/>
                  </a:ext>
                </a:extLst>
              </a:tr>
              <a:tr h="370840">
                <a:tc>
                  <a:txBody>
                    <a:bodyPr/>
                    <a:lstStyle/>
                    <a:p>
                      <a:endParaRPr lang="en-GB" dirty="0"/>
                    </a:p>
                  </a:txBody>
                  <a:tcPr/>
                </a:tc>
                <a:tc>
                  <a:txBody>
                    <a:bodyPr/>
                    <a:lstStyle/>
                    <a:p>
                      <a:endParaRPr lang="en-GB" dirty="0"/>
                    </a:p>
                  </a:txBody>
                  <a:tcPr/>
                </a:tc>
                <a:extLst>
                  <a:ext uri="{0D108BD9-81ED-4DB2-BD59-A6C34878D82A}">
                    <a16:rowId xmlns:a16="http://schemas.microsoft.com/office/drawing/2014/main" val="1530267558"/>
                  </a:ext>
                </a:extLst>
              </a:tr>
              <a:tr h="370840">
                <a:tc>
                  <a:txBody>
                    <a:bodyPr/>
                    <a:lstStyle/>
                    <a:p>
                      <a:endParaRPr lang="en-GB" dirty="0"/>
                    </a:p>
                  </a:txBody>
                  <a:tcPr/>
                </a:tc>
                <a:tc>
                  <a:txBody>
                    <a:bodyPr/>
                    <a:lstStyle/>
                    <a:p>
                      <a:endParaRPr lang="en-GB" dirty="0"/>
                    </a:p>
                  </a:txBody>
                  <a:tcPr/>
                </a:tc>
                <a:extLst>
                  <a:ext uri="{0D108BD9-81ED-4DB2-BD59-A6C34878D82A}">
                    <a16:rowId xmlns:a16="http://schemas.microsoft.com/office/drawing/2014/main" val="673562926"/>
                  </a:ext>
                </a:extLst>
              </a:tr>
            </a:tbl>
          </a:graphicData>
        </a:graphic>
      </p:graphicFrame>
      <p:pic>
        <p:nvPicPr>
          <p:cNvPr id="5" name="Picture 4">
            <a:extLst>
              <a:ext uri="{FF2B5EF4-FFF2-40B4-BE49-F238E27FC236}">
                <a16:creationId xmlns:a16="http://schemas.microsoft.com/office/drawing/2014/main" id="{69A3B334-CF93-4A85-8482-D479A0776214}"/>
              </a:ext>
            </a:extLst>
          </p:cNvPr>
          <p:cNvPicPr>
            <a:picLocks noChangeAspect="1"/>
          </p:cNvPicPr>
          <p:nvPr/>
        </p:nvPicPr>
        <p:blipFill rotWithShape="1">
          <a:blip r:embed="rId2"/>
          <a:srcRect r="79875"/>
          <a:stretch/>
        </p:blipFill>
        <p:spPr>
          <a:xfrm>
            <a:off x="11269565" y="4900077"/>
            <a:ext cx="843276" cy="1741577"/>
          </a:xfrm>
          <a:prstGeom prst="rect">
            <a:avLst/>
          </a:prstGeom>
        </p:spPr>
      </p:pic>
      <p:pic>
        <p:nvPicPr>
          <p:cNvPr id="6" name="Picture 5">
            <a:extLst>
              <a:ext uri="{FF2B5EF4-FFF2-40B4-BE49-F238E27FC236}">
                <a16:creationId xmlns:a16="http://schemas.microsoft.com/office/drawing/2014/main" id="{984B8826-E4B5-467C-B9CC-98B37BE84D27}"/>
              </a:ext>
            </a:extLst>
          </p:cNvPr>
          <p:cNvPicPr>
            <a:picLocks noChangeAspect="1"/>
          </p:cNvPicPr>
          <p:nvPr/>
        </p:nvPicPr>
        <p:blipFill rotWithShape="1">
          <a:blip r:embed="rId3"/>
          <a:srcRect l="5487" b="1374"/>
          <a:stretch/>
        </p:blipFill>
        <p:spPr>
          <a:xfrm>
            <a:off x="694636" y="4259483"/>
            <a:ext cx="3452715" cy="2044042"/>
          </a:xfrm>
          <a:prstGeom prst="round2DiagRect">
            <a:avLst>
              <a:gd name="adj1" fmla="val 16667"/>
              <a:gd name="adj2" fmla="val 0"/>
            </a:avLst>
          </a:prstGeom>
          <a:ln w="88900" cap="sq">
            <a:solidFill>
              <a:srgbClr val="FFFFFF"/>
            </a:solidFill>
            <a:miter lim="800000"/>
          </a:ln>
          <a:effectLst>
            <a:outerShdw blurRad="254000" algn="tl" rotWithShape="0">
              <a:srgbClr val="000000">
                <a:alpha val="43000"/>
              </a:srgbClr>
            </a:outerShdw>
          </a:effectLst>
        </p:spPr>
      </p:pic>
    </p:spTree>
    <p:extLst>
      <p:ext uri="{BB962C8B-B14F-4D97-AF65-F5344CB8AC3E}">
        <p14:creationId xmlns:p14="http://schemas.microsoft.com/office/powerpoint/2010/main" val="737816076"/>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4E897880-2CB7-4094-8780-2305FCF3DE0A}"/>
              </a:ext>
            </a:extLst>
          </p:cNvPr>
          <p:cNvPicPr>
            <a:picLocks noChangeAspect="1"/>
          </p:cNvPicPr>
          <p:nvPr/>
        </p:nvPicPr>
        <p:blipFill>
          <a:blip r:embed="rId2">
            <a:extLst>
              <a:ext uri="{BEBA8EAE-BF5A-486C-A8C5-ECC9F3942E4B}">
                <a14:imgProps xmlns:a14="http://schemas.microsoft.com/office/drawing/2010/main">
                  <a14:imgLayer r:embed="rId3">
                    <a14:imgEffect>
                      <a14:artisticTexturizer/>
                    </a14:imgEffect>
                    <a14:imgEffect>
                      <a14:saturation sat="400000"/>
                    </a14:imgEffect>
                  </a14:imgLayer>
                </a14:imgProps>
              </a:ext>
            </a:extLst>
          </a:blip>
          <a:stretch>
            <a:fillRect/>
          </a:stretch>
        </p:blipFill>
        <p:spPr>
          <a:xfrm>
            <a:off x="399131" y="1066800"/>
            <a:ext cx="4762500" cy="4724400"/>
          </a:xfrm>
          <a:prstGeom prst="ellipse">
            <a:avLst/>
          </a:prstGeom>
          <a:ln w="190500" cap="rnd">
            <a:solidFill>
              <a:srgbClr val="C8C6BD"/>
            </a:solidFill>
            <a:prstDash val="solid"/>
          </a:ln>
          <a:effectLst>
            <a:outerShdw blurRad="127000" algn="bl" rotWithShape="0">
              <a:srgbClr val="000000"/>
            </a:outerShdw>
          </a:effectLst>
          <a:scene3d>
            <a:camera prst="perspectiveFront" fov="5400000"/>
            <a:lightRig rig="threePt" dir="t">
              <a:rot lat="0" lon="0" rev="19200000"/>
            </a:lightRig>
          </a:scene3d>
          <a:sp3d extrusionH="25400">
            <a:bevelT w="304800" h="152400" prst="hardEdge"/>
            <a:extrusionClr>
              <a:srgbClr val="000000"/>
            </a:extrusionClr>
          </a:sp3d>
        </p:spPr>
      </p:pic>
      <p:pic>
        <p:nvPicPr>
          <p:cNvPr id="8" name="Picture 7">
            <a:hlinkClick r:id="rId4"/>
            <a:extLst>
              <a:ext uri="{FF2B5EF4-FFF2-40B4-BE49-F238E27FC236}">
                <a16:creationId xmlns:a16="http://schemas.microsoft.com/office/drawing/2014/main" id="{41C6F89C-D0AE-4A9D-BCF3-F5E44C9FA7BA}"/>
              </a:ext>
            </a:extLst>
          </p:cNvPr>
          <p:cNvPicPr>
            <a:picLocks noChangeAspect="1"/>
          </p:cNvPicPr>
          <p:nvPr/>
        </p:nvPicPr>
        <p:blipFill>
          <a:blip r:embed="rId5"/>
          <a:stretch>
            <a:fillRect/>
          </a:stretch>
        </p:blipFill>
        <p:spPr>
          <a:xfrm>
            <a:off x="5813798" y="1550185"/>
            <a:ext cx="5979071" cy="3757629"/>
          </a:xfrm>
          <a:prstGeom prst="rect">
            <a:avLst/>
          </a:prstGeom>
        </p:spPr>
      </p:pic>
    </p:spTree>
    <p:extLst>
      <p:ext uri="{BB962C8B-B14F-4D97-AF65-F5344CB8AC3E}">
        <p14:creationId xmlns:p14="http://schemas.microsoft.com/office/powerpoint/2010/main" val="2476045161"/>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Placeholder 5" descr="Circuit">
            <a:extLst>
              <a:ext uri="{FF2B5EF4-FFF2-40B4-BE49-F238E27FC236}">
                <a16:creationId xmlns:a16="http://schemas.microsoft.com/office/drawing/2014/main" id="{103D88BF-51AE-46F2-8081-A3C506432709}"/>
              </a:ext>
            </a:extLst>
          </p:cNvPr>
          <p:cNvPicPr>
            <a:picLocks noGrp="1" noChangeAspect="1"/>
          </p:cNvPicPr>
          <p:nvPr>
            <p:ph type="pic" idx="1"/>
          </p:nvPr>
        </p:nvPicPr>
        <p:blipFill>
          <a:blip r:embed="rId3" cstate="email">
            <a:extLst>
              <a:ext uri="{28A0092B-C50C-407E-A947-70E740481C1C}">
                <a14:useLocalDpi xmlns:a14="http://schemas.microsoft.com/office/drawing/2010/main"/>
              </a:ext>
            </a:extLst>
          </a:blip>
          <a:srcRect/>
          <a:stretch>
            <a:fillRect/>
          </a:stretch>
        </p:blipFill>
        <p:spPr>
          <a:xfrm>
            <a:off x="2483322" y="272767"/>
            <a:ext cx="6292542" cy="2094759"/>
          </a:xfrm>
        </p:spPr>
      </p:pic>
      <p:pic>
        <p:nvPicPr>
          <p:cNvPr id="9" name="Picture 8">
            <a:extLst>
              <a:ext uri="{FF2B5EF4-FFF2-40B4-BE49-F238E27FC236}">
                <a16:creationId xmlns:a16="http://schemas.microsoft.com/office/drawing/2014/main" id="{7D68C955-7C37-4A4C-8970-C0F559F00D90}"/>
              </a:ext>
            </a:extLst>
          </p:cNvPr>
          <p:cNvPicPr>
            <a:picLocks noChangeAspect="1"/>
          </p:cNvPicPr>
          <p:nvPr/>
        </p:nvPicPr>
        <p:blipFill rotWithShape="1">
          <a:blip r:embed="rId4"/>
          <a:srcRect r="79875"/>
          <a:stretch/>
        </p:blipFill>
        <p:spPr>
          <a:xfrm>
            <a:off x="11269565" y="4900077"/>
            <a:ext cx="843276" cy="1741577"/>
          </a:xfrm>
          <a:prstGeom prst="rect">
            <a:avLst/>
          </a:prstGeom>
        </p:spPr>
      </p:pic>
      <p:sp>
        <p:nvSpPr>
          <p:cNvPr id="10" name="TextBox 9">
            <a:extLst>
              <a:ext uri="{FF2B5EF4-FFF2-40B4-BE49-F238E27FC236}">
                <a16:creationId xmlns:a16="http://schemas.microsoft.com/office/drawing/2014/main" id="{A700C191-1129-49EA-89DB-3CBFE64CFFC9}"/>
              </a:ext>
            </a:extLst>
          </p:cNvPr>
          <p:cNvSpPr txBox="1"/>
          <p:nvPr/>
        </p:nvSpPr>
        <p:spPr>
          <a:xfrm>
            <a:off x="712519" y="2517569"/>
            <a:ext cx="10331533" cy="3416320"/>
          </a:xfrm>
          <a:prstGeom prst="rect">
            <a:avLst/>
          </a:prstGeom>
          <a:noFill/>
        </p:spPr>
        <p:txBody>
          <a:bodyPr wrap="square" rtlCol="0">
            <a:spAutoFit/>
          </a:bodyPr>
          <a:lstStyle/>
          <a:p>
            <a:pPr algn="ctr"/>
            <a:r>
              <a:rPr lang="en-GB" sz="2400" dirty="0">
                <a:latin typeface="Arial" panose="020B0604020202020204" pitchFamily="34" charset="0"/>
                <a:cs typeface="Arial" panose="020B0604020202020204" pitchFamily="34" charset="0"/>
              </a:rPr>
              <a:t>We want our students to flourish, and we know you want the best for your family.  Going through these steps helps youngsters develop thinking strategies and perseverance that they will need in every job.  </a:t>
            </a:r>
          </a:p>
          <a:p>
            <a:pPr algn="ctr"/>
            <a:endParaRPr lang="en-GB" sz="2400" dirty="0">
              <a:latin typeface="Arial" panose="020B0604020202020204" pitchFamily="34" charset="0"/>
              <a:cs typeface="Arial" panose="020B0604020202020204" pitchFamily="34" charset="0"/>
            </a:endParaRPr>
          </a:p>
          <a:p>
            <a:pPr algn="ctr"/>
            <a:r>
              <a:rPr lang="en-GB" sz="2400" dirty="0">
                <a:latin typeface="Arial" panose="020B0604020202020204" pitchFamily="34" charset="0"/>
                <a:cs typeface="Arial" panose="020B0604020202020204" pitchFamily="34" charset="0"/>
              </a:rPr>
              <a:t>Much the same as when you trained for your job, or learnt to play an instrument or  how to play a game effectively.  You never do it perfectly first time, but you will get better if you try and practice.</a:t>
            </a:r>
          </a:p>
          <a:p>
            <a:pPr algn="ctr"/>
            <a:endParaRPr lang="en-GB" sz="2400" dirty="0">
              <a:latin typeface="Arial" panose="020B0604020202020204" pitchFamily="34" charset="0"/>
              <a:cs typeface="Arial" panose="020B0604020202020204" pitchFamily="34" charset="0"/>
            </a:endParaRPr>
          </a:p>
          <a:p>
            <a:pPr algn="ctr"/>
            <a:r>
              <a:rPr lang="en-GB" sz="2400" dirty="0">
                <a:latin typeface="Arial" panose="020B0604020202020204" pitchFamily="34" charset="0"/>
                <a:cs typeface="Arial" panose="020B0604020202020204" pitchFamily="34" charset="0"/>
              </a:rPr>
              <a:t>This is the exact reason for students to learning to learn more effectively.</a:t>
            </a:r>
          </a:p>
        </p:txBody>
      </p:sp>
    </p:spTree>
    <p:extLst>
      <p:ext uri="{BB962C8B-B14F-4D97-AF65-F5344CB8AC3E}">
        <p14:creationId xmlns:p14="http://schemas.microsoft.com/office/powerpoint/2010/main" val="3906540354"/>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Placeholder 5" descr="Circuit">
            <a:extLst>
              <a:ext uri="{FF2B5EF4-FFF2-40B4-BE49-F238E27FC236}">
                <a16:creationId xmlns:a16="http://schemas.microsoft.com/office/drawing/2014/main" id="{103D88BF-51AE-46F2-8081-A3C506432709}"/>
              </a:ext>
            </a:extLst>
          </p:cNvPr>
          <p:cNvPicPr>
            <a:picLocks noGrp="1" noChangeAspect="1"/>
          </p:cNvPicPr>
          <p:nvPr>
            <p:ph type="pic" idx="1"/>
          </p:nvPr>
        </p:nvPicPr>
        <p:blipFill>
          <a:blip r:embed="rId3" cstate="email">
            <a:extLst>
              <a:ext uri="{28A0092B-C50C-407E-A947-70E740481C1C}">
                <a14:useLocalDpi xmlns:a14="http://schemas.microsoft.com/office/drawing/2010/main"/>
              </a:ext>
            </a:extLst>
          </a:blip>
          <a:srcRect/>
          <a:stretch>
            <a:fillRect/>
          </a:stretch>
        </p:blipFill>
        <p:spPr>
          <a:xfrm>
            <a:off x="2483322" y="272767"/>
            <a:ext cx="6292542" cy="2094759"/>
          </a:xfrm>
        </p:spPr>
      </p:pic>
      <p:pic>
        <p:nvPicPr>
          <p:cNvPr id="9" name="Picture 8">
            <a:extLst>
              <a:ext uri="{FF2B5EF4-FFF2-40B4-BE49-F238E27FC236}">
                <a16:creationId xmlns:a16="http://schemas.microsoft.com/office/drawing/2014/main" id="{7D68C955-7C37-4A4C-8970-C0F559F00D90}"/>
              </a:ext>
            </a:extLst>
          </p:cNvPr>
          <p:cNvPicPr>
            <a:picLocks noChangeAspect="1"/>
          </p:cNvPicPr>
          <p:nvPr/>
        </p:nvPicPr>
        <p:blipFill rotWithShape="1">
          <a:blip r:embed="rId4"/>
          <a:srcRect r="79875"/>
          <a:stretch/>
        </p:blipFill>
        <p:spPr>
          <a:xfrm>
            <a:off x="11269565" y="4900077"/>
            <a:ext cx="843276" cy="1741577"/>
          </a:xfrm>
          <a:prstGeom prst="rect">
            <a:avLst/>
          </a:prstGeom>
        </p:spPr>
      </p:pic>
      <p:sp>
        <p:nvSpPr>
          <p:cNvPr id="10" name="TextBox 9">
            <a:extLst>
              <a:ext uri="{FF2B5EF4-FFF2-40B4-BE49-F238E27FC236}">
                <a16:creationId xmlns:a16="http://schemas.microsoft.com/office/drawing/2014/main" id="{A700C191-1129-49EA-89DB-3CBFE64CFFC9}"/>
              </a:ext>
            </a:extLst>
          </p:cNvPr>
          <p:cNvSpPr txBox="1"/>
          <p:nvPr/>
        </p:nvSpPr>
        <p:spPr>
          <a:xfrm>
            <a:off x="712519" y="2517569"/>
            <a:ext cx="10331533" cy="4524315"/>
          </a:xfrm>
          <a:prstGeom prst="rect">
            <a:avLst/>
          </a:prstGeom>
          <a:noFill/>
        </p:spPr>
        <p:txBody>
          <a:bodyPr wrap="square" rtlCol="0">
            <a:spAutoFit/>
          </a:bodyPr>
          <a:lstStyle/>
          <a:p>
            <a:r>
              <a:rPr lang="en-GB" sz="2400" dirty="0">
                <a:latin typeface="Arial" panose="020B0604020202020204" pitchFamily="34" charset="0"/>
                <a:cs typeface="Arial" panose="020B0604020202020204" pitchFamily="34" charset="0"/>
              </a:rPr>
              <a:t>Graphic Organisers  </a:t>
            </a:r>
          </a:p>
          <a:p>
            <a:r>
              <a:rPr lang="en-GB" sz="2400" dirty="0">
                <a:latin typeface="Arial" panose="020B0604020202020204" pitchFamily="34" charset="0"/>
                <a:cs typeface="Arial" panose="020B0604020202020204" pitchFamily="34" charset="0"/>
                <a:hlinkClick r:id="rId5"/>
              </a:rPr>
              <a:t>https://bedrocklearning.org/literacy-blogs/using-graphic-organisers-to-improve-reading-comprehension/</a:t>
            </a:r>
            <a:endParaRPr lang="en-GB" sz="2400" dirty="0">
              <a:latin typeface="Arial" panose="020B0604020202020204" pitchFamily="34" charset="0"/>
              <a:cs typeface="Arial" panose="020B0604020202020204" pitchFamily="34" charset="0"/>
            </a:endParaRPr>
          </a:p>
          <a:p>
            <a:endParaRPr lang="en-GB" sz="2400" dirty="0">
              <a:latin typeface="Arial" panose="020B0604020202020204" pitchFamily="34" charset="0"/>
              <a:cs typeface="Arial" panose="020B0604020202020204" pitchFamily="34" charset="0"/>
            </a:endParaRPr>
          </a:p>
          <a:p>
            <a:r>
              <a:rPr lang="en-GB" sz="2400" dirty="0">
                <a:latin typeface="Arial" panose="020B0604020202020204" pitchFamily="34" charset="0"/>
                <a:cs typeface="Arial" panose="020B0604020202020204" pitchFamily="34" charset="0"/>
              </a:rPr>
              <a:t>Revision Strategies</a:t>
            </a:r>
          </a:p>
          <a:p>
            <a:r>
              <a:rPr lang="en-GB" sz="2400" dirty="0">
                <a:latin typeface="Arial" panose="020B0604020202020204" pitchFamily="34" charset="0"/>
                <a:cs typeface="Arial" panose="020B0604020202020204" pitchFamily="34" charset="0"/>
                <a:hlinkClick r:id="rId6"/>
              </a:rPr>
              <a:t>https://blog.innerdrive.co.uk/the-power-of-practice-and-effective-revision</a:t>
            </a:r>
            <a:endParaRPr lang="en-GB" sz="2400" dirty="0">
              <a:latin typeface="Arial" panose="020B0604020202020204" pitchFamily="34" charset="0"/>
              <a:cs typeface="Arial" panose="020B0604020202020204" pitchFamily="34" charset="0"/>
            </a:endParaRPr>
          </a:p>
          <a:p>
            <a:endParaRPr lang="en-GB" sz="1200" dirty="0">
              <a:latin typeface="Arial" panose="020B0604020202020204" pitchFamily="34" charset="0"/>
              <a:cs typeface="Arial" panose="020B0604020202020204" pitchFamily="34" charset="0"/>
            </a:endParaRPr>
          </a:p>
          <a:p>
            <a:r>
              <a:rPr lang="en-GB" sz="2400" dirty="0">
                <a:latin typeface="Arial" panose="020B0604020202020204" pitchFamily="34" charset="0"/>
                <a:cs typeface="Arial" panose="020B0604020202020204" pitchFamily="34" charset="0"/>
                <a:hlinkClick r:id="rId7"/>
              </a:rPr>
              <a:t>https://blog.innerdrive.co.uk/4-ways-to-think-more-effectively</a:t>
            </a:r>
            <a:endParaRPr lang="en-GB" sz="2400" dirty="0">
              <a:latin typeface="Arial" panose="020B0604020202020204" pitchFamily="34" charset="0"/>
              <a:cs typeface="Arial" panose="020B0604020202020204" pitchFamily="34" charset="0"/>
            </a:endParaRPr>
          </a:p>
          <a:p>
            <a:endParaRPr lang="en-GB" sz="1200" dirty="0">
              <a:latin typeface="Arial" panose="020B0604020202020204" pitchFamily="34" charset="0"/>
              <a:cs typeface="Arial" panose="020B0604020202020204" pitchFamily="34" charset="0"/>
            </a:endParaRPr>
          </a:p>
          <a:p>
            <a:r>
              <a:rPr lang="en-GB" sz="2400" dirty="0">
                <a:latin typeface="Arial" panose="020B0604020202020204" pitchFamily="34" charset="0"/>
                <a:cs typeface="Arial" panose="020B0604020202020204" pitchFamily="34" charset="0"/>
                <a:hlinkClick r:id="rId8"/>
              </a:rPr>
              <a:t>https://blog.innerdrive.co.uk/how-we-develop-metacognition</a:t>
            </a:r>
            <a:endParaRPr lang="en-GB" sz="2400" dirty="0">
              <a:latin typeface="Arial" panose="020B0604020202020204" pitchFamily="34" charset="0"/>
              <a:cs typeface="Arial" panose="020B0604020202020204" pitchFamily="34" charset="0"/>
            </a:endParaRPr>
          </a:p>
          <a:p>
            <a:endParaRPr lang="en-GB" sz="1200" dirty="0">
              <a:latin typeface="Arial" panose="020B0604020202020204" pitchFamily="34" charset="0"/>
              <a:cs typeface="Arial" panose="020B0604020202020204" pitchFamily="34" charset="0"/>
            </a:endParaRPr>
          </a:p>
          <a:p>
            <a:r>
              <a:rPr lang="en-GB" sz="2400" dirty="0">
                <a:latin typeface="Arial" panose="020B0604020202020204" pitchFamily="34" charset="0"/>
                <a:cs typeface="Arial" panose="020B0604020202020204" pitchFamily="34" charset="0"/>
                <a:hlinkClick r:id="rId9"/>
              </a:rPr>
              <a:t>https://blog.innerdrive.co.uk/self-explanation-during-revision</a:t>
            </a:r>
            <a:endParaRPr lang="en-GB" sz="2400" dirty="0">
              <a:latin typeface="Arial" panose="020B0604020202020204" pitchFamily="34" charset="0"/>
              <a:cs typeface="Arial" panose="020B0604020202020204" pitchFamily="34" charset="0"/>
            </a:endParaRPr>
          </a:p>
          <a:p>
            <a:endParaRPr lang="en-GB" sz="1200" dirty="0">
              <a:latin typeface="Arial" panose="020B0604020202020204" pitchFamily="34" charset="0"/>
              <a:cs typeface="Arial" panose="020B0604020202020204" pitchFamily="34" charset="0"/>
            </a:endParaRPr>
          </a:p>
          <a:p>
            <a:endParaRPr lang="en-GB" sz="24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704707374"/>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51.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99757CDF-417F-4613-AF14-89CC907C0152}"/>
              </a:ext>
            </a:extLst>
          </p:cNvPr>
          <p:cNvSpPr/>
          <p:nvPr/>
        </p:nvSpPr>
        <p:spPr>
          <a:xfrm>
            <a:off x="3593552" y="-97654"/>
            <a:ext cx="5004896" cy="923330"/>
          </a:xfrm>
          <a:prstGeom prst="rect">
            <a:avLst/>
          </a:prstGeom>
          <a:noFill/>
        </p:spPr>
        <p:txBody>
          <a:bodyPr wrap="none" lIns="91440" tIns="45720" rIns="91440" bIns="45720">
            <a:spAutoFit/>
          </a:bodyPr>
          <a:lstStyle/>
          <a:p>
            <a:pPr algn="ctr"/>
            <a:r>
              <a:rPr lang="en-GB" sz="5400" b="1" dirty="0">
                <a:ln w="9525">
                  <a:solidFill>
                    <a:schemeClr val="bg1"/>
                  </a:solidFill>
                  <a:prstDash val="solid"/>
                </a:ln>
                <a:effectLst>
                  <a:outerShdw blurRad="12700" dist="38100" dir="2700000" algn="tl" rotWithShape="0">
                    <a:schemeClr val="bg1">
                      <a:lumMod val="50000"/>
                    </a:schemeClr>
                  </a:outerShdw>
                </a:effectLst>
              </a:rPr>
              <a:t>Setting the Scene</a:t>
            </a:r>
            <a:endParaRPr lang="en-GB" sz="5400" b="1" cap="none" spc="0" dirty="0">
              <a:ln w="9525">
                <a:solidFill>
                  <a:schemeClr val="bg1"/>
                </a:solidFill>
                <a:prstDash val="solid"/>
              </a:ln>
              <a:solidFill>
                <a:schemeClr val="tx1"/>
              </a:solidFill>
              <a:effectLst>
                <a:outerShdw blurRad="12700" dist="38100" dir="2700000" algn="tl" rotWithShape="0">
                  <a:schemeClr val="bg1">
                    <a:lumMod val="50000"/>
                  </a:schemeClr>
                </a:outerShdw>
              </a:effectLst>
            </a:endParaRPr>
          </a:p>
        </p:txBody>
      </p:sp>
      <p:sp>
        <p:nvSpPr>
          <p:cNvPr id="3" name="Rectangle 2">
            <a:extLst>
              <a:ext uri="{FF2B5EF4-FFF2-40B4-BE49-F238E27FC236}">
                <a16:creationId xmlns:a16="http://schemas.microsoft.com/office/drawing/2014/main" id="{BFBDBE69-F2FE-41E3-8358-2ACB6E8C6237}"/>
              </a:ext>
            </a:extLst>
          </p:cNvPr>
          <p:cNvSpPr/>
          <p:nvPr/>
        </p:nvSpPr>
        <p:spPr>
          <a:xfrm>
            <a:off x="4414981" y="1278384"/>
            <a:ext cx="2943127" cy="4243527"/>
          </a:xfrm>
          <a:prstGeom prst="rect">
            <a:avLst/>
          </a:prstGeom>
          <a:blipFill dpi="0" rotWithShape="1">
            <a:blip r:embed="rId2">
              <a:extLst>
                <a:ext uri="{28A0092B-C50C-407E-A947-70E740481C1C}">
                  <a14:useLocalDpi xmlns:a14="http://schemas.microsoft.com/office/drawing/2010/main" val="0"/>
                </a:ext>
                <a:ext uri="{837473B0-CC2E-450A-ABE3-18F120FF3D39}">
                  <a1611:picAttrSrcUrl xmlns:a1611="http://schemas.microsoft.com/office/drawing/2016/11/main" r:id="rId3"/>
                </a:ext>
              </a:extLst>
            </a:blip>
            <a:srcRect/>
            <a:stretch>
              <a:fillRect l="393" r="-60316"/>
            </a:stretch>
          </a:blip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Rectangle 3">
            <a:extLst>
              <a:ext uri="{FF2B5EF4-FFF2-40B4-BE49-F238E27FC236}">
                <a16:creationId xmlns:a16="http://schemas.microsoft.com/office/drawing/2014/main" id="{2E0E3EF3-56DD-45A7-A039-BB17D34240D8}"/>
              </a:ext>
            </a:extLst>
          </p:cNvPr>
          <p:cNvSpPr/>
          <p:nvPr/>
        </p:nvSpPr>
        <p:spPr>
          <a:xfrm>
            <a:off x="7624440" y="1278384"/>
            <a:ext cx="3073153" cy="4243527"/>
          </a:xfrm>
          <a:prstGeom prst="rect">
            <a:avLst/>
          </a:prstGeom>
          <a:blipFill dpi="0" rotWithShape="1">
            <a:blip r:embed="rId4">
              <a:extLst>
                <a:ext uri="{28A0092B-C50C-407E-A947-70E740481C1C}">
                  <a14:useLocalDpi xmlns:a14="http://schemas.microsoft.com/office/drawing/2010/main" val="0"/>
                </a:ext>
                <a:ext uri="{837473B0-CC2E-450A-ABE3-18F120FF3D39}">
                  <a1611:picAttrSrcUrl xmlns:a1611="http://schemas.microsoft.com/office/drawing/2016/11/main" r:id="rId5"/>
                </a:ext>
              </a:extLst>
            </a:blip>
            <a:srcRect/>
            <a:stretch>
              <a:fillRect l="-19836" r="-38090" b="-10668"/>
            </a:stretch>
          </a:blip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Rectangle 4">
            <a:extLst>
              <a:ext uri="{FF2B5EF4-FFF2-40B4-BE49-F238E27FC236}">
                <a16:creationId xmlns:a16="http://schemas.microsoft.com/office/drawing/2014/main" id="{955F8CD0-21EB-4BC3-90ED-54709EFD709D}"/>
              </a:ext>
            </a:extLst>
          </p:cNvPr>
          <p:cNvSpPr/>
          <p:nvPr/>
        </p:nvSpPr>
        <p:spPr>
          <a:xfrm>
            <a:off x="1075496" y="1278384"/>
            <a:ext cx="3073153" cy="4243527"/>
          </a:xfrm>
          <a:prstGeom prst="rect">
            <a:avLst/>
          </a:prstGeom>
          <a:blipFill dpi="0" rotWithShape="1">
            <a:blip r:embed="rId6">
              <a:extLst>
                <a:ext uri="{28A0092B-C50C-407E-A947-70E740481C1C}">
                  <a14:useLocalDpi xmlns:a14="http://schemas.microsoft.com/office/drawing/2010/main" val="0"/>
                </a:ext>
                <a:ext uri="{837473B0-CC2E-450A-ABE3-18F120FF3D39}">
                  <a1611:picAttrSrcUrl xmlns:a1611="http://schemas.microsoft.com/office/drawing/2016/11/main" r:id="rId7"/>
                </a:ext>
              </a:extLst>
            </a:blip>
            <a:srcRect/>
            <a:stretch>
              <a:fillRect l="-12923" r="-22793"/>
            </a:stretch>
          </a:blip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 name="Rectangle 5">
            <a:extLst>
              <a:ext uri="{FF2B5EF4-FFF2-40B4-BE49-F238E27FC236}">
                <a16:creationId xmlns:a16="http://schemas.microsoft.com/office/drawing/2014/main" id="{B261B361-8F45-4A67-99B4-435F9B2985C1}"/>
              </a:ext>
            </a:extLst>
          </p:cNvPr>
          <p:cNvSpPr/>
          <p:nvPr/>
        </p:nvSpPr>
        <p:spPr>
          <a:xfrm>
            <a:off x="-2265236" y="1278384"/>
            <a:ext cx="3074400" cy="4243527"/>
          </a:xfrm>
          <a:prstGeom prst="rect">
            <a:avLst/>
          </a:prstGeom>
          <a:blipFill dpi="0" rotWithShape="1">
            <a:blip r:embed="rId8">
              <a:extLst>
                <a:ext uri="{28A0092B-C50C-407E-A947-70E740481C1C}">
                  <a14:useLocalDpi xmlns:a14="http://schemas.microsoft.com/office/drawing/2010/main" val="0"/>
                </a:ext>
                <a:ext uri="{837473B0-CC2E-450A-ABE3-18F120FF3D39}">
                  <a1611:picAttrSrcUrl xmlns:a1611="http://schemas.microsoft.com/office/drawing/2016/11/main" r:id="rId9"/>
                </a:ext>
              </a:extLst>
            </a:blip>
            <a:srcRect/>
            <a:stretch>
              <a:fillRect l="-113079" t="-449" r="-32673" b="449"/>
            </a:stretch>
          </a:blip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Rectangle 6">
            <a:hlinkClick r:id="rId10" action="ppaction://hlinksldjump"/>
            <a:extLst>
              <a:ext uri="{FF2B5EF4-FFF2-40B4-BE49-F238E27FC236}">
                <a16:creationId xmlns:a16="http://schemas.microsoft.com/office/drawing/2014/main" id="{4EA14921-D8FA-4990-B21E-200B5B1F573F}"/>
              </a:ext>
            </a:extLst>
          </p:cNvPr>
          <p:cNvSpPr/>
          <p:nvPr/>
        </p:nvSpPr>
        <p:spPr>
          <a:xfrm>
            <a:off x="10963925" y="1278384"/>
            <a:ext cx="3073153" cy="4243527"/>
          </a:xfrm>
          <a:prstGeom prst="rect">
            <a:avLst/>
          </a:prstGeom>
          <a:blipFill dpi="0" rotWithShape="1">
            <a:blip r:embed="rId11">
              <a:extLst>
                <a:ext uri="{28A0092B-C50C-407E-A947-70E740481C1C}">
                  <a14:useLocalDpi xmlns:a14="http://schemas.microsoft.com/office/drawing/2010/main" val="0"/>
                </a:ext>
                <a:ext uri="{837473B0-CC2E-450A-ABE3-18F120FF3D39}">
                  <a1611:picAttrSrcUrl xmlns:a1611="http://schemas.microsoft.com/office/drawing/2016/11/main" r:id="rId12"/>
                </a:ext>
              </a:extLst>
            </a:blip>
            <a:srcRect/>
            <a:stretch>
              <a:fillRect/>
            </a:stretch>
          </a:blip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8" name="Rectangle 7">
            <a:extLst>
              <a:ext uri="{FF2B5EF4-FFF2-40B4-BE49-F238E27FC236}">
                <a16:creationId xmlns:a16="http://schemas.microsoft.com/office/drawing/2014/main" id="{8C885956-B993-4150-ADA4-CC818B727C88}"/>
              </a:ext>
            </a:extLst>
          </p:cNvPr>
          <p:cNvSpPr/>
          <p:nvPr/>
        </p:nvSpPr>
        <p:spPr>
          <a:xfrm>
            <a:off x="13220700" y="2447925"/>
            <a:ext cx="809625" cy="828675"/>
          </a:xfrm>
          <a:prstGeom prst="rect">
            <a:avLst/>
          </a:prstGeom>
          <a:solidFill>
            <a:srgbClr val="FCFCF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 name="Rectangle 8">
            <a:extLst>
              <a:ext uri="{FF2B5EF4-FFF2-40B4-BE49-F238E27FC236}">
                <a16:creationId xmlns:a16="http://schemas.microsoft.com/office/drawing/2014/main" id="{8B993B12-F037-4CDA-B7A2-4EB3190FFF6B}"/>
              </a:ext>
            </a:extLst>
          </p:cNvPr>
          <p:cNvSpPr/>
          <p:nvPr/>
        </p:nvSpPr>
        <p:spPr>
          <a:xfrm>
            <a:off x="13335000" y="3276600"/>
            <a:ext cx="542925" cy="152400"/>
          </a:xfrm>
          <a:prstGeom prst="rect">
            <a:avLst/>
          </a:prstGeom>
          <a:solidFill>
            <a:srgbClr val="FCFCF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342392249"/>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52.xml><?xml version="1.0" encoding="utf-8"?>
<p:sld xmlns:a="http://schemas.openxmlformats.org/drawingml/2006/main" xmlns:r="http://schemas.openxmlformats.org/officeDocument/2006/relationships" xmlns:p="http://schemas.openxmlformats.org/presentationml/2006/main">
  <p:cSld>
    <p:bg>
      <p:bgPr>
        <a:solidFill>
          <a:schemeClr val="tx2">
            <a:lumMod val="50000"/>
          </a:schemeClr>
        </a:solidFill>
        <a:effectLst/>
      </p:bgPr>
    </p:bg>
    <p:spTree>
      <p:nvGrpSpPr>
        <p:cNvPr id="1" name=""/>
        <p:cNvGrpSpPr/>
        <p:nvPr/>
      </p:nvGrpSpPr>
      <p:grpSpPr>
        <a:xfrm>
          <a:off x="0" y="0"/>
          <a:ext cx="0" cy="0"/>
          <a:chOff x="0" y="0"/>
          <a:chExt cx="0" cy="0"/>
        </a:xfrm>
      </p:grpSpPr>
      <p:sp>
        <p:nvSpPr>
          <p:cNvPr id="13" name="Rectangle 12">
            <a:extLst>
              <a:ext uri="{FF2B5EF4-FFF2-40B4-BE49-F238E27FC236}">
                <a16:creationId xmlns:a16="http://schemas.microsoft.com/office/drawing/2014/main" id="{12364FF1-2727-49F0-A96B-B15D8393A3FC}"/>
              </a:ext>
            </a:extLst>
          </p:cNvPr>
          <p:cNvSpPr/>
          <p:nvPr/>
        </p:nvSpPr>
        <p:spPr>
          <a:xfrm>
            <a:off x="0" y="0"/>
            <a:ext cx="12192000" cy="6858000"/>
          </a:xfrm>
          <a:prstGeom prst="rect">
            <a:avLst/>
          </a:prstGeom>
          <a:solidFill>
            <a:schemeClr val="tx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 name="Rectangle 2">
            <a:extLst>
              <a:ext uri="{FF2B5EF4-FFF2-40B4-BE49-F238E27FC236}">
                <a16:creationId xmlns:a16="http://schemas.microsoft.com/office/drawing/2014/main" id="{BFBDBE69-F2FE-41E3-8358-2ACB6E8C6237}"/>
              </a:ext>
            </a:extLst>
          </p:cNvPr>
          <p:cNvSpPr/>
          <p:nvPr/>
        </p:nvSpPr>
        <p:spPr>
          <a:xfrm>
            <a:off x="10900783" y="1215796"/>
            <a:ext cx="3074400" cy="4243527"/>
          </a:xfrm>
          <a:prstGeom prst="rect">
            <a:avLst/>
          </a:prstGeom>
          <a:blipFill dpi="0" rotWithShape="1">
            <a:blip r:embed="rId2">
              <a:duotone>
                <a:schemeClr val="bg2">
                  <a:shade val="45000"/>
                  <a:satMod val="135000"/>
                </a:schemeClr>
                <a:prstClr val="white"/>
              </a:duotone>
              <a:extLst>
                <a:ext uri="{28A0092B-C50C-407E-A947-70E740481C1C}">
                  <a14:useLocalDpi xmlns:a14="http://schemas.microsoft.com/office/drawing/2010/main" val="0"/>
                </a:ext>
                <a:ext uri="{837473B0-CC2E-450A-ABE3-18F120FF3D39}">
                  <a1611:picAttrSrcUrl xmlns:a1611="http://schemas.microsoft.com/office/drawing/2016/11/main" r:id="rId3"/>
                </a:ext>
              </a:extLst>
            </a:blip>
            <a:srcRect/>
            <a:stretch>
              <a:fillRect l="393" r="-60316"/>
            </a:stretch>
          </a:blip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Rectangle 3">
            <a:extLst>
              <a:ext uri="{FF2B5EF4-FFF2-40B4-BE49-F238E27FC236}">
                <a16:creationId xmlns:a16="http://schemas.microsoft.com/office/drawing/2014/main" id="{2E0E3EF3-56DD-45A7-A039-BB17D34240D8}"/>
              </a:ext>
            </a:extLst>
          </p:cNvPr>
          <p:cNvSpPr/>
          <p:nvPr/>
        </p:nvSpPr>
        <p:spPr>
          <a:xfrm>
            <a:off x="14175879" y="1186944"/>
            <a:ext cx="3073153" cy="4243527"/>
          </a:xfrm>
          <a:prstGeom prst="rect">
            <a:avLst/>
          </a:prstGeom>
          <a:blipFill dpi="0" rotWithShape="1">
            <a:blip r:embed="rId4">
              <a:duotone>
                <a:schemeClr val="bg2">
                  <a:shade val="45000"/>
                  <a:satMod val="135000"/>
                </a:schemeClr>
                <a:prstClr val="white"/>
              </a:duotone>
              <a:extLst>
                <a:ext uri="{28A0092B-C50C-407E-A947-70E740481C1C}">
                  <a14:useLocalDpi xmlns:a14="http://schemas.microsoft.com/office/drawing/2010/main" val="0"/>
                </a:ext>
                <a:ext uri="{837473B0-CC2E-450A-ABE3-18F120FF3D39}">
                  <a1611:picAttrSrcUrl xmlns:a1611="http://schemas.microsoft.com/office/drawing/2016/11/main" r:id="rId5"/>
                </a:ext>
              </a:extLst>
            </a:blip>
            <a:srcRect/>
            <a:stretch>
              <a:fillRect l="-19836" r="-38090" b="-10668"/>
            </a:stretch>
          </a:blip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Rectangle 4">
            <a:extLst>
              <a:ext uri="{FF2B5EF4-FFF2-40B4-BE49-F238E27FC236}">
                <a16:creationId xmlns:a16="http://schemas.microsoft.com/office/drawing/2014/main" id="{955F8CD0-21EB-4BC3-90ED-54709EFD709D}"/>
              </a:ext>
            </a:extLst>
          </p:cNvPr>
          <p:cNvSpPr/>
          <p:nvPr/>
        </p:nvSpPr>
        <p:spPr>
          <a:xfrm>
            <a:off x="7626935" y="1186944"/>
            <a:ext cx="3073153" cy="4243527"/>
          </a:xfrm>
          <a:prstGeom prst="rect">
            <a:avLst/>
          </a:prstGeom>
          <a:blipFill dpi="0" rotWithShape="1">
            <a:blip r:embed="rId6">
              <a:duotone>
                <a:schemeClr val="bg2">
                  <a:shade val="45000"/>
                  <a:satMod val="135000"/>
                </a:schemeClr>
                <a:prstClr val="white"/>
              </a:duotone>
              <a:extLst>
                <a:ext uri="{28A0092B-C50C-407E-A947-70E740481C1C}">
                  <a14:useLocalDpi xmlns:a14="http://schemas.microsoft.com/office/drawing/2010/main" val="0"/>
                </a:ext>
                <a:ext uri="{837473B0-CC2E-450A-ABE3-18F120FF3D39}">
                  <a1611:picAttrSrcUrl xmlns:a1611="http://schemas.microsoft.com/office/drawing/2016/11/main" r:id="rId7"/>
                </a:ext>
              </a:extLst>
            </a:blip>
            <a:srcRect/>
            <a:stretch>
              <a:fillRect l="-12923" r="-22793"/>
            </a:stretch>
          </a:blip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 name="Rectangle 5">
            <a:hlinkClick r:id="rId8" action="ppaction://hlinksldjump"/>
            <a:extLst>
              <a:ext uri="{FF2B5EF4-FFF2-40B4-BE49-F238E27FC236}">
                <a16:creationId xmlns:a16="http://schemas.microsoft.com/office/drawing/2014/main" id="{B261B361-8F45-4A67-99B4-435F9B2985C1}"/>
              </a:ext>
            </a:extLst>
          </p:cNvPr>
          <p:cNvSpPr/>
          <p:nvPr/>
        </p:nvSpPr>
        <p:spPr>
          <a:xfrm>
            <a:off x="4349344" y="1186944"/>
            <a:ext cx="3074400" cy="4243527"/>
          </a:xfrm>
          <a:prstGeom prst="rect">
            <a:avLst/>
          </a:prstGeom>
          <a:blipFill dpi="0" rotWithShape="1">
            <a:blip r:embed="rId9">
              <a:extLst>
                <a:ext uri="{28A0092B-C50C-407E-A947-70E740481C1C}">
                  <a14:useLocalDpi xmlns:a14="http://schemas.microsoft.com/office/drawing/2010/main" val="0"/>
                </a:ext>
                <a:ext uri="{837473B0-CC2E-450A-ABE3-18F120FF3D39}">
                  <a1611:picAttrSrcUrl xmlns:a1611="http://schemas.microsoft.com/office/drawing/2016/11/main" r:id="rId10"/>
                </a:ext>
              </a:extLst>
            </a:blip>
            <a:srcRect/>
            <a:stretch>
              <a:fillRect l="-113079" t="-449" r="-32673" b="449"/>
            </a:stretch>
          </a:blip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11" name="Group 10">
            <a:extLst>
              <a:ext uri="{FF2B5EF4-FFF2-40B4-BE49-F238E27FC236}">
                <a16:creationId xmlns:a16="http://schemas.microsoft.com/office/drawing/2014/main" id="{D912AC2B-1ADB-4579-943E-CA3C5F598842}"/>
              </a:ext>
            </a:extLst>
          </p:cNvPr>
          <p:cNvGrpSpPr/>
          <p:nvPr/>
        </p:nvGrpSpPr>
        <p:grpSpPr>
          <a:xfrm>
            <a:off x="17452222" y="1186944"/>
            <a:ext cx="3073154" cy="4243527"/>
            <a:chOff x="10900783" y="1278384"/>
            <a:chExt cx="3073154" cy="4243527"/>
          </a:xfrm>
        </p:grpSpPr>
        <p:grpSp>
          <p:nvGrpSpPr>
            <p:cNvPr id="10" name="Group 9">
              <a:extLst>
                <a:ext uri="{FF2B5EF4-FFF2-40B4-BE49-F238E27FC236}">
                  <a16:creationId xmlns:a16="http://schemas.microsoft.com/office/drawing/2014/main" id="{0059E0ED-B257-4E89-98F7-90D516A80397}"/>
                </a:ext>
              </a:extLst>
            </p:cNvPr>
            <p:cNvGrpSpPr/>
            <p:nvPr/>
          </p:nvGrpSpPr>
          <p:grpSpPr>
            <a:xfrm>
              <a:off x="10900783" y="1278384"/>
              <a:ext cx="3073154" cy="4243527"/>
              <a:chOff x="10900783" y="1278384"/>
              <a:chExt cx="3073154" cy="4243527"/>
            </a:xfrm>
          </p:grpSpPr>
          <p:sp>
            <p:nvSpPr>
              <p:cNvPr id="7" name="Rectangle 6">
                <a:extLst>
                  <a:ext uri="{FF2B5EF4-FFF2-40B4-BE49-F238E27FC236}">
                    <a16:creationId xmlns:a16="http://schemas.microsoft.com/office/drawing/2014/main" id="{4EA14921-D8FA-4990-B21E-200B5B1F573F}"/>
                  </a:ext>
                </a:extLst>
              </p:cNvPr>
              <p:cNvSpPr/>
              <p:nvPr/>
            </p:nvSpPr>
            <p:spPr>
              <a:xfrm>
                <a:off x="10900783" y="1278384"/>
                <a:ext cx="3073153" cy="4243527"/>
              </a:xfrm>
              <a:prstGeom prst="rect">
                <a:avLst/>
              </a:prstGeom>
              <a:blipFill dpi="0" rotWithShape="1">
                <a:blip r:embed="rId11">
                  <a:duotone>
                    <a:schemeClr val="bg2">
                      <a:shade val="45000"/>
                      <a:satMod val="135000"/>
                    </a:schemeClr>
                    <a:prstClr val="white"/>
                  </a:duotone>
                  <a:extLst>
                    <a:ext uri="{28A0092B-C50C-407E-A947-70E740481C1C}">
                      <a14:useLocalDpi xmlns:a14="http://schemas.microsoft.com/office/drawing/2010/main" val="0"/>
                    </a:ext>
                    <a:ext uri="{837473B0-CC2E-450A-ABE3-18F120FF3D39}">
                      <a1611:picAttrSrcUrl xmlns:a1611="http://schemas.microsoft.com/office/drawing/2016/11/main" r:id="rId12"/>
                    </a:ext>
                  </a:extLst>
                </a:blip>
                <a:srcRect/>
                <a:stretch>
                  <a:fillRect/>
                </a:stretch>
              </a:blip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8C885956-B993-4150-ADA4-CC818B727C88}"/>
                  </a:ext>
                </a:extLst>
              </p:cNvPr>
              <p:cNvSpPr/>
              <p:nvPr/>
            </p:nvSpPr>
            <p:spPr>
              <a:xfrm>
                <a:off x="13220701" y="2447925"/>
                <a:ext cx="753236" cy="981075"/>
              </a:xfrm>
              <a:prstGeom prst="rect">
                <a:avLst/>
              </a:prstGeom>
              <a:solidFill>
                <a:srgbClr val="FCFCF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9" name="Rectangle 8">
              <a:extLst>
                <a:ext uri="{FF2B5EF4-FFF2-40B4-BE49-F238E27FC236}">
                  <a16:creationId xmlns:a16="http://schemas.microsoft.com/office/drawing/2014/main" id="{8B993B12-F037-4CDA-B7A2-4EB3190FFF6B}"/>
                </a:ext>
              </a:extLst>
            </p:cNvPr>
            <p:cNvSpPr/>
            <p:nvPr/>
          </p:nvSpPr>
          <p:spPr>
            <a:xfrm>
              <a:off x="13335000" y="3276600"/>
              <a:ext cx="542925" cy="152400"/>
            </a:xfrm>
            <a:prstGeom prst="rect">
              <a:avLst/>
            </a:prstGeom>
            <a:solidFill>
              <a:srgbClr val="FCFCF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12" name="Oval 11">
            <a:extLst>
              <a:ext uri="{FF2B5EF4-FFF2-40B4-BE49-F238E27FC236}">
                <a16:creationId xmlns:a16="http://schemas.microsoft.com/office/drawing/2014/main" id="{C748CA6D-939C-47B5-8FCE-CEF80AA46438}"/>
              </a:ext>
            </a:extLst>
          </p:cNvPr>
          <p:cNvSpPr/>
          <p:nvPr/>
        </p:nvSpPr>
        <p:spPr>
          <a:xfrm>
            <a:off x="-1950720" y="-518160"/>
            <a:ext cx="16188326" cy="2205509"/>
          </a:xfrm>
          <a:prstGeom prst="ellipse">
            <a:avLst/>
          </a:prstGeom>
          <a:solidFill>
            <a:schemeClr val="tx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0" name="Oval 19">
            <a:extLst>
              <a:ext uri="{FF2B5EF4-FFF2-40B4-BE49-F238E27FC236}">
                <a16:creationId xmlns:a16="http://schemas.microsoft.com/office/drawing/2014/main" id="{2E51AAEF-D4D4-417E-8C72-94DB24175037}"/>
              </a:ext>
            </a:extLst>
          </p:cNvPr>
          <p:cNvSpPr/>
          <p:nvPr/>
        </p:nvSpPr>
        <p:spPr>
          <a:xfrm>
            <a:off x="-2158203" y="4958918"/>
            <a:ext cx="16130891" cy="2205509"/>
          </a:xfrm>
          <a:prstGeom prst="ellipse">
            <a:avLst/>
          </a:prstGeom>
          <a:solidFill>
            <a:schemeClr val="tx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1" name="Rectangle 20">
            <a:extLst>
              <a:ext uri="{FF2B5EF4-FFF2-40B4-BE49-F238E27FC236}">
                <a16:creationId xmlns:a16="http://schemas.microsoft.com/office/drawing/2014/main" id="{DDE9315E-DACE-4548-8441-4FB7041B19C9}"/>
              </a:ext>
            </a:extLst>
          </p:cNvPr>
          <p:cNvSpPr/>
          <p:nvPr/>
        </p:nvSpPr>
        <p:spPr>
          <a:xfrm>
            <a:off x="3593552" y="-97654"/>
            <a:ext cx="5004896" cy="923330"/>
          </a:xfrm>
          <a:prstGeom prst="rect">
            <a:avLst/>
          </a:prstGeom>
          <a:noFill/>
        </p:spPr>
        <p:txBody>
          <a:bodyPr wrap="none" lIns="91440" tIns="45720" rIns="91440" bIns="45720">
            <a:spAutoFit/>
          </a:bodyPr>
          <a:lstStyle/>
          <a:p>
            <a:pPr algn="ctr"/>
            <a:r>
              <a:rPr lang="en-GB" sz="5400" b="1" dirty="0">
                <a:ln w="9525">
                  <a:solidFill>
                    <a:schemeClr val="bg1"/>
                  </a:solidFill>
                  <a:prstDash val="solid"/>
                </a:ln>
                <a:effectLst>
                  <a:outerShdw blurRad="12700" dist="38100" dir="2700000" algn="tl" rotWithShape="0">
                    <a:schemeClr val="bg1">
                      <a:lumMod val="50000"/>
                    </a:schemeClr>
                  </a:outerShdw>
                </a:effectLst>
              </a:rPr>
              <a:t>Setting the Scene</a:t>
            </a:r>
            <a:endParaRPr lang="en-GB" sz="5400" b="1" cap="none" spc="0" dirty="0">
              <a:ln w="9525">
                <a:solidFill>
                  <a:schemeClr val="bg1"/>
                </a:solidFill>
                <a:prstDash val="solid"/>
              </a:ln>
              <a:solidFill>
                <a:schemeClr val="tx1"/>
              </a:solidFill>
              <a:effectLst>
                <a:outerShdw blurRad="12700" dist="38100" dir="2700000" algn="tl" rotWithShape="0">
                  <a:schemeClr val="bg1">
                    <a:lumMod val="50000"/>
                  </a:schemeClr>
                </a:outerShdw>
              </a:effectLst>
            </a:endParaRPr>
          </a:p>
        </p:txBody>
      </p:sp>
      <p:sp>
        <p:nvSpPr>
          <p:cNvPr id="22" name="Rectangle 21">
            <a:extLst>
              <a:ext uri="{FF2B5EF4-FFF2-40B4-BE49-F238E27FC236}">
                <a16:creationId xmlns:a16="http://schemas.microsoft.com/office/drawing/2014/main" id="{F8B0EA41-2343-4BEC-800C-D6CBAE495AE9}"/>
              </a:ext>
            </a:extLst>
          </p:cNvPr>
          <p:cNvSpPr/>
          <p:nvPr/>
        </p:nvSpPr>
        <p:spPr>
          <a:xfrm>
            <a:off x="4969225" y="5430471"/>
            <a:ext cx="2440092" cy="923330"/>
          </a:xfrm>
          <a:prstGeom prst="rect">
            <a:avLst/>
          </a:prstGeom>
          <a:noFill/>
        </p:spPr>
        <p:txBody>
          <a:bodyPr wrap="none" lIns="91440" tIns="45720" rIns="91440" bIns="45720">
            <a:spAutoFit/>
          </a:bodyPr>
          <a:lstStyle/>
          <a:p>
            <a:pPr algn="ctr"/>
            <a:r>
              <a:rPr lang="en-GB" sz="5400" b="1" cap="none" spc="0" dirty="0">
                <a:ln w="9525">
                  <a:solidFill>
                    <a:schemeClr val="bg1"/>
                  </a:solidFill>
                  <a:prstDash val="solid"/>
                </a:ln>
                <a:solidFill>
                  <a:schemeClr val="tx1"/>
                </a:solidFill>
                <a:effectLst>
                  <a:outerShdw blurRad="12700" dist="38100" dir="2700000" algn="tl" rotWithShape="0">
                    <a:schemeClr val="bg1">
                      <a:lumMod val="50000"/>
                    </a:schemeClr>
                  </a:outerShdw>
                </a:effectLst>
              </a:rPr>
              <a:t>Balance</a:t>
            </a:r>
          </a:p>
        </p:txBody>
      </p:sp>
      <p:pic>
        <p:nvPicPr>
          <p:cNvPr id="23" name="Graphic 22" descr="Arrow: Slight curve with solid fill">
            <a:hlinkClick r:id="" action="ppaction://hlinkshowjump?jump=nextslide"/>
            <a:extLst>
              <a:ext uri="{FF2B5EF4-FFF2-40B4-BE49-F238E27FC236}">
                <a16:creationId xmlns:a16="http://schemas.microsoft.com/office/drawing/2014/main" id="{E0644589-F15A-44D2-A253-64EC7E72A4F4}"/>
              </a:ext>
            </a:extLst>
          </p:cNvPr>
          <p:cNvPicPr>
            <a:picLocks noChangeAspect="1"/>
          </p:cNvPicPr>
          <p:nvPr/>
        </p:nvPicPr>
        <p:blipFill>
          <a:blip r:embed="rId13">
            <a:extLst>
              <a:ext uri="{96DAC541-7B7A-43D3-8B79-37D633B846F1}">
                <asvg:svgBlip xmlns:asvg="http://schemas.microsoft.com/office/drawing/2016/SVG/main" r:embed="rId14"/>
              </a:ext>
            </a:extLst>
          </a:blip>
          <a:stretch>
            <a:fillRect/>
          </a:stretch>
        </p:blipFill>
        <p:spPr>
          <a:xfrm>
            <a:off x="7490037" y="5537055"/>
            <a:ext cx="914400" cy="914400"/>
          </a:xfrm>
          <a:prstGeom prst="rect">
            <a:avLst/>
          </a:prstGeom>
        </p:spPr>
      </p:pic>
      <p:sp>
        <p:nvSpPr>
          <p:cNvPr id="25" name="Rectangle 24">
            <a:extLst>
              <a:ext uri="{FF2B5EF4-FFF2-40B4-BE49-F238E27FC236}">
                <a16:creationId xmlns:a16="http://schemas.microsoft.com/office/drawing/2014/main" id="{3B63C122-3512-4893-BE63-86A4F2FDC22E}"/>
              </a:ext>
            </a:extLst>
          </p:cNvPr>
          <p:cNvSpPr/>
          <p:nvPr/>
        </p:nvSpPr>
        <p:spPr>
          <a:xfrm>
            <a:off x="20728565" y="1222504"/>
            <a:ext cx="3073153" cy="4243527"/>
          </a:xfrm>
          <a:prstGeom prst="rect">
            <a:avLst/>
          </a:prstGeom>
          <a:blipFill dpi="0" rotWithShape="1">
            <a:blip r:embed="rId15">
              <a:duotone>
                <a:schemeClr val="bg2">
                  <a:shade val="45000"/>
                  <a:satMod val="135000"/>
                </a:schemeClr>
                <a:prstClr val="white"/>
              </a:duotone>
              <a:extLst>
                <a:ext uri="{28A0092B-C50C-407E-A947-70E740481C1C}">
                  <a14:useLocalDpi xmlns:a14="http://schemas.microsoft.com/office/drawing/2010/main" val="0"/>
                </a:ext>
              </a:extLst>
            </a:blip>
            <a:srcRect/>
            <a:stretch>
              <a:fillRect l="-19773" t="-316" r="-21088" b="316"/>
            </a:stretch>
          </a:blip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6" name="Rectangle 25">
            <a:hlinkClick r:id="rId16" action="ppaction://hlinksldjump"/>
            <a:extLst>
              <a:ext uri="{FF2B5EF4-FFF2-40B4-BE49-F238E27FC236}">
                <a16:creationId xmlns:a16="http://schemas.microsoft.com/office/drawing/2014/main" id="{ACD22C7C-3B8C-4C9D-9CAA-51F69DC53033}"/>
              </a:ext>
            </a:extLst>
          </p:cNvPr>
          <p:cNvSpPr/>
          <p:nvPr/>
        </p:nvSpPr>
        <p:spPr>
          <a:xfrm>
            <a:off x="17464154" y="1186943"/>
            <a:ext cx="3073153" cy="4243527"/>
          </a:xfrm>
          <a:prstGeom prst="rect">
            <a:avLst/>
          </a:prstGeom>
          <a:blipFill dpi="0" rotWithShape="1">
            <a:blip r:embed="rId11">
              <a:duotone>
                <a:schemeClr val="bg2">
                  <a:shade val="45000"/>
                  <a:satMod val="135000"/>
                </a:schemeClr>
                <a:prstClr val="white"/>
              </a:duotone>
              <a:extLst>
                <a:ext uri="{28A0092B-C50C-407E-A947-70E740481C1C}">
                  <a14:useLocalDpi xmlns:a14="http://schemas.microsoft.com/office/drawing/2010/main" val="0"/>
                </a:ext>
                <a:ext uri="{837473B0-CC2E-450A-ABE3-18F120FF3D39}">
                  <a1611:picAttrSrcUrl xmlns:a1611="http://schemas.microsoft.com/office/drawing/2016/11/main" r:id="rId12"/>
                </a:ext>
              </a:extLst>
            </a:blip>
            <a:srcRect/>
            <a:stretch>
              <a:fillRect/>
            </a:stretch>
          </a:blip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Tree>
    <p:extLst>
      <p:ext uri="{BB962C8B-B14F-4D97-AF65-F5344CB8AC3E}">
        <p14:creationId xmlns:p14="http://schemas.microsoft.com/office/powerpoint/2010/main" val="656563647"/>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 name="Rectangle 21">
            <a:extLst>
              <a:ext uri="{FF2B5EF4-FFF2-40B4-BE49-F238E27FC236}">
                <a16:creationId xmlns:a16="http://schemas.microsoft.com/office/drawing/2014/main" id="{2F9C7533-B9D7-488A-BE1E-2DD0475E4CC8}"/>
              </a:ext>
            </a:extLst>
          </p:cNvPr>
          <p:cNvSpPr/>
          <p:nvPr/>
        </p:nvSpPr>
        <p:spPr>
          <a:xfrm>
            <a:off x="0" y="0"/>
            <a:ext cx="12192000" cy="6858000"/>
          </a:xfrm>
          <a:prstGeom prst="rect">
            <a:avLst/>
          </a:prstGeom>
          <a:solidFill>
            <a:schemeClr val="tx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 name="Rectangle 2">
            <a:extLst>
              <a:ext uri="{FF2B5EF4-FFF2-40B4-BE49-F238E27FC236}">
                <a16:creationId xmlns:a16="http://schemas.microsoft.com/office/drawing/2014/main" id="{BFBDBE69-F2FE-41E3-8358-2ACB6E8C6237}"/>
              </a:ext>
            </a:extLst>
          </p:cNvPr>
          <p:cNvSpPr/>
          <p:nvPr/>
        </p:nvSpPr>
        <p:spPr>
          <a:xfrm>
            <a:off x="7626311" y="1215796"/>
            <a:ext cx="3074400" cy="4243527"/>
          </a:xfrm>
          <a:prstGeom prst="rect">
            <a:avLst/>
          </a:prstGeom>
          <a:blipFill dpi="0" rotWithShape="1">
            <a:blip r:embed="rId2">
              <a:duotone>
                <a:schemeClr val="bg2">
                  <a:shade val="45000"/>
                  <a:satMod val="135000"/>
                </a:schemeClr>
                <a:prstClr val="white"/>
              </a:duotone>
              <a:extLst>
                <a:ext uri="{28A0092B-C50C-407E-A947-70E740481C1C}">
                  <a14:useLocalDpi xmlns:a14="http://schemas.microsoft.com/office/drawing/2010/main" val="0"/>
                </a:ext>
                <a:ext uri="{837473B0-CC2E-450A-ABE3-18F120FF3D39}">
                  <a1611:picAttrSrcUrl xmlns:a1611="http://schemas.microsoft.com/office/drawing/2016/11/main" r:id="rId3"/>
                </a:ext>
              </a:extLst>
            </a:blip>
            <a:srcRect/>
            <a:stretch>
              <a:fillRect l="393" r="-60316"/>
            </a:stretch>
          </a:blip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Rectangle 3">
            <a:extLst>
              <a:ext uri="{FF2B5EF4-FFF2-40B4-BE49-F238E27FC236}">
                <a16:creationId xmlns:a16="http://schemas.microsoft.com/office/drawing/2014/main" id="{2E0E3EF3-56DD-45A7-A039-BB17D34240D8}"/>
              </a:ext>
            </a:extLst>
          </p:cNvPr>
          <p:cNvSpPr/>
          <p:nvPr/>
        </p:nvSpPr>
        <p:spPr>
          <a:xfrm>
            <a:off x="10901407" y="1186944"/>
            <a:ext cx="3073153" cy="4243527"/>
          </a:xfrm>
          <a:prstGeom prst="rect">
            <a:avLst/>
          </a:prstGeom>
          <a:blipFill dpi="0" rotWithShape="1">
            <a:blip r:embed="rId4">
              <a:duotone>
                <a:schemeClr val="bg2">
                  <a:shade val="45000"/>
                  <a:satMod val="135000"/>
                </a:schemeClr>
                <a:prstClr val="white"/>
              </a:duotone>
              <a:extLst>
                <a:ext uri="{28A0092B-C50C-407E-A947-70E740481C1C}">
                  <a14:useLocalDpi xmlns:a14="http://schemas.microsoft.com/office/drawing/2010/main" val="0"/>
                </a:ext>
                <a:ext uri="{837473B0-CC2E-450A-ABE3-18F120FF3D39}">
                  <a1611:picAttrSrcUrl xmlns:a1611="http://schemas.microsoft.com/office/drawing/2016/11/main" r:id="rId5"/>
                </a:ext>
              </a:extLst>
            </a:blip>
            <a:srcRect/>
            <a:stretch>
              <a:fillRect l="-19836" r="-38090" b="-10668"/>
            </a:stretch>
          </a:blip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Rectangle 4">
            <a:hlinkClick r:id="rId6" action="ppaction://hlinksldjump"/>
            <a:extLst>
              <a:ext uri="{FF2B5EF4-FFF2-40B4-BE49-F238E27FC236}">
                <a16:creationId xmlns:a16="http://schemas.microsoft.com/office/drawing/2014/main" id="{955F8CD0-21EB-4BC3-90ED-54709EFD709D}"/>
              </a:ext>
            </a:extLst>
          </p:cNvPr>
          <p:cNvSpPr/>
          <p:nvPr/>
        </p:nvSpPr>
        <p:spPr>
          <a:xfrm>
            <a:off x="4352463" y="1186944"/>
            <a:ext cx="3073153" cy="4243527"/>
          </a:xfrm>
          <a:prstGeom prst="rect">
            <a:avLst/>
          </a:prstGeom>
          <a:blipFill dpi="0" rotWithShape="1">
            <a:blip r:embed="rId7">
              <a:extLst>
                <a:ext uri="{28A0092B-C50C-407E-A947-70E740481C1C}">
                  <a14:useLocalDpi xmlns:a14="http://schemas.microsoft.com/office/drawing/2010/main" val="0"/>
                </a:ext>
                <a:ext uri="{837473B0-CC2E-450A-ABE3-18F120FF3D39}">
                  <a1611:picAttrSrcUrl xmlns:a1611="http://schemas.microsoft.com/office/drawing/2016/11/main" r:id="rId8"/>
                </a:ext>
              </a:extLst>
            </a:blip>
            <a:srcRect/>
            <a:stretch>
              <a:fillRect l="-12923" r="-22793"/>
            </a:stretch>
          </a:blip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 name="Rectangle 5">
            <a:extLst>
              <a:ext uri="{FF2B5EF4-FFF2-40B4-BE49-F238E27FC236}">
                <a16:creationId xmlns:a16="http://schemas.microsoft.com/office/drawing/2014/main" id="{B261B361-8F45-4A67-99B4-435F9B2985C1}"/>
              </a:ext>
            </a:extLst>
          </p:cNvPr>
          <p:cNvSpPr/>
          <p:nvPr/>
        </p:nvSpPr>
        <p:spPr>
          <a:xfrm>
            <a:off x="1074872" y="1186944"/>
            <a:ext cx="3074400" cy="4243527"/>
          </a:xfrm>
          <a:prstGeom prst="rect">
            <a:avLst/>
          </a:prstGeom>
          <a:blipFill dpi="0" rotWithShape="1">
            <a:blip r:embed="rId9">
              <a:duotone>
                <a:schemeClr val="bg2">
                  <a:shade val="45000"/>
                  <a:satMod val="135000"/>
                </a:schemeClr>
                <a:prstClr val="white"/>
              </a:duotone>
              <a:extLst>
                <a:ext uri="{28A0092B-C50C-407E-A947-70E740481C1C}">
                  <a14:useLocalDpi xmlns:a14="http://schemas.microsoft.com/office/drawing/2010/main" val="0"/>
                </a:ext>
                <a:ext uri="{837473B0-CC2E-450A-ABE3-18F120FF3D39}">
                  <a1611:picAttrSrcUrl xmlns:a1611="http://schemas.microsoft.com/office/drawing/2016/11/main" r:id="rId10"/>
                </a:ext>
              </a:extLst>
            </a:blip>
            <a:srcRect/>
            <a:stretch>
              <a:fillRect l="-113079" t="-449" r="-32673" b="449"/>
            </a:stretch>
          </a:blip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11" name="Group 10">
            <a:extLst>
              <a:ext uri="{FF2B5EF4-FFF2-40B4-BE49-F238E27FC236}">
                <a16:creationId xmlns:a16="http://schemas.microsoft.com/office/drawing/2014/main" id="{D912AC2B-1ADB-4579-943E-CA3C5F598842}"/>
              </a:ext>
            </a:extLst>
          </p:cNvPr>
          <p:cNvGrpSpPr/>
          <p:nvPr/>
        </p:nvGrpSpPr>
        <p:grpSpPr>
          <a:xfrm>
            <a:off x="14177750" y="1186944"/>
            <a:ext cx="3073154" cy="4243527"/>
            <a:chOff x="10900783" y="1278384"/>
            <a:chExt cx="3073154" cy="4243527"/>
          </a:xfrm>
        </p:grpSpPr>
        <p:grpSp>
          <p:nvGrpSpPr>
            <p:cNvPr id="10" name="Group 9">
              <a:extLst>
                <a:ext uri="{FF2B5EF4-FFF2-40B4-BE49-F238E27FC236}">
                  <a16:creationId xmlns:a16="http://schemas.microsoft.com/office/drawing/2014/main" id="{0059E0ED-B257-4E89-98F7-90D516A80397}"/>
                </a:ext>
              </a:extLst>
            </p:cNvPr>
            <p:cNvGrpSpPr/>
            <p:nvPr/>
          </p:nvGrpSpPr>
          <p:grpSpPr>
            <a:xfrm>
              <a:off x="10900783" y="1278384"/>
              <a:ext cx="3073154" cy="4243527"/>
              <a:chOff x="10900783" y="1278384"/>
              <a:chExt cx="3073154" cy="4243527"/>
            </a:xfrm>
          </p:grpSpPr>
          <p:sp>
            <p:nvSpPr>
              <p:cNvPr id="7" name="Rectangle 6">
                <a:extLst>
                  <a:ext uri="{FF2B5EF4-FFF2-40B4-BE49-F238E27FC236}">
                    <a16:creationId xmlns:a16="http://schemas.microsoft.com/office/drawing/2014/main" id="{4EA14921-D8FA-4990-B21E-200B5B1F573F}"/>
                  </a:ext>
                </a:extLst>
              </p:cNvPr>
              <p:cNvSpPr/>
              <p:nvPr/>
            </p:nvSpPr>
            <p:spPr>
              <a:xfrm>
                <a:off x="10900783" y="1278384"/>
                <a:ext cx="3073153" cy="4243527"/>
              </a:xfrm>
              <a:prstGeom prst="rect">
                <a:avLst/>
              </a:prstGeom>
              <a:blipFill dpi="0" rotWithShape="1">
                <a:blip r:embed="rId11">
                  <a:duotone>
                    <a:schemeClr val="bg2">
                      <a:shade val="45000"/>
                      <a:satMod val="135000"/>
                    </a:schemeClr>
                    <a:prstClr val="white"/>
                  </a:duotone>
                  <a:extLst>
                    <a:ext uri="{28A0092B-C50C-407E-A947-70E740481C1C}">
                      <a14:useLocalDpi xmlns:a14="http://schemas.microsoft.com/office/drawing/2010/main" val="0"/>
                    </a:ext>
                    <a:ext uri="{837473B0-CC2E-450A-ABE3-18F120FF3D39}">
                      <a1611:picAttrSrcUrl xmlns:a1611="http://schemas.microsoft.com/office/drawing/2016/11/main" r:id="rId12"/>
                    </a:ext>
                  </a:extLst>
                </a:blip>
                <a:srcRect/>
                <a:stretch>
                  <a:fillRect/>
                </a:stretch>
              </a:blip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8C885956-B993-4150-ADA4-CC818B727C88}"/>
                  </a:ext>
                </a:extLst>
              </p:cNvPr>
              <p:cNvSpPr/>
              <p:nvPr/>
            </p:nvSpPr>
            <p:spPr>
              <a:xfrm>
                <a:off x="13220701" y="2447925"/>
                <a:ext cx="753236" cy="981075"/>
              </a:xfrm>
              <a:prstGeom prst="rect">
                <a:avLst/>
              </a:prstGeom>
              <a:solidFill>
                <a:srgbClr val="FCFCF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9" name="Rectangle 8">
              <a:extLst>
                <a:ext uri="{FF2B5EF4-FFF2-40B4-BE49-F238E27FC236}">
                  <a16:creationId xmlns:a16="http://schemas.microsoft.com/office/drawing/2014/main" id="{8B993B12-F037-4CDA-B7A2-4EB3190FFF6B}"/>
                </a:ext>
              </a:extLst>
            </p:cNvPr>
            <p:cNvSpPr/>
            <p:nvPr/>
          </p:nvSpPr>
          <p:spPr>
            <a:xfrm>
              <a:off x="13335000" y="3276600"/>
              <a:ext cx="542925" cy="152400"/>
            </a:xfrm>
            <a:prstGeom prst="rect">
              <a:avLst/>
            </a:prstGeom>
            <a:solidFill>
              <a:srgbClr val="FCFCF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20" name="Oval 19">
            <a:extLst>
              <a:ext uri="{FF2B5EF4-FFF2-40B4-BE49-F238E27FC236}">
                <a16:creationId xmlns:a16="http://schemas.microsoft.com/office/drawing/2014/main" id="{550FDB79-56F3-42CE-9E95-51366A053D55}"/>
              </a:ext>
            </a:extLst>
          </p:cNvPr>
          <p:cNvSpPr/>
          <p:nvPr/>
        </p:nvSpPr>
        <p:spPr>
          <a:xfrm>
            <a:off x="-1950720" y="-518160"/>
            <a:ext cx="16188326" cy="2205509"/>
          </a:xfrm>
          <a:prstGeom prst="ellipse">
            <a:avLst/>
          </a:prstGeom>
          <a:solidFill>
            <a:schemeClr val="tx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1" name="Oval 20">
            <a:extLst>
              <a:ext uri="{FF2B5EF4-FFF2-40B4-BE49-F238E27FC236}">
                <a16:creationId xmlns:a16="http://schemas.microsoft.com/office/drawing/2014/main" id="{1E79E848-C895-45E6-BE1F-0ED7E31F2266}"/>
              </a:ext>
            </a:extLst>
          </p:cNvPr>
          <p:cNvSpPr/>
          <p:nvPr/>
        </p:nvSpPr>
        <p:spPr>
          <a:xfrm>
            <a:off x="-2158203" y="4958918"/>
            <a:ext cx="16130891" cy="2205509"/>
          </a:xfrm>
          <a:prstGeom prst="ellipse">
            <a:avLst/>
          </a:prstGeom>
          <a:solidFill>
            <a:schemeClr val="tx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3" name="Rectangle 22">
            <a:extLst>
              <a:ext uri="{FF2B5EF4-FFF2-40B4-BE49-F238E27FC236}">
                <a16:creationId xmlns:a16="http://schemas.microsoft.com/office/drawing/2014/main" id="{0488B951-4F14-42A8-92FF-91C2F0FF7E9F}"/>
              </a:ext>
            </a:extLst>
          </p:cNvPr>
          <p:cNvSpPr/>
          <p:nvPr/>
        </p:nvSpPr>
        <p:spPr>
          <a:xfrm>
            <a:off x="3593552" y="-97654"/>
            <a:ext cx="5004896" cy="923330"/>
          </a:xfrm>
          <a:prstGeom prst="rect">
            <a:avLst/>
          </a:prstGeom>
          <a:noFill/>
        </p:spPr>
        <p:txBody>
          <a:bodyPr wrap="none" lIns="91440" tIns="45720" rIns="91440" bIns="45720">
            <a:spAutoFit/>
          </a:bodyPr>
          <a:lstStyle/>
          <a:p>
            <a:pPr algn="ctr"/>
            <a:r>
              <a:rPr lang="en-GB" sz="5400" b="1" dirty="0">
                <a:ln w="9525">
                  <a:solidFill>
                    <a:schemeClr val="bg1"/>
                  </a:solidFill>
                  <a:prstDash val="solid"/>
                </a:ln>
                <a:effectLst>
                  <a:outerShdw blurRad="12700" dist="38100" dir="2700000" algn="tl" rotWithShape="0">
                    <a:schemeClr val="bg1">
                      <a:lumMod val="50000"/>
                    </a:schemeClr>
                  </a:outerShdw>
                </a:effectLst>
              </a:rPr>
              <a:t>Setting the Scene</a:t>
            </a:r>
            <a:endParaRPr lang="en-GB" sz="5400" b="1" cap="none" spc="0" dirty="0">
              <a:ln w="9525">
                <a:solidFill>
                  <a:schemeClr val="bg1"/>
                </a:solidFill>
                <a:prstDash val="solid"/>
              </a:ln>
              <a:solidFill>
                <a:schemeClr val="tx1"/>
              </a:solidFill>
              <a:effectLst>
                <a:outerShdw blurRad="12700" dist="38100" dir="2700000" algn="tl" rotWithShape="0">
                  <a:schemeClr val="bg1">
                    <a:lumMod val="50000"/>
                  </a:schemeClr>
                </a:outerShdw>
              </a:effectLst>
            </a:endParaRPr>
          </a:p>
        </p:txBody>
      </p:sp>
      <p:sp>
        <p:nvSpPr>
          <p:cNvPr id="24" name="Rectangle 23">
            <a:extLst>
              <a:ext uri="{FF2B5EF4-FFF2-40B4-BE49-F238E27FC236}">
                <a16:creationId xmlns:a16="http://schemas.microsoft.com/office/drawing/2014/main" id="{00B0C2E1-2A2A-4693-AFEA-BD0A779A9D54}"/>
              </a:ext>
            </a:extLst>
          </p:cNvPr>
          <p:cNvSpPr/>
          <p:nvPr/>
        </p:nvSpPr>
        <p:spPr>
          <a:xfrm>
            <a:off x="5326694" y="5430471"/>
            <a:ext cx="1725152" cy="923330"/>
          </a:xfrm>
          <a:prstGeom prst="rect">
            <a:avLst/>
          </a:prstGeom>
          <a:noFill/>
        </p:spPr>
        <p:txBody>
          <a:bodyPr wrap="none" lIns="91440" tIns="45720" rIns="91440" bIns="45720">
            <a:spAutoFit/>
          </a:bodyPr>
          <a:lstStyle/>
          <a:p>
            <a:pPr algn="ctr"/>
            <a:r>
              <a:rPr lang="en-GB" sz="5400" b="1" cap="none" spc="0" dirty="0">
                <a:ln w="9525">
                  <a:solidFill>
                    <a:schemeClr val="bg1"/>
                  </a:solidFill>
                  <a:prstDash val="solid"/>
                </a:ln>
                <a:solidFill>
                  <a:schemeClr val="tx1"/>
                </a:solidFill>
                <a:effectLst>
                  <a:outerShdw blurRad="12700" dist="38100" dir="2700000" algn="tl" rotWithShape="0">
                    <a:schemeClr val="bg1">
                      <a:lumMod val="50000"/>
                    </a:schemeClr>
                  </a:outerShdw>
                </a:effectLst>
              </a:rPr>
              <a:t>Sleep</a:t>
            </a:r>
          </a:p>
        </p:txBody>
      </p:sp>
      <p:pic>
        <p:nvPicPr>
          <p:cNvPr id="25" name="Graphic 24" descr="Arrow: Slight curve with solid fill">
            <a:hlinkClick r:id="" action="ppaction://hlinkshowjump?jump=nextslide"/>
            <a:extLst>
              <a:ext uri="{FF2B5EF4-FFF2-40B4-BE49-F238E27FC236}">
                <a16:creationId xmlns:a16="http://schemas.microsoft.com/office/drawing/2014/main" id="{B9CFBFD6-7A0C-47CF-90BE-218154D0FBDC}"/>
              </a:ext>
            </a:extLst>
          </p:cNvPr>
          <p:cNvPicPr>
            <a:picLocks noChangeAspect="1"/>
          </p:cNvPicPr>
          <p:nvPr/>
        </p:nvPicPr>
        <p:blipFill>
          <a:blip r:embed="rId13">
            <a:extLst>
              <a:ext uri="{96DAC541-7B7A-43D3-8B79-37D633B846F1}">
                <asvg:svgBlip xmlns:asvg="http://schemas.microsoft.com/office/drawing/2016/SVG/main" r:embed="rId14"/>
              </a:ext>
            </a:extLst>
          </a:blip>
          <a:stretch>
            <a:fillRect/>
          </a:stretch>
        </p:blipFill>
        <p:spPr>
          <a:xfrm>
            <a:off x="7246197" y="5537055"/>
            <a:ext cx="914400" cy="914400"/>
          </a:xfrm>
          <a:prstGeom prst="rect">
            <a:avLst/>
          </a:prstGeom>
        </p:spPr>
      </p:pic>
      <p:pic>
        <p:nvPicPr>
          <p:cNvPr id="26" name="Graphic 25" descr="Arrow: Slight curve with solid fill">
            <a:hlinkClick r:id="" action="ppaction://hlinkshowjump?jump=previousslide"/>
            <a:extLst>
              <a:ext uri="{FF2B5EF4-FFF2-40B4-BE49-F238E27FC236}">
                <a16:creationId xmlns:a16="http://schemas.microsoft.com/office/drawing/2014/main" id="{6CD0FD68-FFA1-4905-B859-A54859C84A9E}"/>
              </a:ext>
            </a:extLst>
          </p:cNvPr>
          <p:cNvPicPr>
            <a:picLocks noChangeAspect="1"/>
          </p:cNvPicPr>
          <p:nvPr/>
        </p:nvPicPr>
        <p:blipFill>
          <a:blip r:embed="rId13">
            <a:extLst>
              <a:ext uri="{96DAC541-7B7A-43D3-8B79-37D633B846F1}">
                <asvg:svgBlip xmlns:asvg="http://schemas.microsoft.com/office/drawing/2016/SVG/main" r:embed="rId14"/>
              </a:ext>
            </a:extLst>
          </a:blip>
          <a:stretch>
            <a:fillRect/>
          </a:stretch>
        </p:blipFill>
        <p:spPr>
          <a:xfrm flipH="1">
            <a:off x="4212475" y="5520283"/>
            <a:ext cx="914400" cy="914400"/>
          </a:xfrm>
          <a:prstGeom prst="rect">
            <a:avLst/>
          </a:prstGeom>
        </p:spPr>
      </p:pic>
      <p:sp>
        <p:nvSpPr>
          <p:cNvPr id="27" name="Rectangle 26">
            <a:extLst>
              <a:ext uri="{FF2B5EF4-FFF2-40B4-BE49-F238E27FC236}">
                <a16:creationId xmlns:a16="http://schemas.microsoft.com/office/drawing/2014/main" id="{BE5C614E-BD68-48F3-AD62-17C8EA2B1720}"/>
              </a:ext>
            </a:extLst>
          </p:cNvPr>
          <p:cNvSpPr/>
          <p:nvPr/>
        </p:nvSpPr>
        <p:spPr>
          <a:xfrm>
            <a:off x="17448479" y="1186944"/>
            <a:ext cx="3073153" cy="4243527"/>
          </a:xfrm>
          <a:prstGeom prst="rect">
            <a:avLst/>
          </a:prstGeom>
          <a:blipFill dpi="0" rotWithShape="1">
            <a:blip r:embed="rId15">
              <a:duotone>
                <a:schemeClr val="bg2">
                  <a:shade val="45000"/>
                  <a:satMod val="135000"/>
                </a:schemeClr>
                <a:prstClr val="white"/>
              </a:duotone>
              <a:extLst>
                <a:ext uri="{28A0092B-C50C-407E-A947-70E740481C1C}">
                  <a14:useLocalDpi xmlns:a14="http://schemas.microsoft.com/office/drawing/2010/main" val="0"/>
                </a:ext>
              </a:extLst>
            </a:blip>
            <a:srcRect/>
            <a:stretch>
              <a:fillRect l="-19773" t="-316" r="-21088" b="316"/>
            </a:stretch>
          </a:blip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8" name="Rectangle 27">
            <a:hlinkClick r:id="rId16" action="ppaction://hlinksldjump"/>
            <a:extLst>
              <a:ext uri="{FF2B5EF4-FFF2-40B4-BE49-F238E27FC236}">
                <a16:creationId xmlns:a16="http://schemas.microsoft.com/office/drawing/2014/main" id="{5603E676-0E02-4FFF-81E0-7AB71CFCF732}"/>
              </a:ext>
            </a:extLst>
          </p:cNvPr>
          <p:cNvSpPr/>
          <p:nvPr/>
        </p:nvSpPr>
        <p:spPr>
          <a:xfrm>
            <a:off x="14131214" y="1186943"/>
            <a:ext cx="3073153" cy="4243527"/>
          </a:xfrm>
          <a:prstGeom prst="rect">
            <a:avLst/>
          </a:prstGeom>
          <a:blipFill dpi="0" rotWithShape="1">
            <a:blip r:embed="rId11">
              <a:duotone>
                <a:schemeClr val="bg2">
                  <a:shade val="45000"/>
                  <a:satMod val="135000"/>
                </a:schemeClr>
                <a:prstClr val="white"/>
              </a:duotone>
              <a:extLst>
                <a:ext uri="{28A0092B-C50C-407E-A947-70E740481C1C}">
                  <a14:useLocalDpi xmlns:a14="http://schemas.microsoft.com/office/drawing/2010/main" val="0"/>
                </a:ext>
                <a:ext uri="{837473B0-CC2E-450A-ABE3-18F120FF3D39}">
                  <a1611:picAttrSrcUrl xmlns:a1611="http://schemas.microsoft.com/office/drawing/2016/11/main" r:id="rId12"/>
                </a:ext>
              </a:extLst>
            </a:blip>
            <a:srcRect/>
            <a:stretch>
              <a:fillRect/>
            </a:stretch>
          </a:blip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Tree>
    <p:extLst>
      <p:ext uri="{BB962C8B-B14F-4D97-AF65-F5344CB8AC3E}">
        <p14:creationId xmlns:p14="http://schemas.microsoft.com/office/powerpoint/2010/main" val="2523288916"/>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 name="Rectangle 21">
            <a:extLst>
              <a:ext uri="{FF2B5EF4-FFF2-40B4-BE49-F238E27FC236}">
                <a16:creationId xmlns:a16="http://schemas.microsoft.com/office/drawing/2014/main" id="{8B2F3CFD-EB81-48B9-8B7B-C5147E5F25DC}"/>
              </a:ext>
            </a:extLst>
          </p:cNvPr>
          <p:cNvSpPr/>
          <p:nvPr/>
        </p:nvSpPr>
        <p:spPr>
          <a:xfrm>
            <a:off x="0" y="0"/>
            <a:ext cx="12192000" cy="6858000"/>
          </a:xfrm>
          <a:prstGeom prst="rect">
            <a:avLst/>
          </a:prstGeom>
          <a:solidFill>
            <a:schemeClr val="tx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 name="Rectangle 2">
            <a:hlinkClick r:id="rId2" action="ppaction://hlinksldjump"/>
            <a:extLst>
              <a:ext uri="{FF2B5EF4-FFF2-40B4-BE49-F238E27FC236}">
                <a16:creationId xmlns:a16="http://schemas.microsoft.com/office/drawing/2014/main" id="{BFBDBE69-F2FE-41E3-8358-2ACB6E8C6237}"/>
              </a:ext>
            </a:extLst>
          </p:cNvPr>
          <p:cNvSpPr/>
          <p:nvPr/>
        </p:nvSpPr>
        <p:spPr>
          <a:xfrm>
            <a:off x="4349967" y="1200556"/>
            <a:ext cx="3074400" cy="4243527"/>
          </a:xfrm>
          <a:prstGeom prst="rect">
            <a:avLst/>
          </a:prstGeom>
          <a:blipFill dpi="0" rotWithShape="1">
            <a:blip r:embed="rId3">
              <a:extLst>
                <a:ext uri="{28A0092B-C50C-407E-A947-70E740481C1C}">
                  <a14:useLocalDpi xmlns:a14="http://schemas.microsoft.com/office/drawing/2010/main" val="0"/>
                </a:ext>
                <a:ext uri="{837473B0-CC2E-450A-ABE3-18F120FF3D39}">
                  <a1611:picAttrSrcUrl xmlns:a1611="http://schemas.microsoft.com/office/drawing/2016/11/main" r:id="rId4"/>
                </a:ext>
              </a:extLst>
            </a:blip>
            <a:srcRect/>
            <a:stretch>
              <a:fillRect l="393" r="-60316"/>
            </a:stretch>
          </a:blip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Rectangle 3">
            <a:extLst>
              <a:ext uri="{FF2B5EF4-FFF2-40B4-BE49-F238E27FC236}">
                <a16:creationId xmlns:a16="http://schemas.microsoft.com/office/drawing/2014/main" id="{2E0E3EF3-56DD-45A7-A039-BB17D34240D8}"/>
              </a:ext>
            </a:extLst>
          </p:cNvPr>
          <p:cNvSpPr/>
          <p:nvPr/>
        </p:nvSpPr>
        <p:spPr>
          <a:xfrm>
            <a:off x="7625063" y="1171704"/>
            <a:ext cx="3073153" cy="4243527"/>
          </a:xfrm>
          <a:prstGeom prst="rect">
            <a:avLst/>
          </a:prstGeom>
          <a:blipFill dpi="0" rotWithShape="1">
            <a:blip r:embed="rId5">
              <a:duotone>
                <a:schemeClr val="bg2">
                  <a:shade val="45000"/>
                  <a:satMod val="135000"/>
                </a:schemeClr>
                <a:prstClr val="white"/>
              </a:duotone>
              <a:extLst>
                <a:ext uri="{28A0092B-C50C-407E-A947-70E740481C1C}">
                  <a14:useLocalDpi xmlns:a14="http://schemas.microsoft.com/office/drawing/2010/main" val="0"/>
                </a:ext>
                <a:ext uri="{837473B0-CC2E-450A-ABE3-18F120FF3D39}">
                  <a1611:picAttrSrcUrl xmlns:a1611="http://schemas.microsoft.com/office/drawing/2016/11/main" r:id="rId6"/>
                </a:ext>
              </a:extLst>
            </a:blip>
            <a:srcRect/>
            <a:stretch>
              <a:fillRect l="-19836" r="-38090" b="-10668"/>
            </a:stretch>
          </a:blip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Rectangle 4">
            <a:extLst>
              <a:ext uri="{FF2B5EF4-FFF2-40B4-BE49-F238E27FC236}">
                <a16:creationId xmlns:a16="http://schemas.microsoft.com/office/drawing/2014/main" id="{955F8CD0-21EB-4BC3-90ED-54709EFD709D}"/>
              </a:ext>
            </a:extLst>
          </p:cNvPr>
          <p:cNvSpPr/>
          <p:nvPr/>
        </p:nvSpPr>
        <p:spPr>
          <a:xfrm>
            <a:off x="1076119" y="1171704"/>
            <a:ext cx="3073153" cy="4243527"/>
          </a:xfrm>
          <a:prstGeom prst="rect">
            <a:avLst/>
          </a:prstGeom>
          <a:blipFill dpi="0" rotWithShape="1">
            <a:blip r:embed="rId7">
              <a:duotone>
                <a:schemeClr val="bg2">
                  <a:shade val="45000"/>
                  <a:satMod val="135000"/>
                </a:schemeClr>
                <a:prstClr val="white"/>
              </a:duotone>
              <a:extLst>
                <a:ext uri="{28A0092B-C50C-407E-A947-70E740481C1C}">
                  <a14:useLocalDpi xmlns:a14="http://schemas.microsoft.com/office/drawing/2010/main" val="0"/>
                </a:ext>
                <a:ext uri="{837473B0-CC2E-450A-ABE3-18F120FF3D39}">
                  <a1611:picAttrSrcUrl xmlns:a1611="http://schemas.microsoft.com/office/drawing/2016/11/main" r:id="rId8"/>
                </a:ext>
              </a:extLst>
            </a:blip>
            <a:srcRect/>
            <a:stretch>
              <a:fillRect l="-12923" r="-22793"/>
            </a:stretch>
          </a:blip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 name="Rectangle 5">
            <a:extLst>
              <a:ext uri="{FF2B5EF4-FFF2-40B4-BE49-F238E27FC236}">
                <a16:creationId xmlns:a16="http://schemas.microsoft.com/office/drawing/2014/main" id="{B261B361-8F45-4A67-99B4-435F9B2985C1}"/>
              </a:ext>
            </a:extLst>
          </p:cNvPr>
          <p:cNvSpPr/>
          <p:nvPr/>
        </p:nvSpPr>
        <p:spPr>
          <a:xfrm>
            <a:off x="-2201472" y="1171704"/>
            <a:ext cx="3074400" cy="4243527"/>
          </a:xfrm>
          <a:prstGeom prst="rect">
            <a:avLst/>
          </a:prstGeom>
          <a:blipFill dpi="0" rotWithShape="1">
            <a:blip r:embed="rId9">
              <a:duotone>
                <a:schemeClr val="bg2">
                  <a:shade val="45000"/>
                  <a:satMod val="135000"/>
                </a:schemeClr>
                <a:prstClr val="white"/>
              </a:duotone>
              <a:extLst>
                <a:ext uri="{28A0092B-C50C-407E-A947-70E740481C1C}">
                  <a14:useLocalDpi xmlns:a14="http://schemas.microsoft.com/office/drawing/2010/main" val="0"/>
                </a:ext>
                <a:ext uri="{837473B0-CC2E-450A-ABE3-18F120FF3D39}">
                  <a1611:picAttrSrcUrl xmlns:a1611="http://schemas.microsoft.com/office/drawing/2016/11/main" r:id="rId10"/>
                </a:ext>
              </a:extLst>
            </a:blip>
            <a:srcRect/>
            <a:stretch>
              <a:fillRect l="-113079" t="-449" r="-32673" b="449"/>
            </a:stretch>
          </a:blip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11" name="Group 10">
            <a:extLst>
              <a:ext uri="{FF2B5EF4-FFF2-40B4-BE49-F238E27FC236}">
                <a16:creationId xmlns:a16="http://schemas.microsoft.com/office/drawing/2014/main" id="{D912AC2B-1ADB-4579-943E-CA3C5F598842}"/>
              </a:ext>
            </a:extLst>
          </p:cNvPr>
          <p:cNvGrpSpPr/>
          <p:nvPr/>
        </p:nvGrpSpPr>
        <p:grpSpPr>
          <a:xfrm>
            <a:off x="10901406" y="1171704"/>
            <a:ext cx="3073154" cy="4243527"/>
            <a:chOff x="10900783" y="1278384"/>
            <a:chExt cx="3073154" cy="4243527"/>
          </a:xfrm>
        </p:grpSpPr>
        <p:grpSp>
          <p:nvGrpSpPr>
            <p:cNvPr id="10" name="Group 9">
              <a:extLst>
                <a:ext uri="{FF2B5EF4-FFF2-40B4-BE49-F238E27FC236}">
                  <a16:creationId xmlns:a16="http://schemas.microsoft.com/office/drawing/2014/main" id="{0059E0ED-B257-4E89-98F7-90D516A80397}"/>
                </a:ext>
              </a:extLst>
            </p:cNvPr>
            <p:cNvGrpSpPr/>
            <p:nvPr/>
          </p:nvGrpSpPr>
          <p:grpSpPr>
            <a:xfrm>
              <a:off x="10900783" y="1278384"/>
              <a:ext cx="3073154" cy="4243527"/>
              <a:chOff x="10900783" y="1278384"/>
              <a:chExt cx="3073154" cy="4243527"/>
            </a:xfrm>
          </p:grpSpPr>
          <p:sp>
            <p:nvSpPr>
              <p:cNvPr id="7" name="Rectangle 6">
                <a:extLst>
                  <a:ext uri="{FF2B5EF4-FFF2-40B4-BE49-F238E27FC236}">
                    <a16:creationId xmlns:a16="http://schemas.microsoft.com/office/drawing/2014/main" id="{4EA14921-D8FA-4990-B21E-200B5B1F573F}"/>
                  </a:ext>
                </a:extLst>
              </p:cNvPr>
              <p:cNvSpPr/>
              <p:nvPr/>
            </p:nvSpPr>
            <p:spPr>
              <a:xfrm>
                <a:off x="10900783" y="1278384"/>
                <a:ext cx="3073153" cy="4243527"/>
              </a:xfrm>
              <a:prstGeom prst="rect">
                <a:avLst/>
              </a:prstGeom>
              <a:blipFill dpi="0" rotWithShape="1">
                <a:blip r:embed="rId11">
                  <a:duotone>
                    <a:schemeClr val="bg2">
                      <a:shade val="45000"/>
                      <a:satMod val="135000"/>
                    </a:schemeClr>
                    <a:prstClr val="white"/>
                  </a:duotone>
                  <a:extLst>
                    <a:ext uri="{28A0092B-C50C-407E-A947-70E740481C1C}">
                      <a14:useLocalDpi xmlns:a14="http://schemas.microsoft.com/office/drawing/2010/main" val="0"/>
                    </a:ext>
                    <a:ext uri="{837473B0-CC2E-450A-ABE3-18F120FF3D39}">
                      <a1611:picAttrSrcUrl xmlns:a1611="http://schemas.microsoft.com/office/drawing/2016/11/main" r:id="rId12"/>
                    </a:ext>
                  </a:extLst>
                </a:blip>
                <a:srcRect/>
                <a:stretch>
                  <a:fillRect/>
                </a:stretch>
              </a:blip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8C885956-B993-4150-ADA4-CC818B727C88}"/>
                  </a:ext>
                </a:extLst>
              </p:cNvPr>
              <p:cNvSpPr/>
              <p:nvPr/>
            </p:nvSpPr>
            <p:spPr>
              <a:xfrm>
                <a:off x="13220701" y="2447925"/>
                <a:ext cx="753236" cy="981075"/>
              </a:xfrm>
              <a:prstGeom prst="rect">
                <a:avLst/>
              </a:prstGeom>
              <a:solidFill>
                <a:srgbClr val="FCFCF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9" name="Rectangle 8">
              <a:extLst>
                <a:ext uri="{FF2B5EF4-FFF2-40B4-BE49-F238E27FC236}">
                  <a16:creationId xmlns:a16="http://schemas.microsoft.com/office/drawing/2014/main" id="{8B993B12-F037-4CDA-B7A2-4EB3190FFF6B}"/>
                </a:ext>
              </a:extLst>
            </p:cNvPr>
            <p:cNvSpPr/>
            <p:nvPr/>
          </p:nvSpPr>
          <p:spPr>
            <a:xfrm>
              <a:off x="13335000" y="3276600"/>
              <a:ext cx="542925" cy="152400"/>
            </a:xfrm>
            <a:prstGeom prst="rect">
              <a:avLst/>
            </a:prstGeom>
            <a:solidFill>
              <a:srgbClr val="FCFCF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28" name="Rectangle 27">
            <a:extLst>
              <a:ext uri="{FF2B5EF4-FFF2-40B4-BE49-F238E27FC236}">
                <a16:creationId xmlns:a16="http://schemas.microsoft.com/office/drawing/2014/main" id="{94001989-FD41-4D9C-95BD-BD5244985164}"/>
              </a:ext>
            </a:extLst>
          </p:cNvPr>
          <p:cNvSpPr/>
          <p:nvPr/>
        </p:nvSpPr>
        <p:spPr>
          <a:xfrm>
            <a:off x="10906175" y="1171702"/>
            <a:ext cx="3073153" cy="4243527"/>
          </a:xfrm>
          <a:prstGeom prst="rect">
            <a:avLst/>
          </a:prstGeom>
          <a:blipFill dpi="0" rotWithShape="1">
            <a:blip r:embed="rId11">
              <a:duotone>
                <a:schemeClr val="bg2">
                  <a:shade val="45000"/>
                  <a:satMod val="135000"/>
                </a:schemeClr>
                <a:prstClr val="white"/>
              </a:duotone>
              <a:extLst>
                <a:ext uri="{28A0092B-C50C-407E-A947-70E740481C1C}">
                  <a14:useLocalDpi xmlns:a14="http://schemas.microsoft.com/office/drawing/2010/main" val="0"/>
                </a:ext>
                <a:ext uri="{837473B0-CC2E-450A-ABE3-18F120FF3D39}">
                  <a1611:picAttrSrcUrl xmlns:a1611="http://schemas.microsoft.com/office/drawing/2016/11/main" r:id="rId12"/>
                </a:ext>
              </a:extLst>
            </a:blip>
            <a:srcRect/>
            <a:stretch>
              <a:fillRect/>
            </a:stretch>
          </a:blip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20" name="Oval 19">
            <a:extLst>
              <a:ext uri="{FF2B5EF4-FFF2-40B4-BE49-F238E27FC236}">
                <a16:creationId xmlns:a16="http://schemas.microsoft.com/office/drawing/2014/main" id="{1C423BC3-E6E0-455D-BCBB-772A17902593}"/>
              </a:ext>
            </a:extLst>
          </p:cNvPr>
          <p:cNvSpPr/>
          <p:nvPr/>
        </p:nvSpPr>
        <p:spPr>
          <a:xfrm>
            <a:off x="-1950720" y="-518160"/>
            <a:ext cx="16188326" cy="2205509"/>
          </a:xfrm>
          <a:prstGeom prst="ellipse">
            <a:avLst/>
          </a:prstGeom>
          <a:solidFill>
            <a:schemeClr val="tx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1" name="Oval 20">
            <a:extLst>
              <a:ext uri="{FF2B5EF4-FFF2-40B4-BE49-F238E27FC236}">
                <a16:creationId xmlns:a16="http://schemas.microsoft.com/office/drawing/2014/main" id="{1BCECB4D-CA76-4522-A2DC-C410FBE941E5}"/>
              </a:ext>
            </a:extLst>
          </p:cNvPr>
          <p:cNvSpPr/>
          <p:nvPr/>
        </p:nvSpPr>
        <p:spPr>
          <a:xfrm>
            <a:off x="-2158203" y="4958918"/>
            <a:ext cx="16130891" cy="2205509"/>
          </a:xfrm>
          <a:prstGeom prst="ellipse">
            <a:avLst/>
          </a:prstGeom>
          <a:solidFill>
            <a:schemeClr val="tx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3" name="Rectangle 22">
            <a:extLst>
              <a:ext uri="{FF2B5EF4-FFF2-40B4-BE49-F238E27FC236}">
                <a16:creationId xmlns:a16="http://schemas.microsoft.com/office/drawing/2014/main" id="{AA878EA4-2E42-4D81-AC78-675C844D6FF1}"/>
              </a:ext>
            </a:extLst>
          </p:cNvPr>
          <p:cNvSpPr/>
          <p:nvPr/>
        </p:nvSpPr>
        <p:spPr>
          <a:xfrm>
            <a:off x="3593552" y="-97654"/>
            <a:ext cx="5004896" cy="923330"/>
          </a:xfrm>
          <a:prstGeom prst="rect">
            <a:avLst/>
          </a:prstGeom>
          <a:noFill/>
        </p:spPr>
        <p:txBody>
          <a:bodyPr wrap="none" lIns="91440" tIns="45720" rIns="91440" bIns="45720">
            <a:spAutoFit/>
          </a:bodyPr>
          <a:lstStyle/>
          <a:p>
            <a:pPr algn="ctr"/>
            <a:r>
              <a:rPr lang="en-GB" sz="5400" b="1" dirty="0">
                <a:ln w="9525">
                  <a:solidFill>
                    <a:schemeClr val="bg1"/>
                  </a:solidFill>
                  <a:prstDash val="solid"/>
                </a:ln>
                <a:effectLst>
                  <a:outerShdw blurRad="12700" dist="38100" dir="2700000" algn="tl" rotWithShape="0">
                    <a:schemeClr val="bg1">
                      <a:lumMod val="50000"/>
                    </a:schemeClr>
                  </a:outerShdw>
                </a:effectLst>
              </a:rPr>
              <a:t>Setting the Scene</a:t>
            </a:r>
            <a:endParaRPr lang="en-GB" sz="5400" b="1" cap="none" spc="0" dirty="0">
              <a:ln w="9525">
                <a:solidFill>
                  <a:schemeClr val="bg1"/>
                </a:solidFill>
                <a:prstDash val="solid"/>
              </a:ln>
              <a:solidFill>
                <a:schemeClr val="tx1"/>
              </a:solidFill>
              <a:effectLst>
                <a:outerShdw blurRad="12700" dist="38100" dir="2700000" algn="tl" rotWithShape="0">
                  <a:schemeClr val="bg1">
                    <a:lumMod val="50000"/>
                  </a:schemeClr>
                </a:outerShdw>
              </a:effectLst>
            </a:endParaRPr>
          </a:p>
        </p:txBody>
      </p:sp>
      <p:sp>
        <p:nvSpPr>
          <p:cNvPr id="24" name="Rectangle 23">
            <a:extLst>
              <a:ext uri="{FF2B5EF4-FFF2-40B4-BE49-F238E27FC236}">
                <a16:creationId xmlns:a16="http://schemas.microsoft.com/office/drawing/2014/main" id="{FADA81CD-B6CC-4E59-B8E1-6ABF17F2AFE2}"/>
              </a:ext>
            </a:extLst>
          </p:cNvPr>
          <p:cNvSpPr/>
          <p:nvPr/>
        </p:nvSpPr>
        <p:spPr>
          <a:xfrm>
            <a:off x="4752148" y="5430471"/>
            <a:ext cx="2874248" cy="923330"/>
          </a:xfrm>
          <a:prstGeom prst="rect">
            <a:avLst/>
          </a:prstGeom>
          <a:noFill/>
        </p:spPr>
        <p:txBody>
          <a:bodyPr wrap="none" lIns="91440" tIns="45720" rIns="91440" bIns="45720">
            <a:spAutoFit/>
          </a:bodyPr>
          <a:lstStyle/>
          <a:p>
            <a:pPr algn="ctr"/>
            <a:r>
              <a:rPr lang="en-GB" sz="5400" b="1" cap="none" spc="0" dirty="0">
                <a:ln w="9525">
                  <a:solidFill>
                    <a:schemeClr val="bg1"/>
                  </a:solidFill>
                  <a:prstDash val="solid"/>
                </a:ln>
                <a:solidFill>
                  <a:schemeClr val="tx1"/>
                </a:solidFill>
                <a:effectLst>
                  <a:outerShdw blurRad="12700" dist="38100" dir="2700000" algn="tl" rotWithShape="0">
                    <a:schemeClr val="bg1">
                      <a:lumMod val="50000"/>
                    </a:schemeClr>
                  </a:outerShdw>
                </a:effectLst>
              </a:rPr>
              <a:t>Breakfast</a:t>
            </a:r>
          </a:p>
        </p:txBody>
      </p:sp>
      <p:pic>
        <p:nvPicPr>
          <p:cNvPr id="25" name="Graphic 24" descr="Arrow: Slight curve with solid fill">
            <a:hlinkClick r:id="" action="ppaction://hlinkshowjump?jump=nextslide"/>
            <a:extLst>
              <a:ext uri="{FF2B5EF4-FFF2-40B4-BE49-F238E27FC236}">
                <a16:creationId xmlns:a16="http://schemas.microsoft.com/office/drawing/2014/main" id="{86FCE7A2-2819-41E5-833F-035F767070D1}"/>
              </a:ext>
            </a:extLst>
          </p:cNvPr>
          <p:cNvPicPr>
            <a:picLocks noChangeAspect="1"/>
          </p:cNvPicPr>
          <p:nvPr/>
        </p:nvPicPr>
        <p:blipFill>
          <a:blip r:embed="rId13">
            <a:extLst>
              <a:ext uri="{96DAC541-7B7A-43D3-8B79-37D633B846F1}">
                <asvg:svgBlip xmlns:asvg="http://schemas.microsoft.com/office/drawing/2016/SVG/main" r:embed="rId14"/>
              </a:ext>
            </a:extLst>
          </a:blip>
          <a:stretch>
            <a:fillRect/>
          </a:stretch>
        </p:blipFill>
        <p:spPr>
          <a:xfrm>
            <a:off x="7718637" y="5537055"/>
            <a:ext cx="914400" cy="914400"/>
          </a:xfrm>
          <a:prstGeom prst="rect">
            <a:avLst/>
          </a:prstGeom>
        </p:spPr>
      </p:pic>
      <p:pic>
        <p:nvPicPr>
          <p:cNvPr id="26" name="Graphic 25" descr="Arrow: Slight curve with solid fill">
            <a:hlinkClick r:id="" action="ppaction://hlinkshowjump?jump=previousslide"/>
            <a:extLst>
              <a:ext uri="{FF2B5EF4-FFF2-40B4-BE49-F238E27FC236}">
                <a16:creationId xmlns:a16="http://schemas.microsoft.com/office/drawing/2014/main" id="{844FA0A5-EDF6-4C57-8DCB-50D976CF5511}"/>
              </a:ext>
            </a:extLst>
          </p:cNvPr>
          <p:cNvPicPr>
            <a:picLocks noChangeAspect="1"/>
          </p:cNvPicPr>
          <p:nvPr/>
        </p:nvPicPr>
        <p:blipFill>
          <a:blip r:embed="rId13">
            <a:extLst>
              <a:ext uri="{96DAC541-7B7A-43D3-8B79-37D633B846F1}">
                <asvg:svgBlip xmlns:asvg="http://schemas.microsoft.com/office/drawing/2016/SVG/main" r:embed="rId14"/>
              </a:ext>
            </a:extLst>
          </a:blip>
          <a:stretch>
            <a:fillRect/>
          </a:stretch>
        </p:blipFill>
        <p:spPr>
          <a:xfrm flipH="1">
            <a:off x="3694315" y="5520283"/>
            <a:ext cx="914400" cy="914400"/>
          </a:xfrm>
          <a:prstGeom prst="rect">
            <a:avLst/>
          </a:prstGeom>
        </p:spPr>
      </p:pic>
      <p:sp>
        <p:nvSpPr>
          <p:cNvPr id="27" name="Rectangle 26">
            <a:extLst>
              <a:ext uri="{FF2B5EF4-FFF2-40B4-BE49-F238E27FC236}">
                <a16:creationId xmlns:a16="http://schemas.microsoft.com/office/drawing/2014/main" id="{834031F3-6A2E-4BCB-8B7B-61ECAD8BDA2D}"/>
              </a:ext>
            </a:extLst>
          </p:cNvPr>
          <p:cNvSpPr/>
          <p:nvPr/>
        </p:nvSpPr>
        <p:spPr>
          <a:xfrm>
            <a:off x="14223440" y="1171703"/>
            <a:ext cx="3073153" cy="4243527"/>
          </a:xfrm>
          <a:prstGeom prst="rect">
            <a:avLst/>
          </a:prstGeom>
          <a:blipFill dpi="0" rotWithShape="1">
            <a:blip r:embed="rId15">
              <a:duotone>
                <a:schemeClr val="bg2">
                  <a:shade val="45000"/>
                  <a:satMod val="135000"/>
                </a:schemeClr>
                <a:prstClr val="white"/>
              </a:duotone>
              <a:extLst>
                <a:ext uri="{28A0092B-C50C-407E-A947-70E740481C1C}">
                  <a14:useLocalDpi xmlns:a14="http://schemas.microsoft.com/office/drawing/2010/main" val="0"/>
                </a:ext>
              </a:extLst>
            </a:blip>
            <a:srcRect/>
            <a:stretch>
              <a:fillRect l="-19773" t="-316" r="-21088" b="316"/>
            </a:stretch>
          </a:blip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555040921"/>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 name="Rectangle 21">
            <a:extLst>
              <a:ext uri="{FF2B5EF4-FFF2-40B4-BE49-F238E27FC236}">
                <a16:creationId xmlns:a16="http://schemas.microsoft.com/office/drawing/2014/main" id="{60C1A2DA-9970-40E2-B918-B3146AD01257}"/>
              </a:ext>
            </a:extLst>
          </p:cNvPr>
          <p:cNvSpPr/>
          <p:nvPr/>
        </p:nvSpPr>
        <p:spPr>
          <a:xfrm>
            <a:off x="0" y="0"/>
            <a:ext cx="12192000" cy="6858000"/>
          </a:xfrm>
          <a:prstGeom prst="rect">
            <a:avLst/>
          </a:prstGeom>
          <a:solidFill>
            <a:schemeClr val="tx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 name="Rectangle 2">
            <a:extLst>
              <a:ext uri="{FF2B5EF4-FFF2-40B4-BE49-F238E27FC236}">
                <a16:creationId xmlns:a16="http://schemas.microsoft.com/office/drawing/2014/main" id="{BFBDBE69-F2FE-41E3-8358-2ACB6E8C6237}"/>
              </a:ext>
            </a:extLst>
          </p:cNvPr>
          <p:cNvSpPr/>
          <p:nvPr/>
        </p:nvSpPr>
        <p:spPr>
          <a:xfrm>
            <a:off x="1074872" y="1185316"/>
            <a:ext cx="3074400" cy="4243527"/>
          </a:xfrm>
          <a:prstGeom prst="rect">
            <a:avLst/>
          </a:prstGeom>
          <a:blipFill dpi="0" rotWithShape="1">
            <a:blip r:embed="rId2">
              <a:duotone>
                <a:schemeClr val="bg2">
                  <a:shade val="45000"/>
                  <a:satMod val="135000"/>
                </a:schemeClr>
                <a:prstClr val="white"/>
              </a:duotone>
              <a:extLst>
                <a:ext uri="{28A0092B-C50C-407E-A947-70E740481C1C}">
                  <a14:useLocalDpi xmlns:a14="http://schemas.microsoft.com/office/drawing/2010/main" val="0"/>
                </a:ext>
                <a:ext uri="{837473B0-CC2E-450A-ABE3-18F120FF3D39}">
                  <a1611:picAttrSrcUrl xmlns:a1611="http://schemas.microsoft.com/office/drawing/2016/11/main" r:id="rId3"/>
                </a:ext>
              </a:extLst>
            </a:blip>
            <a:srcRect/>
            <a:stretch>
              <a:fillRect l="393" r="-60316"/>
            </a:stretch>
          </a:blip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Rectangle 3">
            <a:hlinkClick r:id="rId4" action="ppaction://hlinksldjump"/>
            <a:extLst>
              <a:ext uri="{FF2B5EF4-FFF2-40B4-BE49-F238E27FC236}">
                <a16:creationId xmlns:a16="http://schemas.microsoft.com/office/drawing/2014/main" id="{2E0E3EF3-56DD-45A7-A039-BB17D34240D8}"/>
              </a:ext>
            </a:extLst>
          </p:cNvPr>
          <p:cNvSpPr/>
          <p:nvPr/>
        </p:nvSpPr>
        <p:spPr>
          <a:xfrm>
            <a:off x="4349968" y="1156464"/>
            <a:ext cx="3073153" cy="4243527"/>
          </a:xfrm>
          <a:prstGeom prst="rect">
            <a:avLst/>
          </a:prstGeom>
          <a:blipFill dpi="0" rotWithShape="1">
            <a:blip r:embed="rId5">
              <a:extLst>
                <a:ext uri="{28A0092B-C50C-407E-A947-70E740481C1C}">
                  <a14:useLocalDpi xmlns:a14="http://schemas.microsoft.com/office/drawing/2010/main" val="0"/>
                </a:ext>
                <a:ext uri="{837473B0-CC2E-450A-ABE3-18F120FF3D39}">
                  <a1611:picAttrSrcUrl xmlns:a1611="http://schemas.microsoft.com/office/drawing/2016/11/main" r:id="rId6"/>
                </a:ext>
              </a:extLst>
            </a:blip>
            <a:srcRect/>
            <a:stretch>
              <a:fillRect l="-19836" r="-38090" b="-10668"/>
            </a:stretch>
          </a:blip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Rectangle 4">
            <a:extLst>
              <a:ext uri="{FF2B5EF4-FFF2-40B4-BE49-F238E27FC236}">
                <a16:creationId xmlns:a16="http://schemas.microsoft.com/office/drawing/2014/main" id="{955F8CD0-21EB-4BC3-90ED-54709EFD709D}"/>
              </a:ext>
            </a:extLst>
          </p:cNvPr>
          <p:cNvSpPr/>
          <p:nvPr/>
        </p:nvSpPr>
        <p:spPr>
          <a:xfrm>
            <a:off x="-2198976" y="1156464"/>
            <a:ext cx="3073153" cy="4243527"/>
          </a:xfrm>
          <a:prstGeom prst="rect">
            <a:avLst/>
          </a:prstGeom>
          <a:blipFill dpi="0" rotWithShape="1">
            <a:blip r:embed="rId7">
              <a:duotone>
                <a:schemeClr val="bg2">
                  <a:shade val="45000"/>
                  <a:satMod val="135000"/>
                </a:schemeClr>
                <a:prstClr val="white"/>
              </a:duotone>
              <a:extLst>
                <a:ext uri="{28A0092B-C50C-407E-A947-70E740481C1C}">
                  <a14:useLocalDpi xmlns:a14="http://schemas.microsoft.com/office/drawing/2010/main" val="0"/>
                </a:ext>
                <a:ext uri="{837473B0-CC2E-450A-ABE3-18F120FF3D39}">
                  <a1611:picAttrSrcUrl xmlns:a1611="http://schemas.microsoft.com/office/drawing/2016/11/main" r:id="rId8"/>
                </a:ext>
              </a:extLst>
            </a:blip>
            <a:srcRect/>
            <a:stretch>
              <a:fillRect l="-12923" r="-22793"/>
            </a:stretch>
          </a:blip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 name="Rectangle 5">
            <a:extLst>
              <a:ext uri="{FF2B5EF4-FFF2-40B4-BE49-F238E27FC236}">
                <a16:creationId xmlns:a16="http://schemas.microsoft.com/office/drawing/2014/main" id="{B261B361-8F45-4A67-99B4-435F9B2985C1}"/>
              </a:ext>
            </a:extLst>
          </p:cNvPr>
          <p:cNvSpPr/>
          <p:nvPr/>
        </p:nvSpPr>
        <p:spPr>
          <a:xfrm>
            <a:off x="-5476567" y="1156464"/>
            <a:ext cx="3074400" cy="4243527"/>
          </a:xfrm>
          <a:prstGeom prst="rect">
            <a:avLst/>
          </a:prstGeom>
          <a:blipFill dpi="0" rotWithShape="1">
            <a:blip r:embed="rId9">
              <a:duotone>
                <a:schemeClr val="bg2">
                  <a:shade val="45000"/>
                  <a:satMod val="135000"/>
                </a:schemeClr>
                <a:prstClr val="white"/>
              </a:duotone>
              <a:extLst>
                <a:ext uri="{28A0092B-C50C-407E-A947-70E740481C1C}">
                  <a14:useLocalDpi xmlns:a14="http://schemas.microsoft.com/office/drawing/2010/main" val="0"/>
                </a:ext>
                <a:ext uri="{837473B0-CC2E-450A-ABE3-18F120FF3D39}">
                  <a1611:picAttrSrcUrl xmlns:a1611="http://schemas.microsoft.com/office/drawing/2016/11/main" r:id="rId10"/>
                </a:ext>
              </a:extLst>
            </a:blip>
            <a:srcRect/>
            <a:stretch>
              <a:fillRect l="-113079" t="-449" r="-32673" b="449"/>
            </a:stretch>
          </a:blip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11" name="Group 10">
            <a:extLst>
              <a:ext uri="{FF2B5EF4-FFF2-40B4-BE49-F238E27FC236}">
                <a16:creationId xmlns:a16="http://schemas.microsoft.com/office/drawing/2014/main" id="{D912AC2B-1ADB-4579-943E-CA3C5F598842}"/>
              </a:ext>
            </a:extLst>
          </p:cNvPr>
          <p:cNvGrpSpPr/>
          <p:nvPr/>
        </p:nvGrpSpPr>
        <p:grpSpPr>
          <a:xfrm>
            <a:off x="7626311" y="1156464"/>
            <a:ext cx="3073154" cy="4243527"/>
            <a:chOff x="10900783" y="1278384"/>
            <a:chExt cx="3073154" cy="4243527"/>
          </a:xfrm>
        </p:grpSpPr>
        <p:grpSp>
          <p:nvGrpSpPr>
            <p:cNvPr id="10" name="Group 9">
              <a:extLst>
                <a:ext uri="{FF2B5EF4-FFF2-40B4-BE49-F238E27FC236}">
                  <a16:creationId xmlns:a16="http://schemas.microsoft.com/office/drawing/2014/main" id="{0059E0ED-B257-4E89-98F7-90D516A80397}"/>
                </a:ext>
              </a:extLst>
            </p:cNvPr>
            <p:cNvGrpSpPr/>
            <p:nvPr/>
          </p:nvGrpSpPr>
          <p:grpSpPr>
            <a:xfrm>
              <a:off x="10900783" y="1278384"/>
              <a:ext cx="3073154" cy="4243527"/>
              <a:chOff x="10900783" y="1278384"/>
              <a:chExt cx="3073154" cy="4243527"/>
            </a:xfrm>
          </p:grpSpPr>
          <p:sp>
            <p:nvSpPr>
              <p:cNvPr id="7" name="Rectangle 6">
                <a:extLst>
                  <a:ext uri="{FF2B5EF4-FFF2-40B4-BE49-F238E27FC236}">
                    <a16:creationId xmlns:a16="http://schemas.microsoft.com/office/drawing/2014/main" id="{4EA14921-D8FA-4990-B21E-200B5B1F573F}"/>
                  </a:ext>
                </a:extLst>
              </p:cNvPr>
              <p:cNvSpPr/>
              <p:nvPr/>
            </p:nvSpPr>
            <p:spPr>
              <a:xfrm>
                <a:off x="10900783" y="1278384"/>
                <a:ext cx="3073153" cy="4243527"/>
              </a:xfrm>
              <a:prstGeom prst="rect">
                <a:avLst/>
              </a:prstGeom>
              <a:blipFill dpi="0" rotWithShape="1">
                <a:blip r:embed="rId11">
                  <a:duotone>
                    <a:schemeClr val="bg2">
                      <a:shade val="45000"/>
                      <a:satMod val="135000"/>
                    </a:schemeClr>
                    <a:prstClr val="white"/>
                  </a:duotone>
                  <a:extLst>
                    <a:ext uri="{28A0092B-C50C-407E-A947-70E740481C1C}">
                      <a14:useLocalDpi xmlns:a14="http://schemas.microsoft.com/office/drawing/2010/main" val="0"/>
                    </a:ext>
                    <a:ext uri="{837473B0-CC2E-450A-ABE3-18F120FF3D39}">
                      <a1611:picAttrSrcUrl xmlns:a1611="http://schemas.microsoft.com/office/drawing/2016/11/main" r:id="rId12"/>
                    </a:ext>
                  </a:extLst>
                </a:blip>
                <a:srcRect/>
                <a:stretch>
                  <a:fillRect/>
                </a:stretch>
              </a:blip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8C885956-B993-4150-ADA4-CC818B727C88}"/>
                  </a:ext>
                </a:extLst>
              </p:cNvPr>
              <p:cNvSpPr/>
              <p:nvPr/>
            </p:nvSpPr>
            <p:spPr>
              <a:xfrm>
                <a:off x="13220701" y="2447925"/>
                <a:ext cx="753236" cy="981075"/>
              </a:xfrm>
              <a:prstGeom prst="rect">
                <a:avLst/>
              </a:prstGeom>
              <a:solidFill>
                <a:srgbClr val="FCFCF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9" name="Rectangle 8">
              <a:extLst>
                <a:ext uri="{FF2B5EF4-FFF2-40B4-BE49-F238E27FC236}">
                  <a16:creationId xmlns:a16="http://schemas.microsoft.com/office/drawing/2014/main" id="{8B993B12-F037-4CDA-B7A2-4EB3190FFF6B}"/>
                </a:ext>
              </a:extLst>
            </p:cNvPr>
            <p:cNvSpPr/>
            <p:nvPr/>
          </p:nvSpPr>
          <p:spPr>
            <a:xfrm>
              <a:off x="13335000" y="3276600"/>
              <a:ext cx="542925" cy="152400"/>
            </a:xfrm>
            <a:prstGeom prst="rect">
              <a:avLst/>
            </a:prstGeom>
            <a:solidFill>
              <a:srgbClr val="FCFCF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28" name="Rectangle 27">
            <a:extLst>
              <a:ext uri="{FF2B5EF4-FFF2-40B4-BE49-F238E27FC236}">
                <a16:creationId xmlns:a16="http://schemas.microsoft.com/office/drawing/2014/main" id="{3E6866BC-3FE2-494C-AB14-99F37DAEDBE8}"/>
              </a:ext>
            </a:extLst>
          </p:cNvPr>
          <p:cNvSpPr/>
          <p:nvPr/>
        </p:nvSpPr>
        <p:spPr>
          <a:xfrm>
            <a:off x="10899535" y="1240561"/>
            <a:ext cx="3073153" cy="4243527"/>
          </a:xfrm>
          <a:prstGeom prst="rect">
            <a:avLst/>
          </a:prstGeom>
          <a:blipFill dpi="0" rotWithShape="1">
            <a:blip r:embed="rId13">
              <a:duotone>
                <a:schemeClr val="bg2">
                  <a:shade val="45000"/>
                  <a:satMod val="135000"/>
                </a:schemeClr>
                <a:prstClr val="white"/>
              </a:duotone>
              <a:extLst>
                <a:ext uri="{28A0092B-C50C-407E-A947-70E740481C1C}">
                  <a14:useLocalDpi xmlns:a14="http://schemas.microsoft.com/office/drawing/2010/main" val="0"/>
                </a:ext>
              </a:extLst>
            </a:blip>
            <a:srcRect/>
            <a:stretch>
              <a:fillRect l="-19773" t="-316" r="-21088" b="316"/>
            </a:stretch>
          </a:blip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9" name="Rectangle 28">
            <a:extLst>
              <a:ext uri="{FF2B5EF4-FFF2-40B4-BE49-F238E27FC236}">
                <a16:creationId xmlns:a16="http://schemas.microsoft.com/office/drawing/2014/main" id="{DDA0A1C3-0FB9-4D3B-A4A5-2DB8DFB65232}"/>
              </a:ext>
            </a:extLst>
          </p:cNvPr>
          <p:cNvSpPr/>
          <p:nvPr/>
        </p:nvSpPr>
        <p:spPr>
          <a:xfrm>
            <a:off x="7633727" y="1156464"/>
            <a:ext cx="3073153" cy="4243527"/>
          </a:xfrm>
          <a:prstGeom prst="rect">
            <a:avLst/>
          </a:prstGeom>
          <a:blipFill dpi="0" rotWithShape="1">
            <a:blip r:embed="rId11">
              <a:duotone>
                <a:schemeClr val="bg2">
                  <a:shade val="45000"/>
                  <a:satMod val="135000"/>
                </a:schemeClr>
                <a:prstClr val="white"/>
              </a:duotone>
              <a:extLst>
                <a:ext uri="{28A0092B-C50C-407E-A947-70E740481C1C}">
                  <a14:useLocalDpi xmlns:a14="http://schemas.microsoft.com/office/drawing/2010/main" val="0"/>
                </a:ext>
                <a:ext uri="{837473B0-CC2E-450A-ABE3-18F120FF3D39}">
                  <a1611:picAttrSrcUrl xmlns:a1611="http://schemas.microsoft.com/office/drawing/2016/11/main" r:id="rId12"/>
                </a:ext>
              </a:extLst>
            </a:blip>
            <a:srcRect/>
            <a:stretch>
              <a:fillRect/>
            </a:stretch>
          </a:blip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20" name="Oval 19">
            <a:extLst>
              <a:ext uri="{FF2B5EF4-FFF2-40B4-BE49-F238E27FC236}">
                <a16:creationId xmlns:a16="http://schemas.microsoft.com/office/drawing/2014/main" id="{61FD1A1D-E4F3-4809-A771-01C4A9451F61}"/>
              </a:ext>
            </a:extLst>
          </p:cNvPr>
          <p:cNvSpPr/>
          <p:nvPr/>
        </p:nvSpPr>
        <p:spPr>
          <a:xfrm>
            <a:off x="-1950720" y="-518160"/>
            <a:ext cx="16188326" cy="2205509"/>
          </a:xfrm>
          <a:prstGeom prst="ellipse">
            <a:avLst/>
          </a:prstGeom>
          <a:solidFill>
            <a:schemeClr val="tx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1" name="Oval 20">
            <a:extLst>
              <a:ext uri="{FF2B5EF4-FFF2-40B4-BE49-F238E27FC236}">
                <a16:creationId xmlns:a16="http://schemas.microsoft.com/office/drawing/2014/main" id="{99F4C59A-DE1C-4EE7-8DC0-B76FA8363089}"/>
              </a:ext>
            </a:extLst>
          </p:cNvPr>
          <p:cNvSpPr/>
          <p:nvPr/>
        </p:nvSpPr>
        <p:spPr>
          <a:xfrm>
            <a:off x="-2158203" y="4958918"/>
            <a:ext cx="16130891" cy="2205509"/>
          </a:xfrm>
          <a:prstGeom prst="ellipse">
            <a:avLst/>
          </a:prstGeom>
          <a:solidFill>
            <a:schemeClr val="tx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3" name="Rectangle 22">
            <a:extLst>
              <a:ext uri="{FF2B5EF4-FFF2-40B4-BE49-F238E27FC236}">
                <a16:creationId xmlns:a16="http://schemas.microsoft.com/office/drawing/2014/main" id="{FEF54996-518F-440C-9865-6A941C87E0A9}"/>
              </a:ext>
            </a:extLst>
          </p:cNvPr>
          <p:cNvSpPr/>
          <p:nvPr/>
        </p:nvSpPr>
        <p:spPr>
          <a:xfrm>
            <a:off x="3593552" y="-97654"/>
            <a:ext cx="5004896" cy="923330"/>
          </a:xfrm>
          <a:prstGeom prst="rect">
            <a:avLst/>
          </a:prstGeom>
          <a:noFill/>
        </p:spPr>
        <p:txBody>
          <a:bodyPr wrap="none" lIns="91440" tIns="45720" rIns="91440" bIns="45720">
            <a:spAutoFit/>
          </a:bodyPr>
          <a:lstStyle/>
          <a:p>
            <a:pPr algn="ctr"/>
            <a:r>
              <a:rPr lang="en-GB" sz="5400" b="1" dirty="0">
                <a:ln w="9525">
                  <a:solidFill>
                    <a:schemeClr val="bg1"/>
                  </a:solidFill>
                  <a:prstDash val="solid"/>
                </a:ln>
                <a:effectLst>
                  <a:outerShdw blurRad="12700" dist="38100" dir="2700000" algn="tl" rotWithShape="0">
                    <a:schemeClr val="bg1">
                      <a:lumMod val="50000"/>
                    </a:schemeClr>
                  </a:outerShdw>
                </a:effectLst>
              </a:rPr>
              <a:t>Setting the Scene</a:t>
            </a:r>
            <a:endParaRPr lang="en-GB" sz="5400" b="1" cap="none" spc="0" dirty="0">
              <a:ln w="9525">
                <a:solidFill>
                  <a:schemeClr val="bg1"/>
                </a:solidFill>
                <a:prstDash val="solid"/>
              </a:ln>
              <a:solidFill>
                <a:schemeClr val="tx1"/>
              </a:solidFill>
              <a:effectLst>
                <a:outerShdw blurRad="12700" dist="38100" dir="2700000" algn="tl" rotWithShape="0">
                  <a:schemeClr val="bg1">
                    <a:lumMod val="50000"/>
                  </a:schemeClr>
                </a:outerShdw>
              </a:effectLst>
            </a:endParaRPr>
          </a:p>
        </p:txBody>
      </p:sp>
      <p:sp>
        <p:nvSpPr>
          <p:cNvPr id="24" name="Rectangle 23">
            <a:extLst>
              <a:ext uri="{FF2B5EF4-FFF2-40B4-BE49-F238E27FC236}">
                <a16:creationId xmlns:a16="http://schemas.microsoft.com/office/drawing/2014/main" id="{A0657A36-1854-409B-9591-96674BE29B83}"/>
              </a:ext>
            </a:extLst>
          </p:cNvPr>
          <p:cNvSpPr/>
          <p:nvPr/>
        </p:nvSpPr>
        <p:spPr>
          <a:xfrm>
            <a:off x="3862850" y="5428843"/>
            <a:ext cx="4561185" cy="923330"/>
          </a:xfrm>
          <a:prstGeom prst="rect">
            <a:avLst/>
          </a:prstGeom>
          <a:noFill/>
        </p:spPr>
        <p:txBody>
          <a:bodyPr wrap="none" lIns="91440" tIns="45720" rIns="91440" bIns="45720">
            <a:spAutoFit/>
          </a:bodyPr>
          <a:lstStyle/>
          <a:p>
            <a:pPr algn="ctr"/>
            <a:r>
              <a:rPr lang="en-GB" sz="5400" b="1" cap="none" spc="0" dirty="0">
                <a:ln w="9525">
                  <a:solidFill>
                    <a:schemeClr val="bg1"/>
                  </a:solidFill>
                  <a:prstDash val="solid"/>
                </a:ln>
                <a:solidFill>
                  <a:schemeClr val="tx1"/>
                </a:solidFill>
                <a:effectLst>
                  <a:outerShdw blurRad="12700" dist="38100" dir="2700000" algn="tl" rotWithShape="0">
                    <a:schemeClr val="bg1">
                      <a:lumMod val="50000"/>
                    </a:schemeClr>
                  </a:outerShdw>
                </a:effectLst>
              </a:rPr>
              <a:t>No Distractions</a:t>
            </a:r>
          </a:p>
        </p:txBody>
      </p:sp>
      <p:pic>
        <p:nvPicPr>
          <p:cNvPr id="25" name="Graphic 24" descr="Arrow: Slight curve with solid fill">
            <a:hlinkClick r:id="" action="ppaction://hlinkshowjump?jump=nextslide"/>
            <a:extLst>
              <a:ext uri="{FF2B5EF4-FFF2-40B4-BE49-F238E27FC236}">
                <a16:creationId xmlns:a16="http://schemas.microsoft.com/office/drawing/2014/main" id="{4163F5C2-A3FF-494A-B24E-7162BA577A37}"/>
              </a:ext>
            </a:extLst>
          </p:cNvPr>
          <p:cNvPicPr>
            <a:picLocks noChangeAspect="1"/>
          </p:cNvPicPr>
          <p:nvPr/>
        </p:nvPicPr>
        <p:blipFill>
          <a:blip r:embed="rId14">
            <a:extLst>
              <a:ext uri="{96DAC541-7B7A-43D3-8B79-37D633B846F1}">
                <asvg:svgBlip xmlns:asvg="http://schemas.microsoft.com/office/drawing/2016/SVG/main" r:embed="rId15"/>
              </a:ext>
            </a:extLst>
          </a:blip>
          <a:stretch>
            <a:fillRect/>
          </a:stretch>
        </p:blipFill>
        <p:spPr>
          <a:xfrm>
            <a:off x="8648277" y="5537055"/>
            <a:ext cx="914400" cy="914400"/>
          </a:xfrm>
          <a:prstGeom prst="rect">
            <a:avLst/>
          </a:prstGeom>
        </p:spPr>
      </p:pic>
      <p:pic>
        <p:nvPicPr>
          <p:cNvPr id="26" name="Graphic 25" descr="Arrow: Slight curve with solid fill">
            <a:hlinkClick r:id="" action="ppaction://hlinkshowjump?jump=previousslide"/>
            <a:extLst>
              <a:ext uri="{FF2B5EF4-FFF2-40B4-BE49-F238E27FC236}">
                <a16:creationId xmlns:a16="http://schemas.microsoft.com/office/drawing/2014/main" id="{3794ACAC-60B8-4939-83AC-D5B76CC90190}"/>
              </a:ext>
            </a:extLst>
          </p:cNvPr>
          <p:cNvPicPr>
            <a:picLocks noChangeAspect="1"/>
          </p:cNvPicPr>
          <p:nvPr/>
        </p:nvPicPr>
        <p:blipFill>
          <a:blip r:embed="rId14">
            <a:extLst>
              <a:ext uri="{96DAC541-7B7A-43D3-8B79-37D633B846F1}">
                <asvg:svgBlip xmlns:asvg="http://schemas.microsoft.com/office/drawing/2016/SVG/main" r:embed="rId15"/>
              </a:ext>
            </a:extLst>
          </a:blip>
          <a:stretch>
            <a:fillRect/>
          </a:stretch>
        </p:blipFill>
        <p:spPr>
          <a:xfrm flipH="1">
            <a:off x="2657995" y="5520283"/>
            <a:ext cx="914400" cy="914400"/>
          </a:xfrm>
          <a:prstGeom prst="rect">
            <a:avLst/>
          </a:prstGeom>
        </p:spPr>
      </p:pic>
    </p:spTree>
    <p:extLst>
      <p:ext uri="{BB962C8B-B14F-4D97-AF65-F5344CB8AC3E}">
        <p14:creationId xmlns:p14="http://schemas.microsoft.com/office/powerpoint/2010/main" val="435370752"/>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 name="Rectangle 21">
            <a:extLst>
              <a:ext uri="{FF2B5EF4-FFF2-40B4-BE49-F238E27FC236}">
                <a16:creationId xmlns:a16="http://schemas.microsoft.com/office/drawing/2014/main" id="{CEC9D509-549B-4903-AB6E-515CFF2DA098}"/>
              </a:ext>
            </a:extLst>
          </p:cNvPr>
          <p:cNvSpPr/>
          <p:nvPr/>
        </p:nvSpPr>
        <p:spPr>
          <a:xfrm>
            <a:off x="0" y="0"/>
            <a:ext cx="12192000" cy="6858000"/>
          </a:xfrm>
          <a:prstGeom prst="rect">
            <a:avLst/>
          </a:prstGeom>
          <a:solidFill>
            <a:schemeClr val="tx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 name="Rectangle 2">
            <a:extLst>
              <a:ext uri="{FF2B5EF4-FFF2-40B4-BE49-F238E27FC236}">
                <a16:creationId xmlns:a16="http://schemas.microsoft.com/office/drawing/2014/main" id="{BFBDBE69-F2FE-41E3-8358-2ACB6E8C6237}"/>
              </a:ext>
            </a:extLst>
          </p:cNvPr>
          <p:cNvSpPr/>
          <p:nvPr/>
        </p:nvSpPr>
        <p:spPr>
          <a:xfrm>
            <a:off x="-2200849" y="1215796"/>
            <a:ext cx="3074400" cy="4243527"/>
          </a:xfrm>
          <a:prstGeom prst="rect">
            <a:avLst/>
          </a:prstGeom>
          <a:blipFill dpi="0" rotWithShape="1">
            <a:blip r:embed="rId2">
              <a:duotone>
                <a:schemeClr val="bg2">
                  <a:shade val="45000"/>
                  <a:satMod val="135000"/>
                </a:schemeClr>
                <a:prstClr val="white"/>
              </a:duotone>
              <a:extLst>
                <a:ext uri="{28A0092B-C50C-407E-A947-70E740481C1C}">
                  <a14:useLocalDpi xmlns:a14="http://schemas.microsoft.com/office/drawing/2010/main" val="0"/>
                </a:ext>
                <a:ext uri="{837473B0-CC2E-450A-ABE3-18F120FF3D39}">
                  <a1611:picAttrSrcUrl xmlns:a1611="http://schemas.microsoft.com/office/drawing/2016/11/main" r:id="rId3"/>
                </a:ext>
              </a:extLst>
            </a:blip>
            <a:srcRect/>
            <a:stretch>
              <a:fillRect l="393" r="-60316"/>
            </a:stretch>
          </a:blip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Rectangle 3">
            <a:extLst>
              <a:ext uri="{FF2B5EF4-FFF2-40B4-BE49-F238E27FC236}">
                <a16:creationId xmlns:a16="http://schemas.microsoft.com/office/drawing/2014/main" id="{2E0E3EF3-56DD-45A7-A039-BB17D34240D8}"/>
              </a:ext>
            </a:extLst>
          </p:cNvPr>
          <p:cNvSpPr/>
          <p:nvPr/>
        </p:nvSpPr>
        <p:spPr>
          <a:xfrm>
            <a:off x="1074247" y="1186944"/>
            <a:ext cx="3073153" cy="4243527"/>
          </a:xfrm>
          <a:prstGeom prst="rect">
            <a:avLst/>
          </a:prstGeom>
          <a:blipFill dpi="0" rotWithShape="1">
            <a:blip r:embed="rId4">
              <a:duotone>
                <a:schemeClr val="bg2">
                  <a:shade val="45000"/>
                  <a:satMod val="135000"/>
                </a:schemeClr>
                <a:prstClr val="white"/>
              </a:duotone>
              <a:extLst>
                <a:ext uri="{28A0092B-C50C-407E-A947-70E740481C1C}">
                  <a14:useLocalDpi xmlns:a14="http://schemas.microsoft.com/office/drawing/2010/main" val="0"/>
                </a:ext>
                <a:ext uri="{837473B0-CC2E-450A-ABE3-18F120FF3D39}">
                  <a1611:picAttrSrcUrl xmlns:a1611="http://schemas.microsoft.com/office/drawing/2016/11/main" r:id="rId5"/>
                </a:ext>
              </a:extLst>
            </a:blip>
            <a:srcRect/>
            <a:stretch>
              <a:fillRect l="-19836" r="-38090" b="-10668"/>
            </a:stretch>
          </a:blip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Rectangle 4">
            <a:extLst>
              <a:ext uri="{FF2B5EF4-FFF2-40B4-BE49-F238E27FC236}">
                <a16:creationId xmlns:a16="http://schemas.microsoft.com/office/drawing/2014/main" id="{955F8CD0-21EB-4BC3-90ED-54709EFD709D}"/>
              </a:ext>
            </a:extLst>
          </p:cNvPr>
          <p:cNvSpPr/>
          <p:nvPr/>
        </p:nvSpPr>
        <p:spPr>
          <a:xfrm>
            <a:off x="-5474697" y="1186944"/>
            <a:ext cx="3073153" cy="4243527"/>
          </a:xfrm>
          <a:prstGeom prst="rect">
            <a:avLst/>
          </a:prstGeom>
          <a:blipFill dpi="0" rotWithShape="1">
            <a:blip r:embed="rId6">
              <a:duotone>
                <a:schemeClr val="bg2">
                  <a:shade val="45000"/>
                  <a:satMod val="135000"/>
                </a:schemeClr>
                <a:prstClr val="white"/>
              </a:duotone>
              <a:extLst>
                <a:ext uri="{28A0092B-C50C-407E-A947-70E740481C1C}">
                  <a14:useLocalDpi xmlns:a14="http://schemas.microsoft.com/office/drawing/2010/main" val="0"/>
                </a:ext>
                <a:ext uri="{837473B0-CC2E-450A-ABE3-18F120FF3D39}">
                  <a1611:picAttrSrcUrl xmlns:a1611="http://schemas.microsoft.com/office/drawing/2016/11/main" r:id="rId7"/>
                </a:ext>
              </a:extLst>
            </a:blip>
            <a:srcRect/>
            <a:stretch>
              <a:fillRect l="-12923" r="-22793"/>
            </a:stretch>
          </a:blip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 name="Rectangle 5">
            <a:extLst>
              <a:ext uri="{FF2B5EF4-FFF2-40B4-BE49-F238E27FC236}">
                <a16:creationId xmlns:a16="http://schemas.microsoft.com/office/drawing/2014/main" id="{B261B361-8F45-4A67-99B4-435F9B2985C1}"/>
              </a:ext>
            </a:extLst>
          </p:cNvPr>
          <p:cNvSpPr/>
          <p:nvPr/>
        </p:nvSpPr>
        <p:spPr>
          <a:xfrm>
            <a:off x="-8752288" y="1186944"/>
            <a:ext cx="3074400" cy="4243527"/>
          </a:xfrm>
          <a:prstGeom prst="rect">
            <a:avLst/>
          </a:prstGeom>
          <a:blipFill dpi="0" rotWithShape="1">
            <a:blip r:embed="rId8">
              <a:duotone>
                <a:schemeClr val="bg2">
                  <a:shade val="45000"/>
                  <a:satMod val="135000"/>
                </a:schemeClr>
                <a:prstClr val="white"/>
              </a:duotone>
              <a:extLst>
                <a:ext uri="{28A0092B-C50C-407E-A947-70E740481C1C}">
                  <a14:useLocalDpi xmlns:a14="http://schemas.microsoft.com/office/drawing/2010/main" val="0"/>
                </a:ext>
                <a:ext uri="{837473B0-CC2E-450A-ABE3-18F120FF3D39}">
                  <a1611:picAttrSrcUrl xmlns:a1611="http://schemas.microsoft.com/office/drawing/2016/11/main" r:id="rId9"/>
                </a:ext>
              </a:extLst>
            </a:blip>
            <a:srcRect/>
            <a:stretch>
              <a:fillRect l="-113079" t="-449" r="-32673" b="449"/>
            </a:stretch>
          </a:blip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11" name="Group 10">
            <a:extLst>
              <a:ext uri="{FF2B5EF4-FFF2-40B4-BE49-F238E27FC236}">
                <a16:creationId xmlns:a16="http://schemas.microsoft.com/office/drawing/2014/main" id="{D912AC2B-1ADB-4579-943E-CA3C5F598842}"/>
              </a:ext>
            </a:extLst>
          </p:cNvPr>
          <p:cNvGrpSpPr/>
          <p:nvPr/>
        </p:nvGrpSpPr>
        <p:grpSpPr>
          <a:xfrm>
            <a:off x="4350590" y="1186944"/>
            <a:ext cx="3073154" cy="4243527"/>
            <a:chOff x="10900783" y="1278384"/>
            <a:chExt cx="3073154" cy="4243527"/>
          </a:xfrm>
        </p:grpSpPr>
        <p:grpSp>
          <p:nvGrpSpPr>
            <p:cNvPr id="10" name="Group 9">
              <a:extLst>
                <a:ext uri="{FF2B5EF4-FFF2-40B4-BE49-F238E27FC236}">
                  <a16:creationId xmlns:a16="http://schemas.microsoft.com/office/drawing/2014/main" id="{0059E0ED-B257-4E89-98F7-90D516A80397}"/>
                </a:ext>
              </a:extLst>
            </p:cNvPr>
            <p:cNvGrpSpPr/>
            <p:nvPr/>
          </p:nvGrpSpPr>
          <p:grpSpPr>
            <a:xfrm>
              <a:off x="10900783" y="1278384"/>
              <a:ext cx="3073154" cy="4243527"/>
              <a:chOff x="10900783" y="1278384"/>
              <a:chExt cx="3073154" cy="4243527"/>
            </a:xfrm>
          </p:grpSpPr>
          <p:sp>
            <p:nvSpPr>
              <p:cNvPr id="7" name="Rectangle 6">
                <a:extLst>
                  <a:ext uri="{FF2B5EF4-FFF2-40B4-BE49-F238E27FC236}">
                    <a16:creationId xmlns:a16="http://schemas.microsoft.com/office/drawing/2014/main" id="{4EA14921-D8FA-4990-B21E-200B5B1F573F}"/>
                  </a:ext>
                </a:extLst>
              </p:cNvPr>
              <p:cNvSpPr/>
              <p:nvPr/>
            </p:nvSpPr>
            <p:spPr>
              <a:xfrm>
                <a:off x="10900783" y="1278384"/>
                <a:ext cx="3073153" cy="4243527"/>
              </a:xfrm>
              <a:prstGeom prst="rect">
                <a:avLst/>
              </a:prstGeom>
              <a:blipFill dpi="0" rotWithShape="1">
                <a:blip r:embed="rId10">
                  <a:extLst>
                    <a:ext uri="{28A0092B-C50C-407E-A947-70E740481C1C}">
                      <a14:useLocalDpi xmlns:a14="http://schemas.microsoft.com/office/drawing/2010/main" val="0"/>
                    </a:ext>
                    <a:ext uri="{837473B0-CC2E-450A-ABE3-18F120FF3D39}">
                      <a1611:picAttrSrcUrl xmlns:a1611="http://schemas.microsoft.com/office/drawing/2016/11/main" r:id="rId11"/>
                    </a:ext>
                  </a:extLst>
                </a:blip>
                <a:srcRect/>
                <a:stretch>
                  <a:fillRect/>
                </a:stretch>
              </a:blip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8C885956-B993-4150-ADA4-CC818B727C88}"/>
                  </a:ext>
                </a:extLst>
              </p:cNvPr>
              <p:cNvSpPr/>
              <p:nvPr/>
            </p:nvSpPr>
            <p:spPr>
              <a:xfrm>
                <a:off x="13220701" y="2447925"/>
                <a:ext cx="753236" cy="981075"/>
              </a:xfrm>
              <a:prstGeom prst="rect">
                <a:avLst/>
              </a:prstGeom>
              <a:solidFill>
                <a:srgbClr val="FCFCF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9" name="Rectangle 8">
              <a:extLst>
                <a:ext uri="{FF2B5EF4-FFF2-40B4-BE49-F238E27FC236}">
                  <a16:creationId xmlns:a16="http://schemas.microsoft.com/office/drawing/2014/main" id="{8B993B12-F037-4CDA-B7A2-4EB3190FFF6B}"/>
                </a:ext>
              </a:extLst>
            </p:cNvPr>
            <p:cNvSpPr/>
            <p:nvPr/>
          </p:nvSpPr>
          <p:spPr>
            <a:xfrm>
              <a:off x="13335000" y="3276600"/>
              <a:ext cx="542925" cy="152400"/>
            </a:xfrm>
            <a:prstGeom prst="rect">
              <a:avLst/>
            </a:prstGeom>
            <a:solidFill>
              <a:srgbClr val="FCFCF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28" name="Rectangle 27">
            <a:extLst>
              <a:ext uri="{FF2B5EF4-FFF2-40B4-BE49-F238E27FC236}">
                <a16:creationId xmlns:a16="http://schemas.microsoft.com/office/drawing/2014/main" id="{3F7CD1CD-2A31-439D-9231-EA290D9CFC90}"/>
              </a:ext>
            </a:extLst>
          </p:cNvPr>
          <p:cNvSpPr/>
          <p:nvPr/>
        </p:nvSpPr>
        <p:spPr>
          <a:xfrm>
            <a:off x="7626933" y="1215795"/>
            <a:ext cx="3073153" cy="4243527"/>
          </a:xfrm>
          <a:prstGeom prst="rect">
            <a:avLst/>
          </a:prstGeom>
          <a:blipFill dpi="0" rotWithShape="1">
            <a:blip r:embed="rId12">
              <a:duotone>
                <a:schemeClr val="bg2">
                  <a:shade val="45000"/>
                  <a:satMod val="135000"/>
                </a:schemeClr>
                <a:prstClr val="white"/>
              </a:duotone>
              <a:extLst>
                <a:ext uri="{28A0092B-C50C-407E-A947-70E740481C1C}">
                  <a14:useLocalDpi xmlns:a14="http://schemas.microsoft.com/office/drawing/2010/main" val="0"/>
                </a:ext>
              </a:extLst>
            </a:blip>
            <a:srcRect/>
            <a:stretch>
              <a:fillRect l="-19773" t="-316" r="-21088" b="316"/>
            </a:stretch>
          </a:blip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1" name="Rectangle 30">
            <a:hlinkClick r:id="rId13" action="ppaction://hlinksldjump"/>
            <a:extLst>
              <a:ext uri="{FF2B5EF4-FFF2-40B4-BE49-F238E27FC236}">
                <a16:creationId xmlns:a16="http://schemas.microsoft.com/office/drawing/2014/main" id="{EC4AB966-1AF6-4702-A698-70B98D4DFE0E}"/>
              </a:ext>
            </a:extLst>
          </p:cNvPr>
          <p:cNvSpPr/>
          <p:nvPr/>
        </p:nvSpPr>
        <p:spPr>
          <a:xfrm>
            <a:off x="4328368" y="1186943"/>
            <a:ext cx="3073153" cy="4243527"/>
          </a:xfrm>
          <a:prstGeom prst="rect">
            <a:avLst/>
          </a:prstGeom>
          <a:blipFill dpi="0" rotWithShape="1">
            <a:blip r:embed="rId10">
              <a:extLst>
                <a:ext uri="{28A0092B-C50C-407E-A947-70E740481C1C}">
                  <a14:useLocalDpi xmlns:a14="http://schemas.microsoft.com/office/drawing/2010/main" val="0"/>
                </a:ext>
                <a:ext uri="{837473B0-CC2E-450A-ABE3-18F120FF3D39}">
                  <a1611:picAttrSrcUrl xmlns:a1611="http://schemas.microsoft.com/office/drawing/2016/11/main" r:id="rId11"/>
                </a:ext>
              </a:extLst>
            </a:blip>
            <a:srcRect/>
            <a:stretch>
              <a:fillRect/>
            </a:stretch>
          </a:blip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20" name="Oval 19">
            <a:extLst>
              <a:ext uri="{FF2B5EF4-FFF2-40B4-BE49-F238E27FC236}">
                <a16:creationId xmlns:a16="http://schemas.microsoft.com/office/drawing/2014/main" id="{1A92DCF6-4D73-4DDC-924B-1D1C8A771E9F}"/>
              </a:ext>
            </a:extLst>
          </p:cNvPr>
          <p:cNvSpPr/>
          <p:nvPr/>
        </p:nvSpPr>
        <p:spPr>
          <a:xfrm>
            <a:off x="-1950720" y="-518160"/>
            <a:ext cx="16188326" cy="2205509"/>
          </a:xfrm>
          <a:prstGeom prst="ellipse">
            <a:avLst/>
          </a:prstGeom>
          <a:solidFill>
            <a:schemeClr val="tx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1" name="Oval 20">
            <a:extLst>
              <a:ext uri="{FF2B5EF4-FFF2-40B4-BE49-F238E27FC236}">
                <a16:creationId xmlns:a16="http://schemas.microsoft.com/office/drawing/2014/main" id="{FC164D76-2805-4F22-9EFA-1236FB189BBF}"/>
              </a:ext>
            </a:extLst>
          </p:cNvPr>
          <p:cNvSpPr/>
          <p:nvPr/>
        </p:nvSpPr>
        <p:spPr>
          <a:xfrm>
            <a:off x="-2158203" y="4958918"/>
            <a:ext cx="16130891" cy="2205509"/>
          </a:xfrm>
          <a:prstGeom prst="ellipse">
            <a:avLst/>
          </a:prstGeom>
          <a:solidFill>
            <a:schemeClr val="tx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3" name="Rectangle 22">
            <a:extLst>
              <a:ext uri="{FF2B5EF4-FFF2-40B4-BE49-F238E27FC236}">
                <a16:creationId xmlns:a16="http://schemas.microsoft.com/office/drawing/2014/main" id="{66747CDD-09F3-4F8B-9071-DBB44E36B67B}"/>
              </a:ext>
            </a:extLst>
          </p:cNvPr>
          <p:cNvSpPr/>
          <p:nvPr/>
        </p:nvSpPr>
        <p:spPr>
          <a:xfrm>
            <a:off x="3593552" y="-97654"/>
            <a:ext cx="5004896" cy="923330"/>
          </a:xfrm>
          <a:prstGeom prst="rect">
            <a:avLst/>
          </a:prstGeom>
          <a:noFill/>
        </p:spPr>
        <p:txBody>
          <a:bodyPr wrap="none" lIns="91440" tIns="45720" rIns="91440" bIns="45720">
            <a:spAutoFit/>
          </a:bodyPr>
          <a:lstStyle/>
          <a:p>
            <a:pPr algn="ctr"/>
            <a:r>
              <a:rPr lang="en-GB" sz="5400" b="1" dirty="0">
                <a:ln w="9525">
                  <a:solidFill>
                    <a:schemeClr val="bg1"/>
                  </a:solidFill>
                  <a:prstDash val="solid"/>
                </a:ln>
                <a:effectLst>
                  <a:outerShdw blurRad="12700" dist="38100" dir="2700000" algn="tl" rotWithShape="0">
                    <a:schemeClr val="bg1">
                      <a:lumMod val="50000"/>
                    </a:schemeClr>
                  </a:outerShdw>
                </a:effectLst>
              </a:rPr>
              <a:t>Setting the Scene</a:t>
            </a:r>
            <a:endParaRPr lang="en-GB" sz="5400" b="1" cap="none" spc="0" dirty="0">
              <a:ln w="9525">
                <a:solidFill>
                  <a:schemeClr val="bg1"/>
                </a:solidFill>
                <a:prstDash val="solid"/>
              </a:ln>
              <a:solidFill>
                <a:schemeClr val="tx1"/>
              </a:solidFill>
              <a:effectLst>
                <a:outerShdw blurRad="12700" dist="38100" dir="2700000" algn="tl" rotWithShape="0">
                  <a:schemeClr val="bg1">
                    <a:lumMod val="50000"/>
                  </a:schemeClr>
                </a:outerShdw>
              </a:effectLst>
            </a:endParaRPr>
          </a:p>
        </p:txBody>
      </p:sp>
      <p:sp>
        <p:nvSpPr>
          <p:cNvPr id="2" name="Rectangle 1">
            <a:extLst>
              <a:ext uri="{FF2B5EF4-FFF2-40B4-BE49-F238E27FC236}">
                <a16:creationId xmlns:a16="http://schemas.microsoft.com/office/drawing/2014/main" id="{17E1D03B-9265-4654-AA4E-DF0C3815B2AD}"/>
              </a:ext>
            </a:extLst>
          </p:cNvPr>
          <p:cNvSpPr/>
          <p:nvPr/>
        </p:nvSpPr>
        <p:spPr>
          <a:xfrm>
            <a:off x="1311677" y="5469790"/>
            <a:ext cx="9568645" cy="923330"/>
          </a:xfrm>
          <a:prstGeom prst="rect">
            <a:avLst/>
          </a:prstGeom>
          <a:noFill/>
        </p:spPr>
        <p:txBody>
          <a:bodyPr wrap="none" lIns="91440" tIns="45720" rIns="91440" bIns="45720">
            <a:spAutoFit/>
          </a:bodyPr>
          <a:lstStyle/>
          <a:p>
            <a:pPr algn="ctr"/>
            <a:r>
              <a:rPr lang="en-GB" sz="5400" b="1" cap="none" spc="0" dirty="0">
                <a:ln w="9525">
                  <a:solidFill>
                    <a:schemeClr val="bg1"/>
                  </a:solidFill>
                  <a:prstDash val="solid"/>
                </a:ln>
                <a:solidFill>
                  <a:schemeClr val="tx1"/>
                </a:solidFill>
                <a:effectLst>
                  <a:outerShdw blurRad="12700" dist="38100" dir="2700000" algn="tl" rotWithShape="0">
                    <a:schemeClr val="bg1">
                      <a:lumMod val="50000"/>
                    </a:schemeClr>
                  </a:outerShdw>
                </a:effectLst>
              </a:rPr>
              <a:t>Committing to revision timetable</a:t>
            </a:r>
          </a:p>
        </p:txBody>
      </p:sp>
      <p:pic>
        <p:nvPicPr>
          <p:cNvPr id="24" name="Graphic 23" descr="Arrow: Slight curve with solid fill">
            <a:hlinkClick r:id="" action="ppaction://hlinkshowjump?jump=previousslide"/>
            <a:extLst>
              <a:ext uri="{FF2B5EF4-FFF2-40B4-BE49-F238E27FC236}">
                <a16:creationId xmlns:a16="http://schemas.microsoft.com/office/drawing/2014/main" id="{CA484F50-1504-42F5-8996-034482F74CFE}"/>
              </a:ext>
            </a:extLst>
          </p:cNvPr>
          <p:cNvPicPr>
            <a:picLocks noChangeAspect="1"/>
          </p:cNvPicPr>
          <p:nvPr/>
        </p:nvPicPr>
        <p:blipFill>
          <a:blip r:embed="rId14">
            <a:extLst>
              <a:ext uri="{96DAC541-7B7A-43D3-8B79-37D633B846F1}">
                <asvg:svgBlip xmlns:asvg="http://schemas.microsoft.com/office/drawing/2016/SVG/main" r:embed="rId15"/>
              </a:ext>
            </a:extLst>
          </a:blip>
          <a:stretch>
            <a:fillRect/>
          </a:stretch>
        </p:blipFill>
        <p:spPr>
          <a:xfrm flipH="1">
            <a:off x="352945" y="5520283"/>
            <a:ext cx="914400" cy="914400"/>
          </a:xfrm>
          <a:prstGeom prst="rect">
            <a:avLst/>
          </a:prstGeom>
        </p:spPr>
      </p:pic>
      <p:pic>
        <p:nvPicPr>
          <p:cNvPr id="30" name="Graphic 29" descr="Arrow: Slight curve with solid fill">
            <a:hlinkClick r:id="" action="ppaction://hlinkshowjump?jump=nextslide"/>
            <a:extLst>
              <a:ext uri="{FF2B5EF4-FFF2-40B4-BE49-F238E27FC236}">
                <a16:creationId xmlns:a16="http://schemas.microsoft.com/office/drawing/2014/main" id="{787A3207-E15E-4C3C-A686-223C62792351}"/>
              </a:ext>
            </a:extLst>
          </p:cNvPr>
          <p:cNvPicPr>
            <a:picLocks noChangeAspect="1"/>
          </p:cNvPicPr>
          <p:nvPr/>
        </p:nvPicPr>
        <p:blipFill>
          <a:blip r:embed="rId14">
            <a:extLst>
              <a:ext uri="{96DAC541-7B7A-43D3-8B79-37D633B846F1}">
                <asvg:svgBlip xmlns:asvg="http://schemas.microsoft.com/office/drawing/2016/SVG/main" r:embed="rId15"/>
              </a:ext>
            </a:extLst>
          </a:blip>
          <a:stretch>
            <a:fillRect/>
          </a:stretch>
        </p:blipFill>
        <p:spPr>
          <a:xfrm>
            <a:off x="10984193" y="5521508"/>
            <a:ext cx="914400" cy="914400"/>
          </a:xfrm>
          <a:prstGeom prst="rect">
            <a:avLst/>
          </a:prstGeom>
        </p:spPr>
      </p:pic>
    </p:spTree>
    <p:extLst>
      <p:ext uri="{BB962C8B-B14F-4D97-AF65-F5344CB8AC3E}">
        <p14:creationId xmlns:p14="http://schemas.microsoft.com/office/powerpoint/2010/main" val="4234169436"/>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 name="Rectangle 21">
            <a:extLst>
              <a:ext uri="{FF2B5EF4-FFF2-40B4-BE49-F238E27FC236}">
                <a16:creationId xmlns:a16="http://schemas.microsoft.com/office/drawing/2014/main" id="{CEC9D509-549B-4903-AB6E-515CFF2DA098}"/>
              </a:ext>
            </a:extLst>
          </p:cNvPr>
          <p:cNvSpPr/>
          <p:nvPr/>
        </p:nvSpPr>
        <p:spPr>
          <a:xfrm>
            <a:off x="0" y="0"/>
            <a:ext cx="12192000" cy="6858000"/>
          </a:xfrm>
          <a:prstGeom prst="rect">
            <a:avLst/>
          </a:prstGeom>
          <a:solidFill>
            <a:schemeClr val="tx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 name="Rectangle 2">
            <a:extLst>
              <a:ext uri="{FF2B5EF4-FFF2-40B4-BE49-F238E27FC236}">
                <a16:creationId xmlns:a16="http://schemas.microsoft.com/office/drawing/2014/main" id="{BFBDBE69-F2FE-41E3-8358-2ACB6E8C6237}"/>
              </a:ext>
            </a:extLst>
          </p:cNvPr>
          <p:cNvSpPr/>
          <p:nvPr/>
        </p:nvSpPr>
        <p:spPr>
          <a:xfrm>
            <a:off x="-5230553" y="1213503"/>
            <a:ext cx="3074400" cy="4243527"/>
          </a:xfrm>
          <a:prstGeom prst="rect">
            <a:avLst/>
          </a:prstGeom>
          <a:blipFill dpi="0" rotWithShape="1">
            <a:blip r:embed="rId2">
              <a:duotone>
                <a:schemeClr val="bg2">
                  <a:shade val="45000"/>
                  <a:satMod val="135000"/>
                </a:schemeClr>
                <a:prstClr val="white"/>
              </a:duotone>
              <a:extLst>
                <a:ext uri="{28A0092B-C50C-407E-A947-70E740481C1C}">
                  <a14:useLocalDpi xmlns:a14="http://schemas.microsoft.com/office/drawing/2010/main" val="0"/>
                </a:ext>
                <a:ext uri="{837473B0-CC2E-450A-ABE3-18F120FF3D39}">
                  <a1611:picAttrSrcUrl xmlns:a1611="http://schemas.microsoft.com/office/drawing/2016/11/main" r:id="rId3"/>
                </a:ext>
              </a:extLst>
            </a:blip>
            <a:srcRect/>
            <a:stretch>
              <a:fillRect l="393" r="-60316"/>
            </a:stretch>
          </a:blip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Rectangle 3">
            <a:extLst>
              <a:ext uri="{FF2B5EF4-FFF2-40B4-BE49-F238E27FC236}">
                <a16:creationId xmlns:a16="http://schemas.microsoft.com/office/drawing/2014/main" id="{2E0E3EF3-56DD-45A7-A039-BB17D34240D8}"/>
              </a:ext>
            </a:extLst>
          </p:cNvPr>
          <p:cNvSpPr/>
          <p:nvPr/>
        </p:nvSpPr>
        <p:spPr>
          <a:xfrm>
            <a:off x="-1935307" y="1184651"/>
            <a:ext cx="3073153" cy="4243527"/>
          </a:xfrm>
          <a:prstGeom prst="rect">
            <a:avLst/>
          </a:prstGeom>
          <a:blipFill dpi="0" rotWithShape="1">
            <a:blip r:embed="rId4">
              <a:duotone>
                <a:schemeClr val="bg2">
                  <a:shade val="45000"/>
                  <a:satMod val="135000"/>
                </a:schemeClr>
                <a:prstClr val="white"/>
              </a:duotone>
              <a:extLst>
                <a:ext uri="{28A0092B-C50C-407E-A947-70E740481C1C}">
                  <a14:useLocalDpi xmlns:a14="http://schemas.microsoft.com/office/drawing/2010/main" val="0"/>
                </a:ext>
                <a:ext uri="{837473B0-CC2E-450A-ABE3-18F120FF3D39}">
                  <a1611:picAttrSrcUrl xmlns:a1611="http://schemas.microsoft.com/office/drawing/2016/11/main" r:id="rId5"/>
                </a:ext>
              </a:extLst>
            </a:blip>
            <a:srcRect/>
            <a:stretch>
              <a:fillRect l="-19836" r="-38090" b="-10668"/>
            </a:stretch>
          </a:blip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Rectangle 4">
            <a:extLst>
              <a:ext uri="{FF2B5EF4-FFF2-40B4-BE49-F238E27FC236}">
                <a16:creationId xmlns:a16="http://schemas.microsoft.com/office/drawing/2014/main" id="{955F8CD0-21EB-4BC3-90ED-54709EFD709D}"/>
              </a:ext>
            </a:extLst>
          </p:cNvPr>
          <p:cNvSpPr/>
          <p:nvPr/>
        </p:nvSpPr>
        <p:spPr>
          <a:xfrm>
            <a:off x="-8524552" y="1184651"/>
            <a:ext cx="3073153" cy="4243527"/>
          </a:xfrm>
          <a:prstGeom prst="rect">
            <a:avLst/>
          </a:prstGeom>
          <a:blipFill dpi="0" rotWithShape="1">
            <a:blip r:embed="rId6">
              <a:duotone>
                <a:schemeClr val="bg2">
                  <a:shade val="45000"/>
                  <a:satMod val="135000"/>
                </a:schemeClr>
                <a:prstClr val="white"/>
              </a:duotone>
              <a:extLst>
                <a:ext uri="{28A0092B-C50C-407E-A947-70E740481C1C}">
                  <a14:useLocalDpi xmlns:a14="http://schemas.microsoft.com/office/drawing/2010/main" val="0"/>
                </a:ext>
                <a:ext uri="{837473B0-CC2E-450A-ABE3-18F120FF3D39}">
                  <a1611:picAttrSrcUrl xmlns:a1611="http://schemas.microsoft.com/office/drawing/2016/11/main" r:id="rId7"/>
                </a:ext>
              </a:extLst>
            </a:blip>
            <a:srcRect/>
            <a:stretch>
              <a:fillRect l="-12923" r="-22793"/>
            </a:stretch>
          </a:blip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 name="Rectangle 5">
            <a:extLst>
              <a:ext uri="{FF2B5EF4-FFF2-40B4-BE49-F238E27FC236}">
                <a16:creationId xmlns:a16="http://schemas.microsoft.com/office/drawing/2014/main" id="{B261B361-8F45-4A67-99B4-435F9B2985C1}"/>
              </a:ext>
            </a:extLst>
          </p:cNvPr>
          <p:cNvSpPr/>
          <p:nvPr/>
        </p:nvSpPr>
        <p:spPr>
          <a:xfrm>
            <a:off x="-11819798" y="1184651"/>
            <a:ext cx="3074400" cy="4243527"/>
          </a:xfrm>
          <a:prstGeom prst="rect">
            <a:avLst/>
          </a:prstGeom>
          <a:blipFill dpi="0" rotWithShape="1">
            <a:blip r:embed="rId8">
              <a:duotone>
                <a:schemeClr val="bg2">
                  <a:shade val="45000"/>
                  <a:satMod val="135000"/>
                </a:schemeClr>
                <a:prstClr val="white"/>
              </a:duotone>
              <a:extLst>
                <a:ext uri="{28A0092B-C50C-407E-A947-70E740481C1C}">
                  <a14:useLocalDpi xmlns:a14="http://schemas.microsoft.com/office/drawing/2010/main" val="0"/>
                </a:ext>
                <a:ext uri="{837473B0-CC2E-450A-ABE3-18F120FF3D39}">
                  <a1611:picAttrSrcUrl xmlns:a1611="http://schemas.microsoft.com/office/drawing/2016/11/main" r:id="rId9"/>
                </a:ext>
              </a:extLst>
            </a:blip>
            <a:srcRect/>
            <a:stretch>
              <a:fillRect l="-113079" t="-449" r="-32673" b="449"/>
            </a:stretch>
          </a:blip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8" name="Rectangle 27">
            <a:hlinkClick r:id="rId10" action="ppaction://hlinksldjump"/>
            <a:extLst>
              <a:ext uri="{FF2B5EF4-FFF2-40B4-BE49-F238E27FC236}">
                <a16:creationId xmlns:a16="http://schemas.microsoft.com/office/drawing/2014/main" id="{3F7CD1CD-2A31-439D-9231-EA290D9CFC90}"/>
              </a:ext>
            </a:extLst>
          </p:cNvPr>
          <p:cNvSpPr/>
          <p:nvPr/>
        </p:nvSpPr>
        <p:spPr>
          <a:xfrm>
            <a:off x="4652691" y="1307236"/>
            <a:ext cx="3073153" cy="4243527"/>
          </a:xfrm>
          <a:prstGeom prst="rect">
            <a:avLst/>
          </a:prstGeom>
          <a:blipFill dpi="0" rotWithShape="1">
            <a:blip r:embed="rId11">
              <a:extLst>
                <a:ext uri="{28A0092B-C50C-407E-A947-70E740481C1C}">
                  <a14:useLocalDpi xmlns:a14="http://schemas.microsoft.com/office/drawing/2010/main" val="0"/>
                </a:ext>
              </a:extLst>
            </a:blip>
            <a:srcRect/>
            <a:stretch>
              <a:fillRect l="-19773" t="-316" r="-21088" b="316"/>
            </a:stretch>
          </a:blip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1" name="Rectangle 30">
            <a:extLst>
              <a:ext uri="{FF2B5EF4-FFF2-40B4-BE49-F238E27FC236}">
                <a16:creationId xmlns:a16="http://schemas.microsoft.com/office/drawing/2014/main" id="{EC4AB966-1AF6-4702-A698-70B98D4DFE0E}"/>
              </a:ext>
            </a:extLst>
          </p:cNvPr>
          <p:cNvSpPr/>
          <p:nvPr/>
        </p:nvSpPr>
        <p:spPr>
          <a:xfrm>
            <a:off x="1358692" y="1184650"/>
            <a:ext cx="3073153" cy="4243527"/>
          </a:xfrm>
          <a:prstGeom prst="rect">
            <a:avLst/>
          </a:prstGeom>
          <a:blipFill dpi="0" rotWithShape="1">
            <a:blip r:embed="rId12">
              <a:duotone>
                <a:schemeClr val="bg2">
                  <a:shade val="45000"/>
                  <a:satMod val="135000"/>
                </a:schemeClr>
                <a:prstClr val="white"/>
              </a:duotone>
              <a:extLst>
                <a:ext uri="{28A0092B-C50C-407E-A947-70E740481C1C}">
                  <a14:useLocalDpi xmlns:a14="http://schemas.microsoft.com/office/drawing/2010/main" val="0"/>
                </a:ext>
                <a:ext uri="{837473B0-CC2E-450A-ABE3-18F120FF3D39}">
                  <a1611:picAttrSrcUrl xmlns:a1611="http://schemas.microsoft.com/office/drawing/2016/11/main" r:id="rId13"/>
                </a:ext>
              </a:extLst>
            </a:blip>
            <a:srcRect/>
            <a:stretch>
              <a:fillRect/>
            </a:stretch>
          </a:blip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20" name="Oval 19">
            <a:extLst>
              <a:ext uri="{FF2B5EF4-FFF2-40B4-BE49-F238E27FC236}">
                <a16:creationId xmlns:a16="http://schemas.microsoft.com/office/drawing/2014/main" id="{1A92DCF6-4D73-4DDC-924B-1D1C8A771E9F}"/>
              </a:ext>
            </a:extLst>
          </p:cNvPr>
          <p:cNvSpPr/>
          <p:nvPr/>
        </p:nvSpPr>
        <p:spPr>
          <a:xfrm>
            <a:off x="-1950720" y="-518160"/>
            <a:ext cx="16188326" cy="2205509"/>
          </a:xfrm>
          <a:prstGeom prst="ellipse">
            <a:avLst/>
          </a:prstGeom>
          <a:solidFill>
            <a:schemeClr val="tx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1" name="Oval 20">
            <a:extLst>
              <a:ext uri="{FF2B5EF4-FFF2-40B4-BE49-F238E27FC236}">
                <a16:creationId xmlns:a16="http://schemas.microsoft.com/office/drawing/2014/main" id="{FC164D76-2805-4F22-9EFA-1236FB189BBF}"/>
              </a:ext>
            </a:extLst>
          </p:cNvPr>
          <p:cNvSpPr/>
          <p:nvPr/>
        </p:nvSpPr>
        <p:spPr>
          <a:xfrm>
            <a:off x="-2158203" y="4958918"/>
            <a:ext cx="16130891" cy="2205509"/>
          </a:xfrm>
          <a:prstGeom prst="ellipse">
            <a:avLst/>
          </a:prstGeom>
          <a:solidFill>
            <a:schemeClr val="tx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3" name="Rectangle 22">
            <a:extLst>
              <a:ext uri="{FF2B5EF4-FFF2-40B4-BE49-F238E27FC236}">
                <a16:creationId xmlns:a16="http://schemas.microsoft.com/office/drawing/2014/main" id="{66747CDD-09F3-4F8B-9071-DBB44E36B67B}"/>
              </a:ext>
            </a:extLst>
          </p:cNvPr>
          <p:cNvSpPr/>
          <p:nvPr/>
        </p:nvSpPr>
        <p:spPr>
          <a:xfrm>
            <a:off x="3593552" y="-97654"/>
            <a:ext cx="5004896" cy="923330"/>
          </a:xfrm>
          <a:prstGeom prst="rect">
            <a:avLst/>
          </a:prstGeom>
          <a:noFill/>
        </p:spPr>
        <p:txBody>
          <a:bodyPr wrap="none" lIns="91440" tIns="45720" rIns="91440" bIns="45720">
            <a:spAutoFit/>
          </a:bodyPr>
          <a:lstStyle/>
          <a:p>
            <a:pPr algn="ctr"/>
            <a:r>
              <a:rPr lang="en-GB" sz="5400" b="1" dirty="0">
                <a:ln w="9525">
                  <a:solidFill>
                    <a:schemeClr val="bg1"/>
                  </a:solidFill>
                  <a:prstDash val="solid"/>
                </a:ln>
                <a:effectLst>
                  <a:outerShdw blurRad="12700" dist="38100" dir="2700000" algn="tl" rotWithShape="0">
                    <a:schemeClr val="bg1">
                      <a:lumMod val="50000"/>
                    </a:schemeClr>
                  </a:outerShdw>
                </a:effectLst>
              </a:rPr>
              <a:t>Setting the Scene</a:t>
            </a:r>
            <a:endParaRPr lang="en-GB" sz="5400" b="1" cap="none" spc="0" dirty="0">
              <a:ln w="9525">
                <a:solidFill>
                  <a:schemeClr val="bg1"/>
                </a:solidFill>
                <a:prstDash val="solid"/>
              </a:ln>
              <a:solidFill>
                <a:schemeClr val="tx1"/>
              </a:solidFill>
              <a:effectLst>
                <a:outerShdw blurRad="12700" dist="38100" dir="2700000" algn="tl" rotWithShape="0">
                  <a:schemeClr val="bg1">
                    <a:lumMod val="50000"/>
                  </a:schemeClr>
                </a:outerShdw>
              </a:effectLst>
            </a:endParaRPr>
          </a:p>
        </p:txBody>
      </p:sp>
      <p:sp>
        <p:nvSpPr>
          <p:cNvPr id="2" name="Rectangle 1">
            <a:extLst>
              <a:ext uri="{FF2B5EF4-FFF2-40B4-BE49-F238E27FC236}">
                <a16:creationId xmlns:a16="http://schemas.microsoft.com/office/drawing/2014/main" id="{17E1D03B-9265-4654-AA4E-DF0C3815B2AD}"/>
              </a:ext>
            </a:extLst>
          </p:cNvPr>
          <p:cNvSpPr/>
          <p:nvPr/>
        </p:nvSpPr>
        <p:spPr>
          <a:xfrm>
            <a:off x="4353154" y="5430471"/>
            <a:ext cx="3672224" cy="923330"/>
          </a:xfrm>
          <a:prstGeom prst="rect">
            <a:avLst/>
          </a:prstGeom>
          <a:noFill/>
        </p:spPr>
        <p:txBody>
          <a:bodyPr wrap="none" lIns="91440" tIns="45720" rIns="91440" bIns="45720">
            <a:spAutoFit/>
          </a:bodyPr>
          <a:lstStyle/>
          <a:p>
            <a:pPr algn="ctr"/>
            <a:r>
              <a:rPr lang="en-GB" sz="5400" b="1" cap="none" spc="0" dirty="0">
                <a:ln w="9525">
                  <a:solidFill>
                    <a:schemeClr val="bg1"/>
                  </a:solidFill>
                  <a:prstDash val="solid"/>
                </a:ln>
                <a:solidFill>
                  <a:schemeClr val="tx1"/>
                </a:solidFill>
                <a:effectLst>
                  <a:outerShdw blurRad="12700" dist="38100" dir="2700000" algn="tl" rotWithShape="0">
                    <a:schemeClr val="bg1">
                      <a:lumMod val="50000"/>
                    </a:schemeClr>
                  </a:outerShdw>
                </a:effectLst>
              </a:rPr>
              <a:t>In Summary</a:t>
            </a:r>
          </a:p>
        </p:txBody>
      </p:sp>
      <p:pic>
        <p:nvPicPr>
          <p:cNvPr id="24" name="Graphic 23" descr="Arrow: Slight curve with solid fill">
            <a:hlinkClick r:id="" action="ppaction://hlinkshowjump?jump=previousslide"/>
            <a:extLst>
              <a:ext uri="{FF2B5EF4-FFF2-40B4-BE49-F238E27FC236}">
                <a16:creationId xmlns:a16="http://schemas.microsoft.com/office/drawing/2014/main" id="{CA484F50-1504-42F5-8996-034482F74CFE}"/>
              </a:ext>
            </a:extLst>
          </p:cNvPr>
          <p:cNvPicPr>
            <a:picLocks noChangeAspect="1"/>
          </p:cNvPicPr>
          <p:nvPr/>
        </p:nvPicPr>
        <p:blipFill>
          <a:blip r:embed="rId14">
            <a:extLst>
              <a:ext uri="{96DAC541-7B7A-43D3-8B79-37D633B846F1}">
                <asvg:svgBlip xmlns:asvg="http://schemas.microsoft.com/office/drawing/2016/SVG/main" r:embed="rId15"/>
              </a:ext>
            </a:extLst>
          </a:blip>
          <a:stretch>
            <a:fillRect/>
          </a:stretch>
        </p:blipFill>
        <p:spPr>
          <a:xfrm flipH="1">
            <a:off x="3439045" y="5520283"/>
            <a:ext cx="914400" cy="914400"/>
          </a:xfrm>
          <a:prstGeom prst="rect">
            <a:avLst/>
          </a:prstGeom>
        </p:spPr>
      </p:pic>
      <p:pic>
        <p:nvPicPr>
          <p:cNvPr id="30" name="Graphic 29" descr="Arrow: Slight curve with solid fill">
            <a:hlinkClick r:id="" action="ppaction://hlinkshowjump?jump=nextslide"/>
            <a:extLst>
              <a:ext uri="{FF2B5EF4-FFF2-40B4-BE49-F238E27FC236}">
                <a16:creationId xmlns:a16="http://schemas.microsoft.com/office/drawing/2014/main" id="{787A3207-E15E-4C3C-A686-223C62792351}"/>
              </a:ext>
            </a:extLst>
          </p:cNvPr>
          <p:cNvPicPr>
            <a:picLocks noChangeAspect="1"/>
          </p:cNvPicPr>
          <p:nvPr/>
        </p:nvPicPr>
        <p:blipFill>
          <a:blip r:embed="rId14">
            <a:extLst>
              <a:ext uri="{96DAC541-7B7A-43D3-8B79-37D633B846F1}">
                <asvg:svgBlip xmlns:asvg="http://schemas.microsoft.com/office/drawing/2016/SVG/main" r:embed="rId15"/>
              </a:ext>
            </a:extLst>
          </a:blip>
          <a:stretch>
            <a:fillRect/>
          </a:stretch>
        </p:blipFill>
        <p:spPr>
          <a:xfrm>
            <a:off x="7993343" y="5521508"/>
            <a:ext cx="914400" cy="914400"/>
          </a:xfrm>
          <a:prstGeom prst="rect">
            <a:avLst/>
          </a:prstGeom>
        </p:spPr>
      </p:pic>
    </p:spTree>
    <p:extLst>
      <p:ext uri="{BB962C8B-B14F-4D97-AF65-F5344CB8AC3E}">
        <p14:creationId xmlns:p14="http://schemas.microsoft.com/office/powerpoint/2010/main" val="1554259315"/>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58.xml><?xml version="1.0" encoding="utf-8"?>
<p:sld xmlns:a="http://schemas.openxmlformats.org/drawingml/2006/main" xmlns:r="http://schemas.openxmlformats.org/officeDocument/2006/relationships" xmlns:p="http://schemas.openxmlformats.org/presentationml/2006/main">
  <p:cSld>
    <p:bg>
      <p:bgPr>
        <a:solidFill>
          <a:schemeClr val="tx2">
            <a:lumMod val="50000"/>
          </a:schemeClr>
        </a:solidFill>
        <a:effectLst/>
      </p:bgPr>
    </p:bg>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B261B361-8F45-4A67-99B4-435F9B2985C1}"/>
              </a:ext>
            </a:extLst>
          </p:cNvPr>
          <p:cNvSpPr/>
          <p:nvPr/>
        </p:nvSpPr>
        <p:spPr>
          <a:xfrm>
            <a:off x="188824" y="198120"/>
            <a:ext cx="4367936" cy="6461760"/>
          </a:xfrm>
          <a:prstGeom prst="rect">
            <a:avLst/>
          </a:prstGeom>
          <a:blipFill dpi="0" rotWithShape="1">
            <a:blip r:embed="rId2">
              <a:extLst>
                <a:ext uri="{28A0092B-C50C-407E-A947-70E740481C1C}">
                  <a14:useLocalDpi xmlns:a14="http://schemas.microsoft.com/office/drawing/2010/main" val="0"/>
                </a:ext>
                <a:ext uri="{837473B0-CC2E-450A-ABE3-18F120FF3D39}">
                  <a1611:picAttrSrcUrl xmlns:a1611="http://schemas.microsoft.com/office/drawing/2016/11/main" r:id="rId3"/>
                </a:ext>
              </a:extLst>
            </a:blip>
            <a:srcRect/>
            <a:stretch>
              <a:fillRect l="-113079" t="-449" r="-32673" b="449"/>
            </a:stretch>
          </a:blip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9" name="Rectangle 18">
            <a:extLst>
              <a:ext uri="{FF2B5EF4-FFF2-40B4-BE49-F238E27FC236}">
                <a16:creationId xmlns:a16="http://schemas.microsoft.com/office/drawing/2014/main" id="{87958A72-96FC-464B-A695-BB0004D38369}"/>
              </a:ext>
            </a:extLst>
          </p:cNvPr>
          <p:cNvSpPr/>
          <p:nvPr/>
        </p:nvSpPr>
        <p:spPr>
          <a:xfrm>
            <a:off x="4875954" y="0"/>
            <a:ext cx="2440092" cy="923330"/>
          </a:xfrm>
          <a:prstGeom prst="rect">
            <a:avLst/>
          </a:prstGeom>
          <a:noFill/>
        </p:spPr>
        <p:txBody>
          <a:bodyPr wrap="none" lIns="91440" tIns="45720" rIns="91440" bIns="45720">
            <a:spAutoFit/>
          </a:bodyPr>
          <a:lstStyle/>
          <a:p>
            <a:pPr algn="ctr"/>
            <a:r>
              <a:rPr lang="en-GB" sz="5400" b="1" cap="none" spc="0" dirty="0">
                <a:ln w="9525">
                  <a:solidFill>
                    <a:schemeClr val="bg1"/>
                  </a:solidFill>
                  <a:prstDash val="solid"/>
                </a:ln>
                <a:solidFill>
                  <a:schemeClr val="tx1"/>
                </a:solidFill>
                <a:effectLst>
                  <a:outerShdw blurRad="12700" dist="38100" dir="2700000" algn="tl" rotWithShape="0">
                    <a:schemeClr val="bg1">
                      <a:lumMod val="50000"/>
                    </a:schemeClr>
                  </a:outerShdw>
                </a:effectLst>
              </a:rPr>
              <a:t>Balance</a:t>
            </a:r>
          </a:p>
        </p:txBody>
      </p:sp>
      <p:sp>
        <p:nvSpPr>
          <p:cNvPr id="24" name="TextBox 23">
            <a:extLst>
              <a:ext uri="{FF2B5EF4-FFF2-40B4-BE49-F238E27FC236}">
                <a16:creationId xmlns:a16="http://schemas.microsoft.com/office/drawing/2014/main" id="{2D484199-0CB9-487B-9109-D13E20CC2D36}"/>
              </a:ext>
            </a:extLst>
          </p:cNvPr>
          <p:cNvSpPr txBox="1"/>
          <p:nvPr/>
        </p:nvSpPr>
        <p:spPr>
          <a:xfrm>
            <a:off x="4875954" y="972900"/>
            <a:ext cx="6869006" cy="4493538"/>
          </a:xfrm>
          <a:prstGeom prst="rect">
            <a:avLst/>
          </a:prstGeom>
          <a:noFill/>
        </p:spPr>
        <p:txBody>
          <a:bodyPr wrap="square">
            <a:spAutoFit/>
          </a:bodyPr>
          <a:lstStyle/>
          <a:p>
            <a:pPr algn="just"/>
            <a:r>
              <a:rPr lang="en-GB" sz="2400" b="0" i="0" dirty="0">
                <a:effectLst/>
                <a:latin typeface="Roboto" panose="02000000000000000000" pitchFamily="2" charset="0"/>
              </a:rPr>
              <a:t>While studying is important, it's equally crucial to set aside time for relaxation and leisure. High stress levels can negatively impact a child's well-being and even the quality of their revision.</a:t>
            </a:r>
          </a:p>
          <a:p>
            <a:pPr algn="just"/>
            <a:endParaRPr lang="en-GB" sz="1000" b="0" i="0" dirty="0">
              <a:effectLst/>
              <a:latin typeface="Roboto" panose="02000000000000000000" pitchFamily="2" charset="0"/>
            </a:endParaRPr>
          </a:p>
          <a:p>
            <a:pPr algn="just"/>
            <a:r>
              <a:rPr lang="en-GB" sz="2400" b="0" i="0" dirty="0">
                <a:effectLst/>
                <a:latin typeface="Roboto" panose="02000000000000000000" pitchFamily="2" charset="0"/>
              </a:rPr>
              <a:t>Incorporating a healthy balance of screen time, socialising, partaking in hobbies and exercising within study can actually contribute to exam success by providing necessary mental breaks.</a:t>
            </a:r>
          </a:p>
          <a:p>
            <a:pPr algn="just"/>
            <a:endParaRPr lang="en-GB" sz="1000" dirty="0">
              <a:latin typeface="Roboto" panose="02000000000000000000" pitchFamily="2" charset="0"/>
            </a:endParaRPr>
          </a:p>
          <a:p>
            <a:pPr algn="just"/>
            <a:r>
              <a:rPr lang="en-GB" sz="2400" b="0" i="0" dirty="0">
                <a:effectLst/>
                <a:latin typeface="Roboto" panose="02000000000000000000" pitchFamily="2" charset="0"/>
              </a:rPr>
              <a:t>This will help students stay motivated and avoid burnout, but will also give their brain the time to consolidate their learning.</a:t>
            </a:r>
          </a:p>
        </p:txBody>
      </p:sp>
      <p:pic>
        <p:nvPicPr>
          <p:cNvPr id="16" name="Graphic 15" descr="Arrow: Slight curve with solid fill">
            <a:hlinkClick r:id="rId4" action="ppaction://hlinksldjump"/>
            <a:extLst>
              <a:ext uri="{FF2B5EF4-FFF2-40B4-BE49-F238E27FC236}">
                <a16:creationId xmlns:a16="http://schemas.microsoft.com/office/drawing/2014/main" id="{DEC1284D-8A67-4682-A513-E2DE666EBBDB}"/>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flipH="1">
            <a:off x="10570029" y="5885100"/>
            <a:ext cx="914400" cy="914400"/>
          </a:xfrm>
          <a:prstGeom prst="rect">
            <a:avLst/>
          </a:prstGeom>
        </p:spPr>
      </p:pic>
    </p:spTree>
    <p:extLst>
      <p:ext uri="{BB962C8B-B14F-4D97-AF65-F5344CB8AC3E}">
        <p14:creationId xmlns:p14="http://schemas.microsoft.com/office/powerpoint/2010/main" val="1078196124"/>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 name="Rectangle 21">
            <a:extLst>
              <a:ext uri="{FF2B5EF4-FFF2-40B4-BE49-F238E27FC236}">
                <a16:creationId xmlns:a16="http://schemas.microsoft.com/office/drawing/2014/main" id="{2F9C7533-B9D7-488A-BE1E-2DD0475E4CC8}"/>
              </a:ext>
            </a:extLst>
          </p:cNvPr>
          <p:cNvSpPr/>
          <p:nvPr/>
        </p:nvSpPr>
        <p:spPr>
          <a:xfrm>
            <a:off x="0" y="0"/>
            <a:ext cx="12192000" cy="6858000"/>
          </a:xfrm>
          <a:prstGeom prst="rect">
            <a:avLst/>
          </a:prstGeom>
          <a:solidFill>
            <a:schemeClr val="tx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Rectangle 4">
            <a:extLst>
              <a:ext uri="{FF2B5EF4-FFF2-40B4-BE49-F238E27FC236}">
                <a16:creationId xmlns:a16="http://schemas.microsoft.com/office/drawing/2014/main" id="{955F8CD0-21EB-4BC3-90ED-54709EFD709D}"/>
              </a:ext>
            </a:extLst>
          </p:cNvPr>
          <p:cNvSpPr/>
          <p:nvPr/>
        </p:nvSpPr>
        <p:spPr>
          <a:xfrm>
            <a:off x="207183" y="196344"/>
            <a:ext cx="4532457" cy="6417816"/>
          </a:xfrm>
          <a:prstGeom prst="rect">
            <a:avLst/>
          </a:prstGeom>
          <a:blipFill dpi="0" rotWithShape="1">
            <a:blip r:embed="rId2">
              <a:extLst>
                <a:ext uri="{28A0092B-C50C-407E-A947-70E740481C1C}">
                  <a14:useLocalDpi xmlns:a14="http://schemas.microsoft.com/office/drawing/2010/main" val="0"/>
                </a:ext>
                <a:ext uri="{837473B0-CC2E-450A-ABE3-18F120FF3D39}">
                  <a1611:picAttrSrcUrl xmlns:a1611="http://schemas.microsoft.com/office/drawing/2016/11/main" r:id="rId3"/>
                </a:ext>
              </a:extLst>
            </a:blip>
            <a:srcRect/>
            <a:stretch>
              <a:fillRect l="-12923" r="-22793"/>
            </a:stretch>
          </a:blip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8" name="Rectangle 17">
            <a:extLst>
              <a:ext uri="{FF2B5EF4-FFF2-40B4-BE49-F238E27FC236}">
                <a16:creationId xmlns:a16="http://schemas.microsoft.com/office/drawing/2014/main" id="{E94A463B-78F0-4989-AC20-0E7793564C5A}"/>
              </a:ext>
            </a:extLst>
          </p:cNvPr>
          <p:cNvSpPr/>
          <p:nvPr/>
        </p:nvSpPr>
        <p:spPr>
          <a:xfrm>
            <a:off x="5233424" y="0"/>
            <a:ext cx="1725152" cy="923330"/>
          </a:xfrm>
          <a:prstGeom prst="rect">
            <a:avLst/>
          </a:prstGeom>
          <a:noFill/>
        </p:spPr>
        <p:txBody>
          <a:bodyPr wrap="none" lIns="91440" tIns="45720" rIns="91440" bIns="45720">
            <a:spAutoFit/>
          </a:bodyPr>
          <a:lstStyle/>
          <a:p>
            <a:pPr algn="ctr"/>
            <a:r>
              <a:rPr lang="en-GB" sz="5400" b="1" dirty="0">
                <a:ln w="9525">
                  <a:solidFill>
                    <a:schemeClr val="bg1"/>
                  </a:solidFill>
                  <a:prstDash val="solid"/>
                </a:ln>
                <a:effectLst>
                  <a:outerShdw blurRad="12700" dist="38100" dir="2700000" algn="tl" rotWithShape="0">
                    <a:schemeClr val="bg1">
                      <a:lumMod val="50000"/>
                    </a:schemeClr>
                  </a:outerShdw>
                </a:effectLst>
              </a:rPr>
              <a:t>Sleep</a:t>
            </a:r>
            <a:endParaRPr lang="en-GB" sz="5400" b="1" cap="none" spc="0" dirty="0">
              <a:ln w="9525">
                <a:solidFill>
                  <a:schemeClr val="bg1"/>
                </a:solidFill>
                <a:prstDash val="solid"/>
              </a:ln>
              <a:solidFill>
                <a:schemeClr val="tx1"/>
              </a:solidFill>
              <a:effectLst>
                <a:outerShdw blurRad="12700" dist="38100" dir="2700000" algn="tl" rotWithShape="0">
                  <a:schemeClr val="bg1">
                    <a:lumMod val="50000"/>
                  </a:schemeClr>
                </a:outerShdw>
              </a:effectLst>
            </a:endParaRPr>
          </a:p>
        </p:txBody>
      </p:sp>
      <p:sp>
        <p:nvSpPr>
          <p:cNvPr id="19" name="TextBox 18">
            <a:extLst>
              <a:ext uri="{FF2B5EF4-FFF2-40B4-BE49-F238E27FC236}">
                <a16:creationId xmlns:a16="http://schemas.microsoft.com/office/drawing/2014/main" id="{36A3A724-1AB6-4D91-935D-E928C5D28A6C}"/>
              </a:ext>
            </a:extLst>
          </p:cNvPr>
          <p:cNvSpPr txBox="1"/>
          <p:nvPr/>
        </p:nvSpPr>
        <p:spPr>
          <a:xfrm>
            <a:off x="5013960" y="923330"/>
            <a:ext cx="6812280" cy="5262979"/>
          </a:xfrm>
          <a:prstGeom prst="rect">
            <a:avLst/>
          </a:prstGeom>
          <a:noFill/>
        </p:spPr>
        <p:txBody>
          <a:bodyPr wrap="square">
            <a:spAutoFit/>
          </a:bodyPr>
          <a:lstStyle/>
          <a:p>
            <a:pPr algn="just"/>
            <a:r>
              <a:rPr lang="en-GB" sz="2400" b="0" i="0" dirty="0">
                <a:effectLst/>
                <a:latin typeface="Roboto" panose="02000000000000000000" pitchFamily="2" charset="0"/>
              </a:rPr>
              <a:t>Sleep is vital for memory consolidation, a process which is integral to learning. Parents/guardians can help by ensuring their child follows a regular sleep schedule, getting the recommended </a:t>
            </a:r>
            <a:r>
              <a:rPr lang="en-GB" sz="2400" b="1" i="0" dirty="0">
                <a:effectLst/>
                <a:latin typeface="Roboto" panose="02000000000000000000" pitchFamily="2" charset="0"/>
              </a:rPr>
              <a:t>8-10</a:t>
            </a:r>
            <a:r>
              <a:rPr lang="en-GB" sz="2400" b="0" i="0" dirty="0">
                <a:effectLst/>
                <a:latin typeface="Roboto" panose="02000000000000000000" pitchFamily="2" charset="0"/>
              </a:rPr>
              <a:t> hours of sleep each night.</a:t>
            </a:r>
          </a:p>
          <a:p>
            <a:pPr algn="just"/>
            <a:r>
              <a:rPr lang="en-GB" sz="2400" b="0" i="0" dirty="0">
                <a:effectLst/>
                <a:latin typeface="Roboto" panose="02000000000000000000" pitchFamily="2" charset="0"/>
              </a:rPr>
              <a:t>This becomes even more crucial during the exam season, when quality sleep can enhance concentration and memory. Studies indicate that sleep helps </a:t>
            </a:r>
            <a:r>
              <a:rPr lang="en-GB" sz="2400" b="0" i="0" strike="noStrike" dirty="0">
                <a:effectLst/>
                <a:latin typeface="Roboto" panose="02000000000000000000" pitchFamily="2" charset="0"/>
                <a:hlinkClick r:id="rId4">
                  <a:extLst>
                    <a:ext uri="{A12FA001-AC4F-418D-AE19-62706E023703}">
                      <ahyp:hlinkClr xmlns:ahyp="http://schemas.microsoft.com/office/drawing/2018/hyperlinkcolor" val="tx"/>
                    </a:ext>
                  </a:extLst>
                </a:hlinkClick>
              </a:rPr>
              <a:t>form new neural connections</a:t>
            </a:r>
            <a:r>
              <a:rPr lang="en-GB" sz="2400" b="0" i="0" dirty="0">
                <a:effectLst/>
                <a:latin typeface="Roboto" panose="02000000000000000000" pitchFamily="2" charset="0"/>
              </a:rPr>
              <a:t> and </a:t>
            </a:r>
            <a:r>
              <a:rPr lang="en-GB" sz="2400" b="0" i="0" strike="noStrike" dirty="0">
                <a:effectLst/>
                <a:latin typeface="Roboto" panose="02000000000000000000" pitchFamily="2" charset="0"/>
                <a:hlinkClick r:id="rId5">
                  <a:extLst>
                    <a:ext uri="{A12FA001-AC4F-418D-AE19-62706E023703}">
                      <ahyp:hlinkClr xmlns:ahyp="http://schemas.microsoft.com/office/drawing/2018/hyperlinkcolor" val="tx"/>
                    </a:ext>
                  </a:extLst>
                </a:hlinkClick>
              </a:rPr>
              <a:t>prioritise important information</a:t>
            </a:r>
            <a:r>
              <a:rPr lang="en-GB" sz="2400" b="0" i="0" dirty="0">
                <a:effectLst/>
                <a:latin typeface="Roboto" panose="02000000000000000000" pitchFamily="2" charset="0"/>
              </a:rPr>
              <a:t>, enabling better recall during exams. In fact, prioritising sleep during exams </a:t>
            </a:r>
            <a:r>
              <a:rPr lang="en-GB" sz="2400" b="0" i="0" strike="noStrike" dirty="0">
                <a:effectLst/>
                <a:latin typeface="Roboto" panose="02000000000000000000" pitchFamily="2" charset="0"/>
                <a:hlinkClick r:id="rId6">
                  <a:extLst>
                    <a:ext uri="{A12FA001-AC4F-418D-AE19-62706E023703}">
                      <ahyp:hlinkClr xmlns:ahyp="http://schemas.microsoft.com/office/drawing/2018/hyperlinkcolor" val="tx"/>
                    </a:ext>
                  </a:extLst>
                </a:hlinkClick>
              </a:rPr>
              <a:t>has been shown to</a:t>
            </a:r>
            <a:r>
              <a:rPr lang="en-GB" sz="2400" b="0" i="0" dirty="0">
                <a:effectLst/>
                <a:latin typeface="Roboto" panose="02000000000000000000" pitchFamily="2" charset="0"/>
              </a:rPr>
              <a:t> lead to higher grades. </a:t>
            </a:r>
          </a:p>
        </p:txBody>
      </p:sp>
      <p:pic>
        <p:nvPicPr>
          <p:cNvPr id="27" name="Graphic 26" descr="Arrow: Slight curve with solid fill">
            <a:hlinkClick r:id="rId7" action="ppaction://hlinksldjump"/>
            <a:extLst>
              <a:ext uri="{FF2B5EF4-FFF2-40B4-BE49-F238E27FC236}">
                <a16:creationId xmlns:a16="http://schemas.microsoft.com/office/drawing/2014/main" id="{A4728E8F-7D31-4E5F-90A0-5BC533D9A0A6}"/>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flipH="1">
            <a:off x="10570029" y="5885100"/>
            <a:ext cx="914400" cy="914400"/>
          </a:xfrm>
          <a:prstGeom prst="rect">
            <a:avLst/>
          </a:prstGeom>
        </p:spPr>
      </p:pic>
    </p:spTree>
    <p:extLst>
      <p:ext uri="{BB962C8B-B14F-4D97-AF65-F5344CB8AC3E}">
        <p14:creationId xmlns:p14="http://schemas.microsoft.com/office/powerpoint/2010/main" val="3563599612"/>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 name="Rectangle 21">
            <a:extLst>
              <a:ext uri="{FF2B5EF4-FFF2-40B4-BE49-F238E27FC236}">
                <a16:creationId xmlns:a16="http://schemas.microsoft.com/office/drawing/2014/main" id="{8B2F3CFD-EB81-48B9-8B7B-C5147E5F25DC}"/>
              </a:ext>
            </a:extLst>
          </p:cNvPr>
          <p:cNvSpPr/>
          <p:nvPr/>
        </p:nvSpPr>
        <p:spPr>
          <a:xfrm>
            <a:off x="0" y="0"/>
            <a:ext cx="12192000" cy="6858000"/>
          </a:xfrm>
          <a:prstGeom prst="rect">
            <a:avLst/>
          </a:prstGeom>
          <a:solidFill>
            <a:schemeClr val="tx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 name="Rectangle 2">
            <a:extLst>
              <a:ext uri="{FF2B5EF4-FFF2-40B4-BE49-F238E27FC236}">
                <a16:creationId xmlns:a16="http://schemas.microsoft.com/office/drawing/2014/main" id="{BFBDBE69-F2FE-41E3-8358-2ACB6E8C6237}"/>
              </a:ext>
            </a:extLst>
          </p:cNvPr>
          <p:cNvSpPr/>
          <p:nvPr/>
        </p:nvSpPr>
        <p:spPr>
          <a:xfrm>
            <a:off x="153886" y="184556"/>
            <a:ext cx="4702593" cy="6510884"/>
          </a:xfrm>
          <a:prstGeom prst="rect">
            <a:avLst/>
          </a:prstGeom>
          <a:blipFill dpi="0" rotWithShape="1">
            <a:blip r:embed="rId2">
              <a:extLst>
                <a:ext uri="{28A0092B-C50C-407E-A947-70E740481C1C}">
                  <a14:useLocalDpi xmlns:a14="http://schemas.microsoft.com/office/drawing/2010/main" val="0"/>
                </a:ext>
                <a:ext uri="{837473B0-CC2E-450A-ABE3-18F120FF3D39}">
                  <a1611:picAttrSrcUrl xmlns:a1611="http://schemas.microsoft.com/office/drawing/2016/11/main" r:id="rId3"/>
                </a:ext>
              </a:extLst>
            </a:blip>
            <a:srcRect/>
            <a:stretch>
              <a:fillRect l="393" r="-60316"/>
            </a:stretch>
          </a:blip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3" name="Rectangle 22">
            <a:extLst>
              <a:ext uri="{FF2B5EF4-FFF2-40B4-BE49-F238E27FC236}">
                <a16:creationId xmlns:a16="http://schemas.microsoft.com/office/drawing/2014/main" id="{AA878EA4-2E42-4D81-AC78-675C844D6FF1}"/>
              </a:ext>
            </a:extLst>
          </p:cNvPr>
          <p:cNvSpPr/>
          <p:nvPr/>
        </p:nvSpPr>
        <p:spPr>
          <a:xfrm>
            <a:off x="4658876" y="-97654"/>
            <a:ext cx="2874248" cy="923330"/>
          </a:xfrm>
          <a:prstGeom prst="rect">
            <a:avLst/>
          </a:prstGeom>
          <a:noFill/>
        </p:spPr>
        <p:txBody>
          <a:bodyPr wrap="none" lIns="91440" tIns="45720" rIns="91440" bIns="45720">
            <a:spAutoFit/>
          </a:bodyPr>
          <a:lstStyle/>
          <a:p>
            <a:pPr algn="ctr"/>
            <a:r>
              <a:rPr lang="en-GB" sz="5400" b="1" dirty="0">
                <a:ln w="9525">
                  <a:solidFill>
                    <a:schemeClr val="bg1"/>
                  </a:solidFill>
                  <a:prstDash val="solid"/>
                </a:ln>
                <a:effectLst>
                  <a:outerShdw blurRad="12700" dist="38100" dir="2700000" algn="tl" rotWithShape="0">
                    <a:schemeClr val="bg1">
                      <a:lumMod val="50000"/>
                    </a:schemeClr>
                  </a:outerShdw>
                </a:effectLst>
              </a:rPr>
              <a:t>Breakfast</a:t>
            </a:r>
            <a:endParaRPr lang="en-GB" sz="5400" b="1" cap="none" spc="0" dirty="0">
              <a:ln w="9525">
                <a:solidFill>
                  <a:schemeClr val="bg1"/>
                </a:solidFill>
                <a:prstDash val="solid"/>
              </a:ln>
              <a:solidFill>
                <a:schemeClr val="tx1"/>
              </a:solidFill>
              <a:effectLst>
                <a:outerShdw blurRad="12700" dist="38100" dir="2700000" algn="tl" rotWithShape="0">
                  <a:schemeClr val="bg1">
                    <a:lumMod val="50000"/>
                  </a:schemeClr>
                </a:outerShdw>
              </a:effectLst>
            </a:endParaRPr>
          </a:p>
        </p:txBody>
      </p:sp>
      <p:sp>
        <p:nvSpPr>
          <p:cNvPr id="19" name="TextBox 18">
            <a:extLst>
              <a:ext uri="{FF2B5EF4-FFF2-40B4-BE49-F238E27FC236}">
                <a16:creationId xmlns:a16="http://schemas.microsoft.com/office/drawing/2014/main" id="{73B60578-8D17-40DE-B250-887880B20538}"/>
              </a:ext>
            </a:extLst>
          </p:cNvPr>
          <p:cNvSpPr txBox="1"/>
          <p:nvPr/>
        </p:nvSpPr>
        <p:spPr>
          <a:xfrm>
            <a:off x="5010365" y="923330"/>
            <a:ext cx="6815875" cy="4524315"/>
          </a:xfrm>
          <a:prstGeom prst="rect">
            <a:avLst/>
          </a:prstGeom>
          <a:noFill/>
        </p:spPr>
        <p:txBody>
          <a:bodyPr wrap="square">
            <a:spAutoFit/>
          </a:bodyPr>
          <a:lstStyle/>
          <a:p>
            <a:pPr algn="just"/>
            <a:r>
              <a:rPr lang="en-GB" sz="2400" b="0" i="0" dirty="0">
                <a:effectLst/>
                <a:latin typeface="Roboto" panose="02000000000000000000" pitchFamily="2" charset="0"/>
              </a:rPr>
              <a:t>Despite the common knowledge that breakfast is the most important meal of the day, </a:t>
            </a:r>
            <a:r>
              <a:rPr lang="en-GB" sz="2400" b="0" i="0" u="none" strike="noStrike" dirty="0">
                <a:effectLst/>
                <a:latin typeface="Roboto" panose="02000000000000000000" pitchFamily="2" charset="0"/>
                <a:hlinkClick r:id="rId4">
                  <a:extLst>
                    <a:ext uri="{A12FA001-AC4F-418D-AE19-62706E023703}">
                      <ahyp:hlinkClr xmlns:ahyp="http://schemas.microsoft.com/office/drawing/2018/hyperlinkcolor" val="tx"/>
                    </a:ext>
                  </a:extLst>
                </a:hlinkClick>
              </a:rPr>
              <a:t>studies show that</a:t>
            </a:r>
            <a:r>
              <a:rPr lang="en-GB" sz="2400" b="0" i="0" dirty="0">
                <a:effectLst/>
                <a:latin typeface="Roboto" panose="02000000000000000000" pitchFamily="2" charset="0"/>
              </a:rPr>
              <a:t> a significant percentage of teenagers regularly skip breakfast, with over </a:t>
            </a:r>
            <a:r>
              <a:rPr lang="en-GB" sz="2400" b="0" i="0" u="none" strike="noStrike" dirty="0">
                <a:effectLst/>
                <a:latin typeface="Roboto" panose="02000000000000000000" pitchFamily="2" charset="0"/>
                <a:hlinkClick r:id="rId5">
                  <a:extLst>
                    <a:ext uri="{A12FA001-AC4F-418D-AE19-62706E023703}">
                      <ahyp:hlinkClr xmlns:ahyp="http://schemas.microsoft.com/office/drawing/2018/hyperlinkcolor" val="tx"/>
                    </a:ext>
                  </a:extLst>
                </a:hlinkClick>
              </a:rPr>
              <a:t>60% of teenage boys and 70% of teenage girls</a:t>
            </a:r>
            <a:r>
              <a:rPr lang="en-GB" sz="2400" b="0" i="0" dirty="0">
                <a:effectLst/>
                <a:latin typeface="Roboto" panose="02000000000000000000" pitchFamily="2" charset="0"/>
              </a:rPr>
              <a:t> doing so.</a:t>
            </a:r>
          </a:p>
          <a:p>
            <a:pPr algn="just"/>
            <a:r>
              <a:rPr lang="en-GB" sz="2400" b="0" i="0" dirty="0">
                <a:effectLst/>
                <a:latin typeface="Roboto" panose="02000000000000000000" pitchFamily="2" charset="0"/>
              </a:rPr>
              <a:t>Parents can play a crucial role in reversing this trend, emphasising </a:t>
            </a:r>
            <a:r>
              <a:rPr lang="en-GB" sz="2400" b="0" i="0" u="none" strike="noStrike" dirty="0">
                <a:effectLst/>
                <a:latin typeface="Roboto" panose="02000000000000000000" pitchFamily="2" charset="0"/>
                <a:hlinkClick r:id="rId6">
                  <a:extLst>
                    <a:ext uri="{A12FA001-AC4F-418D-AE19-62706E023703}">
                      <ahyp:hlinkClr xmlns:ahyp="http://schemas.microsoft.com/office/drawing/2018/hyperlinkcolor" val="tx"/>
                    </a:ext>
                  </a:extLst>
                </a:hlinkClick>
              </a:rPr>
              <a:t>the importance of a nutritious morning meal</a:t>
            </a:r>
            <a:r>
              <a:rPr lang="en-GB" sz="2400" b="0" i="0" dirty="0">
                <a:effectLst/>
                <a:latin typeface="Roboto" panose="02000000000000000000" pitchFamily="2" charset="0"/>
              </a:rPr>
              <a:t>. </a:t>
            </a:r>
            <a:r>
              <a:rPr lang="en-GB" sz="2400" b="0" i="0" u="none" strike="noStrike" dirty="0">
                <a:effectLst/>
                <a:latin typeface="Roboto" panose="02000000000000000000" pitchFamily="2" charset="0"/>
                <a:hlinkClick r:id="rId7">
                  <a:extLst>
                    <a:ext uri="{A12FA001-AC4F-418D-AE19-62706E023703}">
                      <ahyp:hlinkClr xmlns:ahyp="http://schemas.microsoft.com/office/drawing/2018/hyperlinkcolor" val="tx"/>
                    </a:ext>
                  </a:extLst>
                </a:hlinkClick>
              </a:rPr>
              <a:t>Research indicates that</a:t>
            </a:r>
            <a:r>
              <a:rPr lang="en-GB" sz="2400" b="0" i="0" dirty="0">
                <a:effectLst/>
                <a:latin typeface="Roboto" panose="02000000000000000000" pitchFamily="2" charset="0"/>
              </a:rPr>
              <a:t> children who skip breakfast or rely on energy drinks perform worse in attention and memory tasks compared to their breakfast-eating counterparts.</a:t>
            </a:r>
          </a:p>
        </p:txBody>
      </p:sp>
      <p:pic>
        <p:nvPicPr>
          <p:cNvPr id="27" name="Graphic 26" descr="Arrow: Slight curve with solid fill">
            <a:hlinkClick r:id="rId8" action="ppaction://hlinksldjump"/>
            <a:extLst>
              <a:ext uri="{FF2B5EF4-FFF2-40B4-BE49-F238E27FC236}">
                <a16:creationId xmlns:a16="http://schemas.microsoft.com/office/drawing/2014/main" id="{EC70BE3C-D947-4823-B613-12350E5A5C07}"/>
              </a:ext>
            </a:extLst>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flipH="1">
            <a:off x="10570029" y="5885100"/>
            <a:ext cx="914400" cy="914400"/>
          </a:xfrm>
          <a:prstGeom prst="rect">
            <a:avLst/>
          </a:prstGeom>
        </p:spPr>
      </p:pic>
    </p:spTree>
    <p:extLst>
      <p:ext uri="{BB962C8B-B14F-4D97-AF65-F5344CB8AC3E}">
        <p14:creationId xmlns:p14="http://schemas.microsoft.com/office/powerpoint/2010/main" val="3310744022"/>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 name="Rectangle 21">
            <a:extLst>
              <a:ext uri="{FF2B5EF4-FFF2-40B4-BE49-F238E27FC236}">
                <a16:creationId xmlns:a16="http://schemas.microsoft.com/office/drawing/2014/main" id="{60C1A2DA-9970-40E2-B918-B3146AD01257}"/>
              </a:ext>
            </a:extLst>
          </p:cNvPr>
          <p:cNvSpPr/>
          <p:nvPr/>
        </p:nvSpPr>
        <p:spPr>
          <a:xfrm>
            <a:off x="0" y="0"/>
            <a:ext cx="12192000" cy="6858000"/>
          </a:xfrm>
          <a:prstGeom prst="rect">
            <a:avLst/>
          </a:prstGeom>
          <a:solidFill>
            <a:schemeClr val="tx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Rectangle 3">
            <a:extLst>
              <a:ext uri="{FF2B5EF4-FFF2-40B4-BE49-F238E27FC236}">
                <a16:creationId xmlns:a16="http://schemas.microsoft.com/office/drawing/2014/main" id="{2E0E3EF3-56DD-45A7-A039-BB17D34240D8}"/>
              </a:ext>
            </a:extLst>
          </p:cNvPr>
          <p:cNvSpPr/>
          <p:nvPr/>
        </p:nvSpPr>
        <p:spPr>
          <a:xfrm>
            <a:off x="158968" y="184914"/>
            <a:ext cx="4546382" cy="6530211"/>
          </a:xfrm>
          <a:prstGeom prst="rect">
            <a:avLst/>
          </a:prstGeom>
          <a:blipFill dpi="0" rotWithShape="1">
            <a:blip r:embed="rId2">
              <a:extLst>
                <a:ext uri="{28A0092B-C50C-407E-A947-70E740481C1C}">
                  <a14:useLocalDpi xmlns:a14="http://schemas.microsoft.com/office/drawing/2010/main" val="0"/>
                </a:ext>
                <a:ext uri="{837473B0-CC2E-450A-ABE3-18F120FF3D39}">
                  <a1611:picAttrSrcUrl xmlns:a1611="http://schemas.microsoft.com/office/drawing/2016/11/main" r:id="rId3"/>
                </a:ext>
              </a:extLst>
            </a:blip>
            <a:srcRect/>
            <a:stretch>
              <a:fillRect l="-19836" r="-38090" b="-10668"/>
            </a:stretch>
          </a:blip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3" name="Rectangle 22">
            <a:extLst>
              <a:ext uri="{FF2B5EF4-FFF2-40B4-BE49-F238E27FC236}">
                <a16:creationId xmlns:a16="http://schemas.microsoft.com/office/drawing/2014/main" id="{FEF54996-518F-440C-9865-6A941C87E0A9}"/>
              </a:ext>
            </a:extLst>
          </p:cNvPr>
          <p:cNvSpPr/>
          <p:nvPr/>
        </p:nvSpPr>
        <p:spPr>
          <a:xfrm>
            <a:off x="2916353" y="-97654"/>
            <a:ext cx="6359306" cy="923330"/>
          </a:xfrm>
          <a:prstGeom prst="rect">
            <a:avLst/>
          </a:prstGeom>
          <a:noFill/>
        </p:spPr>
        <p:txBody>
          <a:bodyPr wrap="none" lIns="91440" tIns="45720" rIns="91440" bIns="45720">
            <a:spAutoFit/>
          </a:bodyPr>
          <a:lstStyle/>
          <a:p>
            <a:pPr algn="ctr"/>
            <a:r>
              <a:rPr lang="en-GB" sz="5400" b="1" dirty="0">
                <a:ln w="9525">
                  <a:solidFill>
                    <a:schemeClr val="bg1"/>
                  </a:solidFill>
                  <a:prstDash val="solid"/>
                </a:ln>
                <a:effectLst>
                  <a:outerShdw blurRad="12700" dist="38100" dir="2700000" algn="tl" rotWithShape="0">
                    <a:schemeClr val="bg1">
                      <a:lumMod val="50000"/>
                    </a:schemeClr>
                  </a:outerShdw>
                </a:effectLst>
              </a:rPr>
              <a:t>Avoiding Distractions</a:t>
            </a:r>
            <a:endParaRPr lang="en-GB" sz="5400" b="1" cap="none" spc="0" dirty="0">
              <a:ln w="9525">
                <a:solidFill>
                  <a:schemeClr val="bg1"/>
                </a:solidFill>
                <a:prstDash val="solid"/>
              </a:ln>
              <a:solidFill>
                <a:schemeClr val="tx1"/>
              </a:solidFill>
              <a:effectLst>
                <a:outerShdw blurRad="12700" dist="38100" dir="2700000" algn="tl" rotWithShape="0">
                  <a:schemeClr val="bg1">
                    <a:lumMod val="50000"/>
                  </a:schemeClr>
                </a:outerShdw>
              </a:effectLst>
            </a:endParaRPr>
          </a:p>
        </p:txBody>
      </p:sp>
      <p:sp>
        <p:nvSpPr>
          <p:cNvPr id="19" name="TextBox 18">
            <a:extLst>
              <a:ext uri="{FF2B5EF4-FFF2-40B4-BE49-F238E27FC236}">
                <a16:creationId xmlns:a16="http://schemas.microsoft.com/office/drawing/2014/main" id="{EFF38CEC-E666-4DBE-9364-D12B6790DF8E}"/>
              </a:ext>
            </a:extLst>
          </p:cNvPr>
          <p:cNvSpPr txBox="1"/>
          <p:nvPr/>
        </p:nvSpPr>
        <p:spPr>
          <a:xfrm>
            <a:off x="4781550" y="758041"/>
            <a:ext cx="7251482" cy="6001643"/>
          </a:xfrm>
          <a:prstGeom prst="rect">
            <a:avLst/>
          </a:prstGeom>
          <a:noFill/>
        </p:spPr>
        <p:txBody>
          <a:bodyPr wrap="square">
            <a:spAutoFit/>
          </a:bodyPr>
          <a:lstStyle/>
          <a:p>
            <a:pPr algn="just"/>
            <a:r>
              <a:rPr lang="en-GB" sz="2400" b="0" i="0" dirty="0">
                <a:effectLst/>
                <a:latin typeface="Roboto" panose="02000000000000000000" pitchFamily="2" charset="0"/>
              </a:rPr>
              <a:t>In an age of digital distractions, parents and guardians can aid their child's revision by creating a calm, distraction-free environment. This may look like looking after their child’s phone for them during study sessions, turning the TV off, or helping them ensure their desk is tidy.</a:t>
            </a:r>
          </a:p>
          <a:p>
            <a:pPr algn="just"/>
            <a:r>
              <a:rPr lang="en-GB" sz="2400" b="0" i="0" dirty="0">
                <a:effectLst/>
                <a:latin typeface="Roboto" panose="02000000000000000000" pitchFamily="2" charset="0"/>
              </a:rPr>
              <a:t>Multiple studies have debunked </a:t>
            </a:r>
            <a:r>
              <a:rPr lang="en-GB" sz="2400" b="0" i="0" u="none" strike="noStrike" dirty="0">
                <a:effectLst/>
                <a:latin typeface="Roboto" panose="02000000000000000000" pitchFamily="2" charset="0"/>
                <a:hlinkClick r:id="rId4">
                  <a:extLst>
                    <a:ext uri="{A12FA001-AC4F-418D-AE19-62706E023703}">
                      <ahyp:hlinkClr xmlns:ahyp="http://schemas.microsoft.com/office/drawing/2018/hyperlinkcolor" val="tx"/>
                    </a:ext>
                  </a:extLst>
                </a:hlinkClick>
              </a:rPr>
              <a:t>the myth of efficient multitasking</a:t>
            </a:r>
            <a:r>
              <a:rPr lang="en-GB" sz="2400" b="0" i="0" dirty="0">
                <a:effectLst/>
                <a:latin typeface="Roboto" panose="02000000000000000000" pitchFamily="2" charset="0"/>
              </a:rPr>
              <a:t>, showing that the mere presence of a phone can </a:t>
            </a:r>
            <a:r>
              <a:rPr lang="en-GB" sz="2400" b="0" i="0" u="none" strike="noStrike" dirty="0">
                <a:effectLst/>
                <a:latin typeface="Roboto" panose="02000000000000000000" pitchFamily="2" charset="0"/>
                <a:hlinkClick r:id="rId5">
                  <a:extLst>
                    <a:ext uri="{A12FA001-AC4F-418D-AE19-62706E023703}">
                      <ahyp:hlinkClr xmlns:ahyp="http://schemas.microsoft.com/office/drawing/2018/hyperlinkcolor" val="tx"/>
                    </a:ext>
                  </a:extLst>
                </a:hlinkClick>
              </a:rPr>
              <a:t>cause a 20% decline in performance</a:t>
            </a:r>
            <a:r>
              <a:rPr lang="en-GB" sz="2400" b="0" i="0" dirty="0">
                <a:effectLst/>
                <a:latin typeface="Roboto" panose="02000000000000000000" pitchFamily="2" charset="0"/>
              </a:rPr>
              <a:t> – even if students don’t use it. Encouraging students to put away their phones during revision can </a:t>
            </a:r>
            <a:r>
              <a:rPr lang="en-GB" sz="2400" b="0" i="0" u="none" strike="noStrike" dirty="0">
                <a:effectLst/>
                <a:latin typeface="Roboto" panose="02000000000000000000" pitchFamily="2" charset="0"/>
                <a:hlinkClick r:id="rId6">
                  <a:extLst>
                    <a:ext uri="{A12FA001-AC4F-418D-AE19-62706E023703}">
                      <ahyp:hlinkClr xmlns:ahyp="http://schemas.microsoft.com/office/drawing/2018/hyperlinkcolor" val="tx"/>
                    </a:ext>
                  </a:extLst>
                </a:hlinkClick>
              </a:rPr>
              <a:t>reduce errors</a:t>
            </a:r>
            <a:r>
              <a:rPr lang="en-GB" sz="2400" b="0" i="0" dirty="0">
                <a:effectLst/>
                <a:latin typeface="Roboto" panose="02000000000000000000" pitchFamily="2" charset="0"/>
              </a:rPr>
              <a:t> and </a:t>
            </a:r>
            <a:r>
              <a:rPr lang="en-GB" sz="2400" b="0" i="0" u="none" strike="noStrike" dirty="0">
                <a:effectLst/>
                <a:latin typeface="Roboto" panose="02000000000000000000" pitchFamily="2" charset="0"/>
                <a:hlinkClick r:id="rId7">
                  <a:extLst>
                    <a:ext uri="{A12FA001-AC4F-418D-AE19-62706E023703}">
                      <ahyp:hlinkClr xmlns:ahyp="http://schemas.microsoft.com/office/drawing/2018/hyperlinkcolor" val="tx"/>
                    </a:ext>
                  </a:extLst>
                </a:hlinkClick>
              </a:rPr>
              <a:t>improve productivity</a:t>
            </a:r>
            <a:r>
              <a:rPr lang="en-GB" sz="2400" b="0" i="0" dirty="0">
                <a:effectLst/>
                <a:latin typeface="Roboto" panose="02000000000000000000" pitchFamily="2" charset="0"/>
              </a:rPr>
              <a:t>.</a:t>
            </a:r>
          </a:p>
          <a:p>
            <a:pPr algn="just"/>
            <a:r>
              <a:rPr lang="en-GB" sz="2400" b="0" i="0" dirty="0">
                <a:effectLst/>
                <a:latin typeface="Roboto" panose="02000000000000000000" pitchFamily="2" charset="0"/>
              </a:rPr>
              <a:t>For more information on this subject, take a look at our </a:t>
            </a:r>
            <a:r>
              <a:rPr lang="en-GB" sz="2400" b="0" i="0" u="none" strike="noStrike" dirty="0">
                <a:effectLst/>
                <a:latin typeface="Roboto" panose="02000000000000000000" pitchFamily="2" charset="0"/>
                <a:hlinkClick r:id="rId8">
                  <a:extLst>
                    <a:ext uri="{A12FA001-AC4F-418D-AE19-62706E023703}">
                      <ahyp:hlinkClr xmlns:ahyp="http://schemas.microsoft.com/office/drawing/2018/hyperlinkcolor" val="tx"/>
                    </a:ext>
                  </a:extLst>
                </a:hlinkClick>
              </a:rPr>
              <a:t>guide to mobile phone management for students</a:t>
            </a:r>
            <a:r>
              <a:rPr lang="en-GB" sz="2400" b="0" i="0" dirty="0">
                <a:effectLst/>
                <a:latin typeface="Roboto" panose="02000000000000000000" pitchFamily="2" charset="0"/>
              </a:rPr>
              <a:t>.</a:t>
            </a:r>
          </a:p>
        </p:txBody>
      </p:sp>
      <p:pic>
        <p:nvPicPr>
          <p:cNvPr id="27" name="Graphic 26" descr="Arrow: Slight curve with solid fill">
            <a:hlinkClick r:id="rId9" action="ppaction://hlinksldjump"/>
            <a:extLst>
              <a:ext uri="{FF2B5EF4-FFF2-40B4-BE49-F238E27FC236}">
                <a16:creationId xmlns:a16="http://schemas.microsoft.com/office/drawing/2014/main" id="{F54D0CA9-BEA7-4709-B894-ACD76298CE58}"/>
              </a:ext>
            </a:extLst>
          </p:cNvPr>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flipH="1">
            <a:off x="10899884" y="6041254"/>
            <a:ext cx="914400" cy="914400"/>
          </a:xfrm>
          <a:prstGeom prst="rect">
            <a:avLst/>
          </a:prstGeom>
        </p:spPr>
      </p:pic>
    </p:spTree>
    <p:extLst>
      <p:ext uri="{BB962C8B-B14F-4D97-AF65-F5344CB8AC3E}">
        <p14:creationId xmlns:p14="http://schemas.microsoft.com/office/powerpoint/2010/main" val="2506654704"/>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 name="Rectangle 21">
            <a:extLst>
              <a:ext uri="{FF2B5EF4-FFF2-40B4-BE49-F238E27FC236}">
                <a16:creationId xmlns:a16="http://schemas.microsoft.com/office/drawing/2014/main" id="{CEC9D509-549B-4903-AB6E-515CFF2DA098}"/>
              </a:ext>
            </a:extLst>
          </p:cNvPr>
          <p:cNvSpPr/>
          <p:nvPr/>
        </p:nvSpPr>
        <p:spPr>
          <a:xfrm>
            <a:off x="0" y="0"/>
            <a:ext cx="12192000" cy="6858000"/>
          </a:xfrm>
          <a:prstGeom prst="rect">
            <a:avLst/>
          </a:prstGeom>
          <a:solidFill>
            <a:schemeClr val="tx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grpSp>
        <p:nvGrpSpPr>
          <p:cNvPr id="11" name="Group 10">
            <a:extLst>
              <a:ext uri="{FF2B5EF4-FFF2-40B4-BE49-F238E27FC236}">
                <a16:creationId xmlns:a16="http://schemas.microsoft.com/office/drawing/2014/main" id="{D912AC2B-1ADB-4579-943E-CA3C5F598842}"/>
              </a:ext>
            </a:extLst>
          </p:cNvPr>
          <p:cNvGrpSpPr/>
          <p:nvPr/>
        </p:nvGrpSpPr>
        <p:grpSpPr>
          <a:xfrm>
            <a:off x="121489" y="158244"/>
            <a:ext cx="4098085" cy="6575931"/>
            <a:chOff x="10900783" y="1278384"/>
            <a:chExt cx="3073154" cy="4243527"/>
          </a:xfrm>
        </p:grpSpPr>
        <p:grpSp>
          <p:nvGrpSpPr>
            <p:cNvPr id="10" name="Group 9">
              <a:extLst>
                <a:ext uri="{FF2B5EF4-FFF2-40B4-BE49-F238E27FC236}">
                  <a16:creationId xmlns:a16="http://schemas.microsoft.com/office/drawing/2014/main" id="{0059E0ED-B257-4E89-98F7-90D516A80397}"/>
                </a:ext>
              </a:extLst>
            </p:cNvPr>
            <p:cNvGrpSpPr/>
            <p:nvPr/>
          </p:nvGrpSpPr>
          <p:grpSpPr>
            <a:xfrm>
              <a:off x="10900783" y="1278384"/>
              <a:ext cx="3073154" cy="4243527"/>
              <a:chOff x="10900783" y="1278384"/>
              <a:chExt cx="3073154" cy="4243527"/>
            </a:xfrm>
          </p:grpSpPr>
          <p:sp>
            <p:nvSpPr>
              <p:cNvPr id="7" name="Rectangle 6">
                <a:extLst>
                  <a:ext uri="{FF2B5EF4-FFF2-40B4-BE49-F238E27FC236}">
                    <a16:creationId xmlns:a16="http://schemas.microsoft.com/office/drawing/2014/main" id="{4EA14921-D8FA-4990-B21E-200B5B1F573F}"/>
                  </a:ext>
                </a:extLst>
              </p:cNvPr>
              <p:cNvSpPr/>
              <p:nvPr/>
            </p:nvSpPr>
            <p:spPr>
              <a:xfrm>
                <a:off x="10900783" y="1278384"/>
                <a:ext cx="3073153" cy="4243527"/>
              </a:xfrm>
              <a:prstGeom prst="rect">
                <a:avLst/>
              </a:prstGeom>
              <a:blipFill dpi="0" rotWithShape="1">
                <a:blip r:embed="rId2">
                  <a:extLst>
                    <a:ext uri="{28A0092B-C50C-407E-A947-70E740481C1C}">
                      <a14:useLocalDpi xmlns:a14="http://schemas.microsoft.com/office/drawing/2010/main" val="0"/>
                    </a:ext>
                    <a:ext uri="{837473B0-CC2E-450A-ABE3-18F120FF3D39}">
                      <a1611:picAttrSrcUrl xmlns:a1611="http://schemas.microsoft.com/office/drawing/2016/11/main" r:id="rId3"/>
                    </a:ext>
                  </a:extLst>
                </a:blip>
                <a:srcRect/>
                <a:stretch>
                  <a:fillRect/>
                </a:stretch>
              </a:blip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8C885956-B993-4150-ADA4-CC818B727C88}"/>
                  </a:ext>
                </a:extLst>
              </p:cNvPr>
              <p:cNvSpPr/>
              <p:nvPr/>
            </p:nvSpPr>
            <p:spPr>
              <a:xfrm>
                <a:off x="13220701" y="2447925"/>
                <a:ext cx="753236" cy="981075"/>
              </a:xfrm>
              <a:prstGeom prst="rect">
                <a:avLst/>
              </a:prstGeom>
              <a:solidFill>
                <a:srgbClr val="FCFCF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9" name="Rectangle 8">
              <a:extLst>
                <a:ext uri="{FF2B5EF4-FFF2-40B4-BE49-F238E27FC236}">
                  <a16:creationId xmlns:a16="http://schemas.microsoft.com/office/drawing/2014/main" id="{8B993B12-F037-4CDA-B7A2-4EB3190FFF6B}"/>
                </a:ext>
              </a:extLst>
            </p:cNvPr>
            <p:cNvSpPr/>
            <p:nvPr/>
          </p:nvSpPr>
          <p:spPr>
            <a:xfrm>
              <a:off x="13335000" y="3276600"/>
              <a:ext cx="542925" cy="152400"/>
            </a:xfrm>
            <a:prstGeom prst="rect">
              <a:avLst/>
            </a:prstGeom>
            <a:solidFill>
              <a:srgbClr val="FCFCF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23" name="Rectangle 22">
            <a:extLst>
              <a:ext uri="{FF2B5EF4-FFF2-40B4-BE49-F238E27FC236}">
                <a16:creationId xmlns:a16="http://schemas.microsoft.com/office/drawing/2014/main" id="{66747CDD-09F3-4F8B-9071-DBB44E36B67B}"/>
              </a:ext>
            </a:extLst>
          </p:cNvPr>
          <p:cNvSpPr/>
          <p:nvPr/>
        </p:nvSpPr>
        <p:spPr>
          <a:xfrm>
            <a:off x="2467425" y="-18806"/>
            <a:ext cx="7257149" cy="1754326"/>
          </a:xfrm>
          <a:prstGeom prst="rect">
            <a:avLst/>
          </a:prstGeom>
          <a:noFill/>
        </p:spPr>
        <p:txBody>
          <a:bodyPr wrap="square" lIns="91440" tIns="45720" rIns="91440" bIns="45720">
            <a:spAutoFit/>
          </a:bodyPr>
          <a:lstStyle/>
          <a:p>
            <a:pPr algn="ctr"/>
            <a:r>
              <a:rPr lang="en-GB" sz="5400" b="1" dirty="0">
                <a:ln w="9525">
                  <a:solidFill>
                    <a:schemeClr val="bg1"/>
                  </a:solidFill>
                  <a:prstDash val="solid"/>
                </a:ln>
                <a:effectLst>
                  <a:outerShdw blurRad="12700" dist="38100" dir="2700000" algn="tl" rotWithShape="0">
                    <a:schemeClr val="bg1">
                      <a:lumMod val="50000"/>
                    </a:schemeClr>
                  </a:outerShdw>
                </a:effectLst>
              </a:rPr>
              <a:t>Commitment to Revision Timetable</a:t>
            </a:r>
            <a:endParaRPr lang="en-GB" sz="5400" b="1" cap="none" spc="0" dirty="0">
              <a:ln w="9525">
                <a:solidFill>
                  <a:schemeClr val="bg1"/>
                </a:solidFill>
                <a:prstDash val="solid"/>
              </a:ln>
              <a:solidFill>
                <a:schemeClr val="tx1"/>
              </a:solidFill>
              <a:effectLst>
                <a:outerShdw blurRad="12700" dist="38100" dir="2700000" algn="tl" rotWithShape="0">
                  <a:schemeClr val="bg1">
                    <a:lumMod val="50000"/>
                  </a:schemeClr>
                </a:outerShdw>
              </a:effectLst>
            </a:endParaRPr>
          </a:p>
        </p:txBody>
      </p:sp>
      <p:sp>
        <p:nvSpPr>
          <p:cNvPr id="12" name="TextBox 11">
            <a:extLst>
              <a:ext uri="{FF2B5EF4-FFF2-40B4-BE49-F238E27FC236}">
                <a16:creationId xmlns:a16="http://schemas.microsoft.com/office/drawing/2014/main" id="{2734FAB9-C92C-4C27-8DB6-0B720C67FE72}"/>
              </a:ext>
            </a:extLst>
          </p:cNvPr>
          <p:cNvSpPr txBox="1"/>
          <p:nvPr/>
        </p:nvSpPr>
        <p:spPr>
          <a:xfrm>
            <a:off x="4298564" y="1627709"/>
            <a:ext cx="7645785" cy="4801314"/>
          </a:xfrm>
          <a:prstGeom prst="rect">
            <a:avLst/>
          </a:prstGeom>
          <a:noFill/>
        </p:spPr>
        <p:txBody>
          <a:bodyPr wrap="square" rtlCol="0">
            <a:spAutoFit/>
          </a:bodyPr>
          <a:lstStyle/>
          <a:p>
            <a:pPr algn="just"/>
            <a:r>
              <a:rPr lang="en-GB" sz="2400" b="0" i="0" u="none" strike="noStrike" dirty="0">
                <a:effectLst/>
                <a:latin typeface="Roboto" panose="02000000000000000000" pitchFamily="2" charset="0"/>
                <a:hlinkClick r:id="rId4">
                  <a:extLst>
                    <a:ext uri="{A12FA001-AC4F-418D-AE19-62706E023703}">
                      <ahyp:hlinkClr xmlns:ahyp="http://schemas.microsoft.com/office/drawing/2018/hyperlinkcolor" val="tx"/>
                    </a:ext>
                  </a:extLst>
                </a:hlinkClick>
              </a:rPr>
              <a:t>Procrastination is a common challenge</a:t>
            </a:r>
            <a:r>
              <a:rPr lang="en-GB" sz="2400" b="0" i="0" dirty="0">
                <a:effectLst/>
                <a:latin typeface="Roboto" panose="02000000000000000000" pitchFamily="2" charset="0"/>
              </a:rPr>
              <a:t> among students, with 75% considering themselves procrastinators and half of these viewing it as problematic.</a:t>
            </a:r>
          </a:p>
          <a:p>
            <a:pPr algn="just"/>
            <a:r>
              <a:rPr lang="en-GB" sz="2400" b="0" i="0" dirty="0">
                <a:effectLst/>
                <a:latin typeface="Roboto" panose="02000000000000000000" pitchFamily="2" charset="0"/>
              </a:rPr>
              <a:t>Parents and guardians can </a:t>
            </a:r>
            <a:r>
              <a:rPr lang="en-GB" sz="2400" b="0" i="0" u="none" strike="noStrike" dirty="0">
                <a:effectLst/>
                <a:latin typeface="Roboto" panose="02000000000000000000" pitchFamily="2" charset="0"/>
                <a:hlinkClick r:id="rId5">
                  <a:extLst>
                    <a:ext uri="{A12FA001-AC4F-418D-AE19-62706E023703}">
                      <ahyp:hlinkClr xmlns:ahyp="http://schemas.microsoft.com/office/drawing/2018/hyperlinkcolor" val="tx"/>
                    </a:ext>
                  </a:extLst>
                </a:hlinkClick>
              </a:rPr>
              <a:t>help combat procrastination</a:t>
            </a:r>
            <a:r>
              <a:rPr lang="en-GB" sz="2400" b="0" i="0" dirty="0">
                <a:effectLst/>
                <a:latin typeface="Roboto" panose="02000000000000000000" pitchFamily="2" charset="0"/>
              </a:rPr>
              <a:t> by setting a structured routine for their child’s revision, limiting distractions such as mobile phones and ensuring they start their revision as early as possible. Studies suggest that once a task is started, even for a few minutes, the brain's inherent desire for task completion kicks in—a phenomenon known as </a:t>
            </a:r>
            <a:r>
              <a:rPr lang="en-GB" sz="2400" b="0" i="0" u="none" strike="noStrike" dirty="0">
                <a:effectLst/>
                <a:latin typeface="Roboto" panose="02000000000000000000" pitchFamily="2" charset="0"/>
                <a:hlinkClick r:id="rId6">
                  <a:extLst>
                    <a:ext uri="{A12FA001-AC4F-418D-AE19-62706E023703}">
                      <ahyp:hlinkClr xmlns:ahyp="http://schemas.microsoft.com/office/drawing/2018/hyperlinkcolor" val="tx"/>
                    </a:ext>
                  </a:extLst>
                </a:hlinkClick>
              </a:rPr>
              <a:t>the Zeigarnik Effect</a:t>
            </a:r>
            <a:r>
              <a:rPr lang="en-GB" sz="2400" b="0" i="0" dirty="0">
                <a:effectLst/>
                <a:latin typeface="Roboto" panose="02000000000000000000" pitchFamily="2" charset="0"/>
              </a:rPr>
              <a:t>.</a:t>
            </a:r>
          </a:p>
          <a:p>
            <a:endParaRPr lang="en-GB" dirty="0"/>
          </a:p>
        </p:txBody>
      </p:sp>
      <p:pic>
        <p:nvPicPr>
          <p:cNvPr id="18" name="Graphic 17" descr="Arrow: Slight curve with solid fill">
            <a:hlinkClick r:id="rId7" action="ppaction://hlinksldjump"/>
            <a:extLst>
              <a:ext uri="{FF2B5EF4-FFF2-40B4-BE49-F238E27FC236}">
                <a16:creationId xmlns:a16="http://schemas.microsoft.com/office/drawing/2014/main" id="{CC48E939-10C3-4C9B-A615-5B2A489D20E6}"/>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flipH="1">
            <a:off x="10570029" y="5885100"/>
            <a:ext cx="914400" cy="914400"/>
          </a:xfrm>
          <a:prstGeom prst="rect">
            <a:avLst/>
          </a:prstGeom>
        </p:spPr>
      </p:pic>
    </p:spTree>
    <p:extLst>
      <p:ext uri="{BB962C8B-B14F-4D97-AF65-F5344CB8AC3E}">
        <p14:creationId xmlns:p14="http://schemas.microsoft.com/office/powerpoint/2010/main" val="1818763923"/>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 name="Rectangle 21">
            <a:extLst>
              <a:ext uri="{FF2B5EF4-FFF2-40B4-BE49-F238E27FC236}">
                <a16:creationId xmlns:a16="http://schemas.microsoft.com/office/drawing/2014/main" id="{CEC9D509-549B-4903-AB6E-515CFF2DA098}"/>
              </a:ext>
            </a:extLst>
          </p:cNvPr>
          <p:cNvSpPr/>
          <p:nvPr/>
        </p:nvSpPr>
        <p:spPr>
          <a:xfrm>
            <a:off x="0" y="0"/>
            <a:ext cx="12192000" cy="6858000"/>
          </a:xfrm>
          <a:prstGeom prst="rect">
            <a:avLst/>
          </a:prstGeom>
          <a:solidFill>
            <a:schemeClr val="tx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8" name="Rectangle 27">
            <a:extLst>
              <a:ext uri="{FF2B5EF4-FFF2-40B4-BE49-F238E27FC236}">
                <a16:creationId xmlns:a16="http://schemas.microsoft.com/office/drawing/2014/main" id="{3F7CD1CD-2A31-439D-9231-EA290D9CFC90}"/>
              </a:ext>
            </a:extLst>
          </p:cNvPr>
          <p:cNvSpPr/>
          <p:nvPr/>
        </p:nvSpPr>
        <p:spPr>
          <a:xfrm>
            <a:off x="118052" y="131029"/>
            <a:ext cx="5004896" cy="6563685"/>
          </a:xfrm>
          <a:prstGeom prst="rect">
            <a:avLst/>
          </a:prstGeom>
          <a:blipFill dpi="0" rotWithShape="1">
            <a:blip r:embed="rId2">
              <a:extLst>
                <a:ext uri="{28A0092B-C50C-407E-A947-70E740481C1C}">
                  <a14:useLocalDpi xmlns:a14="http://schemas.microsoft.com/office/drawing/2010/main" val="0"/>
                </a:ext>
              </a:extLst>
            </a:blip>
            <a:srcRect/>
            <a:stretch>
              <a:fillRect l="-19773" t="-316" r="-21088" b="316"/>
            </a:stretch>
          </a:blip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3" name="Rectangle 22">
            <a:extLst>
              <a:ext uri="{FF2B5EF4-FFF2-40B4-BE49-F238E27FC236}">
                <a16:creationId xmlns:a16="http://schemas.microsoft.com/office/drawing/2014/main" id="{66747CDD-09F3-4F8B-9071-DBB44E36B67B}"/>
              </a:ext>
            </a:extLst>
          </p:cNvPr>
          <p:cNvSpPr/>
          <p:nvPr/>
        </p:nvSpPr>
        <p:spPr>
          <a:xfrm>
            <a:off x="5127173" y="-32257"/>
            <a:ext cx="3672224" cy="923330"/>
          </a:xfrm>
          <a:prstGeom prst="rect">
            <a:avLst/>
          </a:prstGeom>
          <a:noFill/>
        </p:spPr>
        <p:txBody>
          <a:bodyPr wrap="none" lIns="91440" tIns="45720" rIns="91440" bIns="45720">
            <a:spAutoFit/>
          </a:bodyPr>
          <a:lstStyle/>
          <a:p>
            <a:pPr algn="ctr"/>
            <a:r>
              <a:rPr lang="en-GB" sz="5400" b="1" dirty="0">
                <a:ln w="9525">
                  <a:solidFill>
                    <a:schemeClr val="bg1"/>
                  </a:solidFill>
                  <a:prstDash val="solid"/>
                </a:ln>
                <a:effectLst>
                  <a:outerShdw blurRad="12700" dist="38100" dir="2700000" algn="tl" rotWithShape="0">
                    <a:schemeClr val="bg1">
                      <a:lumMod val="50000"/>
                    </a:schemeClr>
                  </a:outerShdw>
                </a:effectLst>
              </a:rPr>
              <a:t>In Summary</a:t>
            </a:r>
            <a:endParaRPr lang="en-GB" sz="5400" b="1" cap="none" spc="0" dirty="0">
              <a:ln w="9525">
                <a:solidFill>
                  <a:schemeClr val="bg1"/>
                </a:solidFill>
                <a:prstDash val="solid"/>
              </a:ln>
              <a:solidFill>
                <a:schemeClr val="tx1"/>
              </a:solidFill>
              <a:effectLst>
                <a:outerShdw blurRad="12700" dist="38100" dir="2700000" algn="tl" rotWithShape="0">
                  <a:schemeClr val="bg1">
                    <a:lumMod val="50000"/>
                  </a:schemeClr>
                </a:outerShdw>
              </a:effectLst>
            </a:endParaRPr>
          </a:p>
        </p:txBody>
      </p:sp>
      <p:sp>
        <p:nvSpPr>
          <p:cNvPr id="12" name="TextBox 11">
            <a:extLst>
              <a:ext uri="{FF2B5EF4-FFF2-40B4-BE49-F238E27FC236}">
                <a16:creationId xmlns:a16="http://schemas.microsoft.com/office/drawing/2014/main" id="{B1817D61-EE01-4F98-B092-8F1445C826F2}"/>
              </a:ext>
            </a:extLst>
          </p:cNvPr>
          <p:cNvSpPr txBox="1"/>
          <p:nvPr/>
        </p:nvSpPr>
        <p:spPr>
          <a:xfrm>
            <a:off x="5241000" y="771330"/>
            <a:ext cx="6542314" cy="6001643"/>
          </a:xfrm>
          <a:prstGeom prst="rect">
            <a:avLst/>
          </a:prstGeom>
          <a:noFill/>
        </p:spPr>
        <p:txBody>
          <a:bodyPr wrap="square" rtlCol="0">
            <a:spAutoFit/>
          </a:bodyPr>
          <a:lstStyle/>
          <a:p>
            <a:pPr marL="342900" indent="-342900">
              <a:buFont typeface="Wingdings" panose="05000000000000000000" pitchFamily="2" charset="2"/>
              <a:buChar char="Ø"/>
            </a:pPr>
            <a:r>
              <a:rPr lang="en-GB" sz="2400" dirty="0"/>
              <a:t>Work Life Balance</a:t>
            </a:r>
          </a:p>
          <a:p>
            <a:pPr marL="800100" lvl="1" indent="-342900">
              <a:buFont typeface="Wingdings" panose="05000000000000000000" pitchFamily="2" charset="2"/>
              <a:buChar char="§"/>
            </a:pPr>
            <a:r>
              <a:rPr lang="en-GB" sz="2400" dirty="0"/>
              <a:t>Ensure there is plenty of time to get fresh air, see friends, play games, etc.   </a:t>
            </a:r>
          </a:p>
          <a:p>
            <a:pPr marL="342900" indent="-342900">
              <a:buFont typeface="Wingdings" panose="05000000000000000000" pitchFamily="2" charset="2"/>
              <a:buChar char="Ø"/>
            </a:pPr>
            <a:r>
              <a:rPr lang="en-GB" sz="2400" dirty="0"/>
              <a:t>Sleep</a:t>
            </a:r>
          </a:p>
          <a:p>
            <a:pPr marL="800100" lvl="1" indent="-342900">
              <a:buFont typeface="Wingdings" panose="05000000000000000000" pitchFamily="2" charset="2"/>
              <a:buChar char="§"/>
            </a:pPr>
            <a:r>
              <a:rPr lang="en-GB" sz="2400" dirty="0"/>
              <a:t>Aim for 8-10 hrs per night.  No games devices or phones for 2hrs before bedtime.</a:t>
            </a:r>
          </a:p>
          <a:p>
            <a:pPr marL="342900" indent="-342900">
              <a:buFont typeface="Wingdings" panose="05000000000000000000" pitchFamily="2" charset="2"/>
              <a:buChar char="Ø"/>
            </a:pPr>
            <a:r>
              <a:rPr lang="en-GB" sz="2400" dirty="0"/>
              <a:t>Breakfast</a:t>
            </a:r>
          </a:p>
          <a:p>
            <a:pPr marL="800100" lvl="1" indent="-342900">
              <a:buFont typeface="Wingdings" panose="05000000000000000000" pitchFamily="2" charset="2"/>
              <a:buChar char="§"/>
            </a:pPr>
            <a:r>
              <a:rPr lang="en-GB" sz="2400" dirty="0"/>
              <a:t>Boost alertness with a nutritious breakfast so they are ready to learn/ work as soon as they arrive at school.  </a:t>
            </a:r>
          </a:p>
          <a:p>
            <a:pPr marL="342900" indent="-342900">
              <a:buFont typeface="Wingdings" panose="05000000000000000000" pitchFamily="2" charset="2"/>
              <a:buChar char="Ø"/>
            </a:pPr>
            <a:r>
              <a:rPr lang="en-GB" sz="2400" dirty="0"/>
              <a:t>Distractions</a:t>
            </a:r>
          </a:p>
          <a:p>
            <a:pPr marL="800100" lvl="1" indent="-342900">
              <a:buFont typeface="Wingdings" panose="05000000000000000000" pitchFamily="2" charset="2"/>
              <a:buChar char="§"/>
            </a:pPr>
            <a:r>
              <a:rPr lang="en-GB" sz="2400" dirty="0"/>
              <a:t>When revising &amp; working, ensure phones, consoles, tablets, etc are either off or in a different room. </a:t>
            </a:r>
          </a:p>
          <a:p>
            <a:pPr marL="342900" indent="-342900">
              <a:buFont typeface="Wingdings" panose="05000000000000000000" pitchFamily="2" charset="2"/>
              <a:buChar char="Ø"/>
            </a:pPr>
            <a:r>
              <a:rPr lang="en-GB" sz="2400" dirty="0"/>
              <a:t>Commitment</a:t>
            </a:r>
          </a:p>
          <a:p>
            <a:pPr marL="800100" lvl="1" indent="-342900">
              <a:buFont typeface="Wingdings" panose="05000000000000000000" pitchFamily="2" charset="2"/>
              <a:buChar char="§"/>
            </a:pPr>
            <a:r>
              <a:rPr lang="en-GB" sz="2400" dirty="0"/>
              <a:t>Follow revision timetable.</a:t>
            </a:r>
          </a:p>
        </p:txBody>
      </p:sp>
      <p:pic>
        <p:nvPicPr>
          <p:cNvPr id="19" name="Graphic 18" descr="Arrow: Slight curve with solid fill">
            <a:hlinkClick r:id="rId3" action="ppaction://hlinksldjump"/>
            <a:extLst>
              <a:ext uri="{FF2B5EF4-FFF2-40B4-BE49-F238E27FC236}">
                <a16:creationId xmlns:a16="http://schemas.microsoft.com/office/drawing/2014/main" id="{E08B1554-5200-4008-B0D1-4B5C87C4412D}"/>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flipH="1">
            <a:off x="10570029" y="5885100"/>
            <a:ext cx="914400" cy="914400"/>
          </a:xfrm>
          <a:prstGeom prst="rect">
            <a:avLst/>
          </a:prstGeom>
        </p:spPr>
      </p:pic>
    </p:spTree>
    <p:extLst>
      <p:ext uri="{BB962C8B-B14F-4D97-AF65-F5344CB8AC3E}">
        <p14:creationId xmlns:p14="http://schemas.microsoft.com/office/powerpoint/2010/main" val="451078577"/>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Circuit">
  <a:themeElements>
    <a:clrScheme name="Circuit">
      <a:dk1>
        <a:sysClr val="windowText" lastClr="000000"/>
      </a:dk1>
      <a:lt1>
        <a:sysClr val="window" lastClr="FFFFFF"/>
      </a:lt1>
      <a:dk2>
        <a:srgbClr val="252C36"/>
      </a:dk2>
      <a:lt2>
        <a:srgbClr val="7C96A3"/>
      </a:lt2>
      <a:accent1>
        <a:srgbClr val="4FD093"/>
      </a:accent1>
      <a:accent2>
        <a:srgbClr val="54BCDF"/>
      </a:accent2>
      <a:accent3>
        <a:srgbClr val="A262D0"/>
      </a:accent3>
      <a:accent4>
        <a:srgbClr val="D7537B"/>
      </a:accent4>
      <a:accent5>
        <a:srgbClr val="E78045"/>
      </a:accent5>
      <a:accent6>
        <a:srgbClr val="84C350"/>
      </a:accent6>
      <a:hlink>
        <a:srgbClr val="22FFFF"/>
      </a:hlink>
      <a:folHlink>
        <a:srgbClr val="9BF3FD"/>
      </a:folHlink>
    </a:clrScheme>
    <a:fontScheme name="Circuit">
      <a:majorFont>
        <a:latin typeface="Tw Cen MT" panose="020B0602020104020603"/>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Tw Cen MT" panose="020B0602020104020603"/>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Circuit">
      <a:fillStyleLst>
        <a:solidFill>
          <a:schemeClr val="phClr"/>
        </a:solidFill>
        <a:gradFill rotWithShape="1">
          <a:gsLst>
            <a:gs pos="0">
              <a:schemeClr val="phClr">
                <a:tint val="58000"/>
                <a:satMod val="108000"/>
                <a:lumMod val="110000"/>
              </a:schemeClr>
            </a:gs>
            <a:gs pos="100000">
              <a:schemeClr val="phClr">
                <a:tint val="81000"/>
                <a:satMod val="109000"/>
                <a:lumMod val="105000"/>
              </a:schemeClr>
            </a:gs>
          </a:gsLst>
          <a:lin ang="5040000" scaled="0"/>
        </a:gradFill>
        <a:gradFill rotWithShape="1">
          <a:gsLst>
            <a:gs pos="0">
              <a:schemeClr val="phClr">
                <a:tint val="94000"/>
                <a:satMod val="105000"/>
                <a:lumMod val="102000"/>
              </a:schemeClr>
            </a:gs>
            <a:gs pos="100000">
              <a:schemeClr val="phClr">
                <a:shade val="74000"/>
                <a:satMod val="128000"/>
                <a:lumMod val="100000"/>
              </a:schemeClr>
            </a:gs>
          </a:gsLst>
          <a:lin ang="5400000" scaled="0"/>
        </a:gradFill>
      </a:fillStyleLst>
      <a:lnStyleLst>
        <a:ln w="9525" cap="flat" cmpd="sng" algn="ctr">
          <a:solidFill>
            <a:schemeClr val="phClr"/>
          </a:solidFill>
          <a:prstDash val="solid"/>
        </a:ln>
        <a:ln w="15875" cap="flat" cmpd="sng" algn="ctr">
          <a:solidFill>
            <a:schemeClr val="phClr"/>
          </a:solidFill>
          <a:prstDash val="solid"/>
        </a:ln>
        <a:ln w="22225" cap="flat" cmpd="sng" algn="ctr">
          <a:solidFill>
            <a:schemeClr val="phClr"/>
          </a:solidFill>
          <a:prstDash val="solid"/>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gradFill rotWithShape="1">
          <a:gsLst>
            <a:gs pos="0">
              <a:schemeClr val="phClr">
                <a:tint val="98000"/>
                <a:hueMod val="94000"/>
                <a:satMod val="148000"/>
                <a:lumMod val="140000"/>
              </a:schemeClr>
            </a:gs>
            <a:gs pos="100000">
              <a:schemeClr val="phClr">
                <a:shade val="92000"/>
                <a:hueMod val="104000"/>
                <a:satMod val="140000"/>
                <a:lumMod val="48000"/>
              </a:schemeClr>
            </a:gs>
          </a:gsLst>
          <a:lin ang="5040000" scaled="0"/>
        </a:gradFill>
        <a:blipFill>
          <a:blip xmlns:r="http://schemas.openxmlformats.org/officeDocument/2006/relationships" r:embed="rId1">
            <a:duotone>
              <a:schemeClr val="phClr">
                <a:shade val="48000"/>
                <a:hueMod val="106000"/>
                <a:satMod val="140000"/>
                <a:lumMod val="42000"/>
              </a:schemeClr>
              <a:schemeClr val="phClr">
                <a:tint val="98000"/>
                <a:hueMod val="92000"/>
                <a:satMod val="220000"/>
                <a:lumMod val="90000"/>
              </a:schemeClr>
            </a:duotone>
          </a:blip>
          <a:stretch/>
        </a:blipFill>
      </a:bgFillStyleLst>
    </a:fmtScheme>
  </a:themeElements>
  <a:objectDefaults/>
  <a:extraClrSchemeLst/>
  <a:extLst>
    <a:ext uri="{05A4C25C-085E-4340-85A3-A5531E510DB2}">
      <thm15:themeFamily xmlns:thm15="http://schemas.microsoft.com/office/thememl/2012/main" name="Office_50521761_TF22898775_Win32" id="{31EC4B6C-C898-4C64-8B4A-7E7384A379EA}" vid="{0220D575-E579-438C-AEB6-3360D16E1466}"/>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79F111ED35F8CC479449609E8A0923A6" ma:contentTypeVersion="12" ma:contentTypeDescription="Create a new document." ma:contentTypeScope="" ma:versionID="93813dd7ca6ad654711aa0ab317e03a3">
  <xsd:schema xmlns:xsd="http://www.w3.org/2001/XMLSchema" xmlns:xs="http://www.w3.org/2001/XMLSchema" xmlns:p="http://schemas.microsoft.com/office/2006/metadata/properties" xmlns:ns2="71af3243-3dd4-4a8d-8c0d-dd76da1f02a5" xmlns:ns3="16c05727-aa75-4e4a-9b5f-8a80a1165891" targetNamespace="http://schemas.microsoft.com/office/2006/metadata/properties" ma:root="true" ma:fieldsID="f11dc0ce689dd3925e84e4e35398c6e7" ns2:_="" ns3:_="">
    <xsd:import namespace="71af3243-3dd4-4a8d-8c0d-dd76da1f02a5"/>
    <xsd:import namespace="16c05727-aa75-4e4a-9b5f-8a80a1165891"/>
    <xsd:element name="properties">
      <xsd:complexType>
        <xsd:sequence>
          <xsd:element name="documentManagement">
            <xsd:complexType>
              <xsd:all>
                <xsd:element ref="ns2:MediaServiceMetadata" minOccurs="0"/>
                <xsd:element ref="ns2:MediaServiceFastMetadata" minOccurs="0"/>
                <xsd:element ref="ns2:MediaServiceOCR" minOccurs="0"/>
                <xsd:element ref="ns2:MediaServiceAutoTags" minOccurs="0"/>
                <xsd:element ref="ns2:MediaServiceEventHashCode" minOccurs="0"/>
                <xsd:element ref="ns2:MediaServiceGenerationTime" minOccurs="0"/>
                <xsd:element ref="ns3:SharedWithUsers" minOccurs="0"/>
                <xsd:element ref="ns3:SharedWithDetails" minOccurs="0"/>
                <xsd:element ref="ns2:MediaServiceAutoKeyPoints" minOccurs="0"/>
                <xsd:element ref="ns2:MediaServiceKeyPoints" minOccurs="0"/>
                <xsd:element ref="ns2:MediaServiceDateTaken" minOccurs="0"/>
                <xsd:element ref="ns2:Statu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71af3243-3dd4-4a8d-8c0d-dd76da1f02a5"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OCR" ma:index="10" nillable="true" ma:displayName="MediaServiceOCR" ma:internalName="MediaServiceOCR" ma:readOnly="true">
      <xsd:simpleType>
        <xsd:restriction base="dms:Note">
          <xsd:maxLength value="255"/>
        </xsd:restriction>
      </xsd:simpleType>
    </xsd:element>
    <xsd:element name="MediaServiceAutoTags" ma:index="11" nillable="true" ma:displayName="MediaServiceAutoTags" ma:internalName="MediaServiceAutoTags" ma:readOnly="true">
      <xsd:simpleType>
        <xsd:restriction base="dms:Text"/>
      </xsd:simpleType>
    </xsd:element>
    <xsd:element name="MediaServiceEventHashCode" ma:index="12" nillable="true" ma:displayName="MediaServiceEventHashCode" ma:hidden="true" ma:internalName="MediaServiceEventHashCode"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AutoKeyPoints" ma:index="16" nillable="true" ma:displayName="MediaServiceAutoKeyPoints" ma:hidden="true" ma:internalName="MediaServiceAutoKeyPoints" ma:readOnly="true">
      <xsd:simpleType>
        <xsd:restriction base="dms:Note"/>
      </xsd:simpleType>
    </xsd:element>
    <xsd:element name="MediaServiceKeyPoints" ma:index="17" nillable="true" ma:displayName="KeyPoints" ma:internalName="MediaServiceKeyPoints" ma:readOnly="false">
      <xsd:simpleType>
        <xsd:restriction base="dms:Note">
          <xsd:maxLength value="255"/>
        </xsd:restriction>
      </xsd:simpleType>
    </xsd:element>
    <xsd:element name="MediaServiceDateTaken" ma:index="18" nillable="true" ma:displayName="MediaServiceDateTaken" ma:hidden="true" ma:internalName="MediaServiceDateTaken" ma:readOnly="true">
      <xsd:simpleType>
        <xsd:restriction base="dms:Text"/>
      </xsd:simpleType>
    </xsd:element>
    <xsd:element name="Status" ma:index="19" nillable="true" ma:displayName="Status" ma:default="Not started" ma:format="Dropdown" ma:internalName="Status">
      <xsd:simpleType>
        <xsd:restriction base="dms:Choice">
          <xsd:enumeration value="Not started"/>
          <xsd:enumeration value="In Progress"/>
          <xsd:enumeration value="Completed"/>
        </xsd:restriction>
      </xsd:simpleType>
    </xsd:element>
  </xsd:schema>
  <xsd:schema xmlns:xsd="http://www.w3.org/2001/XMLSchema" xmlns:xs="http://www.w3.org/2001/XMLSchema" xmlns:dms="http://schemas.microsoft.com/office/2006/documentManagement/types" xmlns:pc="http://schemas.microsoft.com/office/infopath/2007/PartnerControls" targetNamespace="16c05727-aa75-4e4a-9b5f-8a80a1165891" elementFormDefault="qualified">
    <xsd:import namespace="http://schemas.microsoft.com/office/2006/documentManagement/types"/>
    <xsd:import namespace="http://schemas.microsoft.com/office/infopath/2007/PartnerControls"/>
    <xsd:element name="SharedWithUsers" ma:index="14"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5"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Status xmlns="71af3243-3dd4-4a8d-8c0d-dd76da1f02a5">Not started</Status>
    <MediaServiceKeyPoints xmlns="71af3243-3dd4-4a8d-8c0d-dd76da1f02a5" xsi:nil="true"/>
  </documentManagement>
</p:properties>
</file>

<file path=customXml/itemProps1.xml><?xml version="1.0" encoding="utf-8"?>
<ds:datastoreItem xmlns:ds="http://schemas.openxmlformats.org/officeDocument/2006/customXml" ds:itemID="{4C8C32A8-E4D9-473C-833A-8950C6E7C09A}">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71af3243-3dd4-4a8d-8c0d-dd76da1f02a5"/>
    <ds:schemaRef ds:uri="16c05727-aa75-4e4a-9b5f-8a80a1165891"/>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C03EF818-EDF6-480C-9B86-0A3B979BCCF0}">
  <ds:schemaRefs>
    <ds:schemaRef ds:uri="http://schemas.microsoft.com/sharepoint/v3/contenttype/forms"/>
  </ds:schemaRefs>
</ds:datastoreItem>
</file>

<file path=customXml/itemProps3.xml><?xml version="1.0" encoding="utf-8"?>
<ds:datastoreItem xmlns:ds="http://schemas.openxmlformats.org/officeDocument/2006/customXml" ds:itemID="{B518BD99-41E9-467C-9777-74587F831718}">
  <ds:schemaRefs>
    <ds:schemaRef ds:uri="http://schemas.microsoft.com/office/2006/metadata/properties"/>
    <ds:schemaRef ds:uri="http://schemas.microsoft.com/office/infopath/2007/PartnerControls"/>
    <ds:schemaRef ds:uri="71af3243-3dd4-4a8d-8c0d-dd76da1f02a5"/>
  </ds:schemaRefs>
</ds:datastoreItem>
</file>

<file path=docProps/app.xml><?xml version="1.0" encoding="utf-8"?>
<Properties xmlns="http://schemas.openxmlformats.org/officeDocument/2006/extended-properties" xmlns:vt="http://schemas.openxmlformats.org/officeDocument/2006/docPropsVTypes">
  <Template>Modern design</Template>
  <TotalTime>1716</TotalTime>
  <Words>4050</Words>
  <Application>Microsoft Office PowerPoint</Application>
  <PresentationFormat>Widescreen</PresentationFormat>
  <Paragraphs>580</Paragraphs>
  <Slides>63</Slides>
  <Notes>3</Notes>
  <HiddenSlides>1</HiddenSlides>
  <MMClips>0</MMClips>
  <ScaleCrop>false</ScaleCrop>
  <HeadingPairs>
    <vt:vector size="6" baseType="variant">
      <vt:variant>
        <vt:lpstr>Fonts Used</vt:lpstr>
      </vt:variant>
      <vt:variant>
        <vt:i4>11</vt:i4>
      </vt:variant>
      <vt:variant>
        <vt:lpstr>Theme</vt:lpstr>
      </vt:variant>
      <vt:variant>
        <vt:i4>1</vt:i4>
      </vt:variant>
      <vt:variant>
        <vt:lpstr>Slide Titles</vt:lpstr>
      </vt:variant>
      <vt:variant>
        <vt:i4>63</vt:i4>
      </vt:variant>
    </vt:vector>
  </HeadingPairs>
  <TitlesOfParts>
    <vt:vector size="75" baseType="lpstr">
      <vt:lpstr>Arial</vt:lpstr>
      <vt:lpstr>Arial Black</vt:lpstr>
      <vt:lpstr>Arial Rounded MT Bold</vt:lpstr>
      <vt:lpstr>Calibri</vt:lpstr>
      <vt:lpstr>Helvetica</vt:lpstr>
      <vt:lpstr>Poppins</vt:lpstr>
      <vt:lpstr>Roboto</vt:lpstr>
      <vt:lpstr>Tahoma</vt:lpstr>
      <vt:lpstr>Tw Cen MT</vt:lpstr>
      <vt:lpstr>Wingdings</vt:lpstr>
      <vt:lpstr>Wingdings 2</vt:lpstr>
      <vt:lpstr>Circuit</vt:lpstr>
      <vt:lpstr>Strategies for STUDENTS AND Parents</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Strategies for PArents</dc:title>
  <dc:creator>A Ponsford</dc:creator>
  <cp:lastModifiedBy>J Harnett</cp:lastModifiedBy>
  <cp:revision>69</cp:revision>
  <dcterms:created xsi:type="dcterms:W3CDTF">2023-09-20T14:54:38Z</dcterms:created>
  <dcterms:modified xsi:type="dcterms:W3CDTF">2026-01-22T14:58:17Z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0x01010079F111ED35F8CC479449609E8A0923A6</vt:lpwstr>
  </property>
</Properties>
</file>